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80"/>
  </p:notesMasterIdLst>
  <p:sldIdLst>
    <p:sldId id="2290" r:id="rId2"/>
    <p:sldId id="2310" r:id="rId3"/>
    <p:sldId id="259" r:id="rId4"/>
    <p:sldId id="1061" r:id="rId5"/>
    <p:sldId id="1055" r:id="rId6"/>
    <p:sldId id="2109" r:id="rId7"/>
    <p:sldId id="381" r:id="rId8"/>
    <p:sldId id="382" r:id="rId9"/>
    <p:sldId id="383" r:id="rId10"/>
    <p:sldId id="384" r:id="rId11"/>
    <p:sldId id="385" r:id="rId12"/>
    <p:sldId id="386" r:id="rId13"/>
    <p:sldId id="387" r:id="rId14"/>
    <p:sldId id="388" r:id="rId15"/>
    <p:sldId id="389" r:id="rId16"/>
    <p:sldId id="390" r:id="rId17"/>
    <p:sldId id="391" r:id="rId18"/>
    <p:sldId id="392" r:id="rId19"/>
    <p:sldId id="1106" r:id="rId20"/>
    <p:sldId id="2077" r:id="rId21"/>
    <p:sldId id="2078" r:id="rId22"/>
    <p:sldId id="2079" r:id="rId23"/>
    <p:sldId id="2080" r:id="rId24"/>
    <p:sldId id="2081" r:id="rId25"/>
    <p:sldId id="2082" r:id="rId26"/>
    <p:sldId id="2083" r:id="rId27"/>
    <p:sldId id="2084" r:id="rId28"/>
    <p:sldId id="2076" r:id="rId29"/>
    <p:sldId id="1090" r:id="rId30"/>
    <p:sldId id="1091" r:id="rId31"/>
    <p:sldId id="1092" r:id="rId32"/>
    <p:sldId id="1095" r:id="rId33"/>
    <p:sldId id="1063" r:id="rId34"/>
    <p:sldId id="330" r:id="rId35"/>
    <p:sldId id="331" r:id="rId36"/>
    <p:sldId id="1109" r:id="rId37"/>
    <p:sldId id="1126" r:id="rId38"/>
    <p:sldId id="675" r:id="rId39"/>
    <p:sldId id="673" r:id="rId40"/>
    <p:sldId id="332" r:id="rId41"/>
    <p:sldId id="333" r:id="rId42"/>
    <p:sldId id="335" r:id="rId43"/>
    <p:sldId id="336" r:id="rId44"/>
    <p:sldId id="337" r:id="rId45"/>
    <p:sldId id="338" r:id="rId46"/>
    <p:sldId id="339" r:id="rId47"/>
    <p:sldId id="340" r:id="rId48"/>
    <p:sldId id="347" r:id="rId49"/>
    <p:sldId id="348" r:id="rId50"/>
    <p:sldId id="2186" r:id="rId51"/>
    <p:sldId id="349" r:id="rId52"/>
    <p:sldId id="676" r:id="rId53"/>
    <p:sldId id="273" r:id="rId54"/>
    <p:sldId id="320" r:id="rId55"/>
    <p:sldId id="677" r:id="rId56"/>
    <p:sldId id="293" r:id="rId57"/>
    <p:sldId id="306" r:id="rId58"/>
    <p:sldId id="307" r:id="rId59"/>
    <p:sldId id="308" r:id="rId60"/>
    <p:sldId id="1155" r:id="rId61"/>
    <p:sldId id="1888" r:id="rId62"/>
    <p:sldId id="1156" r:id="rId63"/>
    <p:sldId id="1157" r:id="rId64"/>
    <p:sldId id="1160" r:id="rId65"/>
    <p:sldId id="2279" r:id="rId66"/>
    <p:sldId id="1204" r:id="rId67"/>
    <p:sldId id="1205" r:id="rId68"/>
    <p:sldId id="1206" r:id="rId69"/>
    <p:sldId id="1207" r:id="rId70"/>
    <p:sldId id="1208" r:id="rId71"/>
    <p:sldId id="1209" r:id="rId72"/>
    <p:sldId id="1210" r:id="rId73"/>
    <p:sldId id="1211" r:id="rId74"/>
    <p:sldId id="1212" r:id="rId75"/>
    <p:sldId id="1213" r:id="rId76"/>
    <p:sldId id="1214" r:id="rId77"/>
    <p:sldId id="1215" r:id="rId78"/>
    <p:sldId id="1216" r:id="rId79"/>
    <p:sldId id="1217" r:id="rId80"/>
    <p:sldId id="2280" r:id="rId81"/>
    <p:sldId id="982" r:id="rId82"/>
    <p:sldId id="984" r:id="rId83"/>
    <p:sldId id="1228" r:id="rId84"/>
    <p:sldId id="2281" r:id="rId85"/>
    <p:sldId id="1189" r:id="rId86"/>
    <p:sldId id="1192" r:id="rId87"/>
    <p:sldId id="1193" r:id="rId88"/>
    <p:sldId id="2282" r:id="rId89"/>
    <p:sldId id="1194" r:id="rId90"/>
    <p:sldId id="1195" r:id="rId91"/>
    <p:sldId id="2283" r:id="rId92"/>
    <p:sldId id="2037" r:id="rId93"/>
    <p:sldId id="2047" r:id="rId94"/>
    <p:sldId id="2284" r:id="rId95"/>
    <p:sldId id="1196" r:id="rId96"/>
    <p:sldId id="1197" r:id="rId97"/>
    <p:sldId id="2285" r:id="rId98"/>
    <p:sldId id="1198" r:id="rId99"/>
    <p:sldId id="1199" r:id="rId100"/>
    <p:sldId id="2033" r:id="rId101"/>
    <p:sldId id="1200" r:id="rId102"/>
    <p:sldId id="2034" r:id="rId103"/>
    <p:sldId id="2286" r:id="rId104"/>
    <p:sldId id="1202" r:id="rId105"/>
    <p:sldId id="2287" r:id="rId106"/>
    <p:sldId id="2149" r:id="rId107"/>
    <p:sldId id="2150" r:id="rId108"/>
    <p:sldId id="2288" r:id="rId109"/>
    <p:sldId id="1203" r:id="rId110"/>
    <p:sldId id="2309" r:id="rId111"/>
    <p:sldId id="2294" r:id="rId112"/>
    <p:sldId id="2295" r:id="rId113"/>
    <p:sldId id="2296" r:id="rId114"/>
    <p:sldId id="2297" r:id="rId115"/>
    <p:sldId id="2298" r:id="rId116"/>
    <p:sldId id="2299" r:id="rId117"/>
    <p:sldId id="2300" r:id="rId118"/>
    <p:sldId id="2301" r:id="rId119"/>
    <p:sldId id="2302" r:id="rId120"/>
    <p:sldId id="2303" r:id="rId121"/>
    <p:sldId id="2304" r:id="rId122"/>
    <p:sldId id="2292" r:id="rId123"/>
    <p:sldId id="2305" r:id="rId124"/>
    <p:sldId id="2306" r:id="rId125"/>
    <p:sldId id="2307" r:id="rId126"/>
    <p:sldId id="2308" r:id="rId127"/>
    <p:sldId id="394" r:id="rId128"/>
    <p:sldId id="679" r:id="rId129"/>
    <p:sldId id="680" r:id="rId130"/>
    <p:sldId id="2123" r:id="rId131"/>
    <p:sldId id="665" r:id="rId132"/>
    <p:sldId id="2124" r:id="rId133"/>
    <p:sldId id="395" r:id="rId134"/>
    <p:sldId id="396" r:id="rId135"/>
    <p:sldId id="397" r:id="rId136"/>
    <p:sldId id="398" r:id="rId137"/>
    <p:sldId id="399" r:id="rId138"/>
    <p:sldId id="400" r:id="rId139"/>
    <p:sldId id="401" r:id="rId140"/>
    <p:sldId id="402" r:id="rId141"/>
    <p:sldId id="403" r:id="rId142"/>
    <p:sldId id="404" r:id="rId143"/>
    <p:sldId id="405" r:id="rId144"/>
    <p:sldId id="406" r:id="rId145"/>
    <p:sldId id="2188" r:id="rId146"/>
    <p:sldId id="2189" r:id="rId147"/>
    <p:sldId id="2190" r:id="rId148"/>
    <p:sldId id="409" r:id="rId149"/>
    <p:sldId id="410" r:id="rId150"/>
    <p:sldId id="2213" r:id="rId151"/>
    <p:sldId id="411" r:id="rId152"/>
    <p:sldId id="412" r:id="rId153"/>
    <p:sldId id="413" r:id="rId154"/>
    <p:sldId id="414" r:id="rId155"/>
    <p:sldId id="415" r:id="rId156"/>
    <p:sldId id="416" r:id="rId157"/>
    <p:sldId id="417" r:id="rId158"/>
    <p:sldId id="418" r:id="rId159"/>
    <p:sldId id="419" r:id="rId160"/>
    <p:sldId id="420" r:id="rId161"/>
    <p:sldId id="421" r:id="rId162"/>
    <p:sldId id="740" r:id="rId163"/>
    <p:sldId id="741" r:id="rId164"/>
    <p:sldId id="742" r:id="rId165"/>
    <p:sldId id="427" r:id="rId166"/>
    <p:sldId id="664" r:id="rId167"/>
    <p:sldId id="428" r:id="rId168"/>
    <p:sldId id="429" r:id="rId169"/>
    <p:sldId id="430" r:id="rId170"/>
    <p:sldId id="431" r:id="rId171"/>
    <p:sldId id="681" r:id="rId172"/>
    <p:sldId id="682" r:id="rId173"/>
    <p:sldId id="2126" r:id="rId174"/>
    <p:sldId id="432" r:id="rId175"/>
    <p:sldId id="2131" r:id="rId176"/>
    <p:sldId id="433" r:id="rId177"/>
    <p:sldId id="434" r:id="rId178"/>
    <p:sldId id="435" r:id="rId179"/>
    <p:sldId id="436" r:id="rId180"/>
    <p:sldId id="437" r:id="rId181"/>
    <p:sldId id="438" r:id="rId182"/>
    <p:sldId id="439" r:id="rId183"/>
    <p:sldId id="440" r:id="rId184"/>
    <p:sldId id="441" r:id="rId185"/>
    <p:sldId id="442" r:id="rId186"/>
    <p:sldId id="443" r:id="rId187"/>
    <p:sldId id="444" r:id="rId188"/>
    <p:sldId id="445" r:id="rId189"/>
    <p:sldId id="2187" r:id="rId190"/>
    <p:sldId id="446" r:id="rId191"/>
    <p:sldId id="447" r:id="rId192"/>
    <p:sldId id="2206" r:id="rId193"/>
    <p:sldId id="2212" r:id="rId194"/>
    <p:sldId id="2207" r:id="rId195"/>
    <p:sldId id="448" r:id="rId196"/>
    <p:sldId id="449" r:id="rId197"/>
    <p:sldId id="450" r:id="rId198"/>
    <p:sldId id="451" r:id="rId199"/>
    <p:sldId id="452" r:id="rId200"/>
    <p:sldId id="453" r:id="rId201"/>
    <p:sldId id="454" r:id="rId202"/>
    <p:sldId id="455" r:id="rId203"/>
    <p:sldId id="456" r:id="rId204"/>
    <p:sldId id="457" r:id="rId205"/>
    <p:sldId id="458" r:id="rId206"/>
    <p:sldId id="1231" r:id="rId207"/>
    <p:sldId id="1232" r:id="rId208"/>
    <p:sldId id="1230" r:id="rId209"/>
    <p:sldId id="473" r:id="rId210"/>
    <p:sldId id="2070" r:id="rId211"/>
    <p:sldId id="474" r:id="rId212"/>
    <p:sldId id="475" r:id="rId213"/>
    <p:sldId id="476" r:id="rId214"/>
    <p:sldId id="2035" r:id="rId215"/>
    <p:sldId id="683" r:id="rId216"/>
    <p:sldId id="684" r:id="rId217"/>
    <p:sldId id="2133" r:id="rId218"/>
    <p:sldId id="478" r:id="rId219"/>
    <p:sldId id="2132" r:id="rId220"/>
    <p:sldId id="2129" r:id="rId221"/>
    <p:sldId id="480" r:id="rId222"/>
    <p:sldId id="481" r:id="rId223"/>
    <p:sldId id="482" r:id="rId224"/>
    <p:sldId id="483" r:id="rId225"/>
    <p:sldId id="484" r:id="rId226"/>
    <p:sldId id="485" r:id="rId227"/>
    <p:sldId id="486" r:id="rId228"/>
    <p:sldId id="487" r:id="rId229"/>
    <p:sldId id="488" r:id="rId230"/>
    <p:sldId id="489" r:id="rId231"/>
    <p:sldId id="2191" r:id="rId232"/>
    <p:sldId id="2192" r:id="rId233"/>
    <p:sldId id="2193" r:id="rId234"/>
    <p:sldId id="492" r:id="rId235"/>
    <p:sldId id="2208" r:id="rId236"/>
    <p:sldId id="2214" r:id="rId237"/>
    <p:sldId id="2209" r:id="rId238"/>
    <p:sldId id="493" r:id="rId239"/>
    <p:sldId id="494" r:id="rId240"/>
    <p:sldId id="495" r:id="rId241"/>
    <p:sldId id="496" r:id="rId242"/>
    <p:sldId id="1239" r:id="rId243"/>
    <p:sldId id="497" r:id="rId244"/>
    <p:sldId id="498" r:id="rId245"/>
    <p:sldId id="499" r:id="rId246"/>
    <p:sldId id="500" r:id="rId247"/>
    <p:sldId id="501" r:id="rId248"/>
    <p:sldId id="502" r:id="rId249"/>
    <p:sldId id="503" r:id="rId250"/>
    <p:sldId id="2232" r:id="rId251"/>
    <p:sldId id="2233" r:id="rId252"/>
    <p:sldId id="2234" r:id="rId253"/>
    <p:sldId id="2235" r:id="rId254"/>
    <p:sldId id="518" r:id="rId255"/>
    <p:sldId id="685" r:id="rId256"/>
    <p:sldId id="690" r:id="rId257"/>
    <p:sldId id="2141" r:id="rId258"/>
    <p:sldId id="686" r:id="rId259"/>
    <p:sldId id="522" r:id="rId260"/>
    <p:sldId id="523" r:id="rId261"/>
    <p:sldId id="524" r:id="rId262"/>
    <p:sldId id="525" r:id="rId263"/>
    <p:sldId id="526" r:id="rId264"/>
    <p:sldId id="527" r:id="rId265"/>
    <p:sldId id="528" r:id="rId266"/>
    <p:sldId id="529" r:id="rId267"/>
    <p:sldId id="530" r:id="rId268"/>
    <p:sldId id="531" r:id="rId269"/>
    <p:sldId id="2194" r:id="rId270"/>
    <p:sldId id="2195" r:id="rId271"/>
    <p:sldId id="2196" r:id="rId272"/>
    <p:sldId id="534" r:id="rId273"/>
    <p:sldId id="2210" r:id="rId274"/>
    <p:sldId id="2215" r:id="rId275"/>
    <p:sldId id="2211" r:id="rId276"/>
    <p:sldId id="535" r:id="rId277"/>
    <p:sldId id="536" r:id="rId278"/>
    <p:sldId id="537" r:id="rId279"/>
    <p:sldId id="538" r:id="rId280"/>
    <p:sldId id="539" r:id="rId281"/>
    <p:sldId id="540" r:id="rId282"/>
    <p:sldId id="541" r:id="rId283"/>
    <p:sldId id="542" r:id="rId284"/>
    <p:sldId id="543" r:id="rId285"/>
    <p:sldId id="544" r:id="rId286"/>
    <p:sldId id="545" r:id="rId287"/>
    <p:sldId id="546" r:id="rId288"/>
    <p:sldId id="1245" r:id="rId289"/>
    <p:sldId id="688" r:id="rId290"/>
    <p:sldId id="1466" r:id="rId291"/>
    <p:sldId id="1467" r:id="rId292"/>
    <p:sldId id="1468" r:id="rId293"/>
    <p:sldId id="2134" r:id="rId294"/>
    <p:sldId id="1469" r:id="rId295"/>
    <p:sldId id="1470" r:id="rId296"/>
    <p:sldId id="1471" r:id="rId297"/>
    <p:sldId id="1472" r:id="rId298"/>
    <p:sldId id="1473" r:id="rId299"/>
    <p:sldId id="1500" r:id="rId300"/>
    <p:sldId id="1475" r:id="rId301"/>
    <p:sldId id="1476" r:id="rId302"/>
    <p:sldId id="1478" r:id="rId303"/>
    <p:sldId id="1479" r:id="rId304"/>
    <p:sldId id="1480" r:id="rId305"/>
    <p:sldId id="1481" r:id="rId306"/>
    <p:sldId id="2197" r:id="rId307"/>
    <p:sldId id="2198" r:id="rId308"/>
    <p:sldId id="2199" r:id="rId309"/>
    <p:sldId id="1484" r:id="rId310"/>
    <p:sldId id="2216" r:id="rId311"/>
    <p:sldId id="2217" r:id="rId312"/>
    <p:sldId id="2218" r:id="rId313"/>
    <p:sldId id="1501" r:id="rId314"/>
    <p:sldId id="1502" r:id="rId315"/>
    <p:sldId id="1503" r:id="rId316"/>
    <p:sldId id="1504" r:id="rId317"/>
    <p:sldId id="1505" r:id="rId318"/>
    <p:sldId id="1506" r:id="rId319"/>
    <p:sldId id="1507" r:id="rId320"/>
    <p:sldId id="1508" r:id="rId321"/>
    <p:sldId id="1509" r:id="rId322"/>
    <p:sldId id="1510" r:id="rId323"/>
    <p:sldId id="1511" r:id="rId324"/>
    <p:sldId id="1493" r:id="rId325"/>
    <p:sldId id="1494" r:id="rId326"/>
    <p:sldId id="1495" r:id="rId327"/>
    <p:sldId id="1496" r:id="rId328"/>
    <p:sldId id="2236" r:id="rId329"/>
    <p:sldId id="2237" r:id="rId330"/>
    <p:sldId id="2238" r:id="rId331"/>
    <p:sldId id="598" r:id="rId332"/>
    <p:sldId id="2073" r:id="rId333"/>
    <p:sldId id="599" r:id="rId334"/>
    <p:sldId id="600" r:id="rId335"/>
    <p:sldId id="601" r:id="rId336"/>
    <p:sldId id="2036" r:id="rId337"/>
    <p:sldId id="2135" r:id="rId338"/>
    <p:sldId id="2136" r:id="rId339"/>
    <p:sldId id="2137" r:id="rId340"/>
    <p:sldId id="549" r:id="rId341"/>
    <p:sldId id="2072" r:id="rId342"/>
    <p:sldId id="2130" r:id="rId343"/>
    <p:sldId id="551" r:id="rId344"/>
    <p:sldId id="552" r:id="rId345"/>
    <p:sldId id="553" r:id="rId346"/>
    <p:sldId id="554" r:id="rId347"/>
    <p:sldId id="555" r:id="rId348"/>
    <p:sldId id="556" r:id="rId349"/>
    <p:sldId id="557" r:id="rId350"/>
    <p:sldId id="558" r:id="rId351"/>
    <p:sldId id="2074" r:id="rId352"/>
    <p:sldId id="2075" r:id="rId353"/>
    <p:sldId id="560" r:id="rId354"/>
    <p:sldId id="2200" r:id="rId355"/>
    <p:sldId id="2201" r:id="rId356"/>
    <p:sldId id="2202" r:id="rId357"/>
    <p:sldId id="562" r:id="rId358"/>
    <p:sldId id="2219" r:id="rId359"/>
    <p:sldId id="2220" r:id="rId360"/>
    <p:sldId id="2221" r:id="rId361"/>
    <p:sldId id="563" r:id="rId362"/>
    <p:sldId id="564" r:id="rId363"/>
    <p:sldId id="565" r:id="rId364"/>
    <p:sldId id="566" r:id="rId365"/>
    <p:sldId id="567" r:id="rId366"/>
    <p:sldId id="568" r:id="rId367"/>
    <p:sldId id="569" r:id="rId368"/>
    <p:sldId id="570" r:id="rId369"/>
    <p:sldId id="571" r:id="rId370"/>
    <p:sldId id="572" r:id="rId371"/>
    <p:sldId id="573" r:id="rId372"/>
    <p:sldId id="574" r:id="rId373"/>
    <p:sldId id="2161" r:id="rId374"/>
    <p:sldId id="576" r:id="rId375"/>
    <p:sldId id="577" r:id="rId376"/>
    <p:sldId id="578" r:id="rId377"/>
    <p:sldId id="579" r:id="rId378"/>
    <p:sldId id="580" r:id="rId379"/>
    <p:sldId id="581" r:id="rId380"/>
    <p:sldId id="582" r:id="rId381"/>
    <p:sldId id="583" r:id="rId382"/>
    <p:sldId id="2162" r:id="rId383"/>
    <p:sldId id="2164" r:id="rId384"/>
    <p:sldId id="2166" r:id="rId385"/>
    <p:sldId id="2165" r:id="rId386"/>
    <p:sldId id="2179" r:id="rId387"/>
    <p:sldId id="2178" r:id="rId388"/>
    <p:sldId id="2180" r:id="rId389"/>
    <p:sldId id="2167" r:id="rId390"/>
    <p:sldId id="2226" r:id="rId391"/>
    <p:sldId id="2170" r:id="rId392"/>
    <p:sldId id="2172" r:id="rId393"/>
    <p:sldId id="2173" r:id="rId394"/>
    <p:sldId id="2174" r:id="rId395"/>
    <p:sldId id="2163" r:id="rId396"/>
    <p:sldId id="2181" r:id="rId397"/>
    <p:sldId id="2182" r:id="rId398"/>
    <p:sldId id="2183" r:id="rId399"/>
    <p:sldId id="2168" r:id="rId400"/>
    <p:sldId id="2169" r:id="rId401"/>
    <p:sldId id="2171" r:id="rId402"/>
    <p:sldId id="2175" r:id="rId403"/>
    <p:sldId id="2176" r:id="rId404"/>
    <p:sldId id="2177" r:id="rId405"/>
    <p:sldId id="603" r:id="rId406"/>
    <p:sldId id="2138" r:id="rId407"/>
    <p:sldId id="2139" r:id="rId408"/>
    <p:sldId id="2140" r:id="rId409"/>
    <p:sldId id="678" r:id="rId410"/>
    <p:sldId id="604" r:id="rId411"/>
    <p:sldId id="605" r:id="rId412"/>
    <p:sldId id="606" r:id="rId413"/>
    <p:sldId id="607" r:id="rId414"/>
    <p:sldId id="608" r:id="rId415"/>
    <p:sldId id="609" r:id="rId416"/>
    <p:sldId id="610" r:id="rId417"/>
    <p:sldId id="611" r:id="rId418"/>
    <p:sldId id="612" r:id="rId419"/>
    <p:sldId id="613" r:id="rId420"/>
    <p:sldId id="614" r:id="rId421"/>
    <p:sldId id="615" r:id="rId422"/>
    <p:sldId id="616" r:id="rId423"/>
    <p:sldId id="617" r:id="rId424"/>
    <p:sldId id="2203" r:id="rId425"/>
    <p:sldId id="2204" r:id="rId426"/>
    <p:sldId id="2205" r:id="rId427"/>
    <p:sldId id="620" r:id="rId428"/>
    <p:sldId id="2222" r:id="rId429"/>
    <p:sldId id="2223" r:id="rId430"/>
    <p:sldId id="2224" r:id="rId431"/>
    <p:sldId id="621" r:id="rId432"/>
    <p:sldId id="622" r:id="rId433"/>
    <p:sldId id="623" r:id="rId434"/>
    <p:sldId id="624" r:id="rId435"/>
    <p:sldId id="2227" r:id="rId436"/>
    <p:sldId id="2228" r:id="rId437"/>
    <p:sldId id="2229" r:id="rId438"/>
    <p:sldId id="2230" r:id="rId439"/>
    <p:sldId id="625" r:id="rId440"/>
    <p:sldId id="626" r:id="rId441"/>
    <p:sldId id="627" r:id="rId442"/>
    <p:sldId id="628" r:id="rId443"/>
    <p:sldId id="629" r:id="rId444"/>
    <p:sldId id="1724" r:id="rId445"/>
    <p:sldId id="630" r:id="rId446"/>
    <p:sldId id="1722" r:id="rId447"/>
    <p:sldId id="631" r:id="rId448"/>
    <p:sldId id="632" r:id="rId449"/>
    <p:sldId id="633" r:id="rId450"/>
    <p:sldId id="634" r:id="rId451"/>
    <p:sldId id="635" r:id="rId452"/>
    <p:sldId id="636" r:id="rId453"/>
    <p:sldId id="637" r:id="rId454"/>
    <p:sldId id="638" r:id="rId455"/>
    <p:sldId id="1767" r:id="rId456"/>
    <p:sldId id="639" r:id="rId457"/>
    <p:sldId id="640" r:id="rId458"/>
    <p:sldId id="641" r:id="rId459"/>
    <p:sldId id="642" r:id="rId460"/>
    <p:sldId id="643" r:id="rId461"/>
    <p:sldId id="644" r:id="rId462"/>
    <p:sldId id="645" r:id="rId463"/>
    <p:sldId id="1768" r:id="rId464"/>
    <p:sldId id="646" r:id="rId465"/>
    <p:sldId id="647" r:id="rId466"/>
    <p:sldId id="648" r:id="rId467"/>
    <p:sldId id="649" r:id="rId468"/>
    <p:sldId id="650" r:id="rId469"/>
    <p:sldId id="651" r:id="rId470"/>
    <p:sldId id="652" r:id="rId471"/>
    <p:sldId id="653" r:id="rId472"/>
    <p:sldId id="654" r:id="rId473"/>
    <p:sldId id="657" r:id="rId474"/>
    <p:sldId id="658" r:id="rId475"/>
    <p:sldId id="1769" r:id="rId476"/>
    <p:sldId id="1756" r:id="rId477"/>
    <p:sldId id="1757" r:id="rId478"/>
    <p:sldId id="1758" r:id="rId479"/>
    <p:sldId id="1759" r:id="rId480"/>
    <p:sldId id="1760" r:id="rId481"/>
    <p:sldId id="1761" r:id="rId482"/>
    <p:sldId id="1762" r:id="rId483"/>
    <p:sldId id="1763" r:id="rId484"/>
    <p:sldId id="1764" r:id="rId485"/>
    <p:sldId id="1765" r:id="rId486"/>
    <p:sldId id="1766" r:id="rId487"/>
    <p:sldId id="1770" r:id="rId488"/>
    <p:sldId id="661" r:id="rId489"/>
    <p:sldId id="1771" r:id="rId490"/>
    <p:sldId id="1744" r:id="rId491"/>
    <p:sldId id="1745" r:id="rId492"/>
    <p:sldId id="1746" r:id="rId493"/>
    <p:sldId id="1747" r:id="rId494"/>
    <p:sldId id="1748" r:id="rId495"/>
    <p:sldId id="1749" r:id="rId496"/>
    <p:sldId id="1750" r:id="rId497"/>
    <p:sldId id="1751" r:id="rId498"/>
    <p:sldId id="1752" r:id="rId499"/>
    <p:sldId id="1753" r:id="rId500"/>
    <p:sldId id="1754" r:id="rId501"/>
    <p:sldId id="1755" r:id="rId502"/>
    <p:sldId id="1772" r:id="rId503"/>
    <p:sldId id="1739" r:id="rId504"/>
    <p:sldId id="1740" r:id="rId505"/>
    <p:sldId id="1741" r:id="rId506"/>
    <p:sldId id="1742" r:id="rId507"/>
    <p:sldId id="1743" r:id="rId508"/>
    <p:sldId id="1773" r:id="rId509"/>
    <p:sldId id="662" r:id="rId510"/>
    <p:sldId id="663" r:id="rId511"/>
    <p:sldId id="2267" r:id="rId512"/>
    <p:sldId id="2266" r:id="rId513"/>
    <p:sldId id="2264" r:id="rId514"/>
    <p:sldId id="2271" r:id="rId515"/>
    <p:sldId id="2268" r:id="rId516"/>
    <p:sldId id="2269" r:id="rId517"/>
    <p:sldId id="2270" r:id="rId518"/>
    <p:sldId id="2272" r:id="rId519"/>
    <p:sldId id="2273" r:id="rId520"/>
    <p:sldId id="2276" r:id="rId521"/>
    <p:sldId id="2277" r:id="rId522"/>
    <p:sldId id="2274" r:id="rId523"/>
    <p:sldId id="2275" r:id="rId524"/>
    <p:sldId id="2241" r:id="rId525"/>
    <p:sldId id="2242" r:id="rId526"/>
    <p:sldId id="2243" r:id="rId527"/>
    <p:sldId id="2244" r:id="rId528"/>
    <p:sldId id="2245" r:id="rId529"/>
    <p:sldId id="2246" r:id="rId530"/>
    <p:sldId id="2247" r:id="rId531"/>
    <p:sldId id="2248" r:id="rId532"/>
    <p:sldId id="2249" r:id="rId533"/>
    <p:sldId id="2250" r:id="rId534"/>
    <p:sldId id="2251" r:id="rId535"/>
    <p:sldId id="2252" r:id="rId536"/>
    <p:sldId id="2253" r:id="rId537"/>
    <p:sldId id="2254" r:id="rId538"/>
    <p:sldId id="2255" r:id="rId539"/>
    <p:sldId id="2256" r:id="rId540"/>
    <p:sldId id="2257" r:id="rId541"/>
    <p:sldId id="2258" r:id="rId542"/>
    <p:sldId id="2259" r:id="rId543"/>
    <p:sldId id="2260" r:id="rId544"/>
    <p:sldId id="2261" r:id="rId545"/>
    <p:sldId id="2262" r:id="rId546"/>
    <p:sldId id="2263" r:id="rId547"/>
    <p:sldId id="965" r:id="rId548"/>
    <p:sldId id="1934" r:id="rId549"/>
    <p:sldId id="1628" r:id="rId550"/>
    <p:sldId id="1629" r:id="rId551"/>
    <p:sldId id="1719" r:id="rId552"/>
    <p:sldId id="1720" r:id="rId553"/>
    <p:sldId id="1631" r:id="rId554"/>
    <p:sldId id="1632" r:id="rId555"/>
    <p:sldId id="1633" r:id="rId556"/>
    <p:sldId id="1634" r:id="rId557"/>
    <p:sldId id="1635" r:id="rId558"/>
    <p:sldId id="1636" r:id="rId559"/>
    <p:sldId id="1637" r:id="rId560"/>
    <p:sldId id="1638" r:id="rId561"/>
    <p:sldId id="1639" r:id="rId562"/>
    <p:sldId id="1640" r:id="rId563"/>
    <p:sldId id="1641" r:id="rId564"/>
    <p:sldId id="1642" r:id="rId565"/>
    <p:sldId id="1643" r:id="rId566"/>
    <p:sldId id="1644" r:id="rId567"/>
    <p:sldId id="1645" r:id="rId568"/>
    <p:sldId id="1646" r:id="rId569"/>
    <p:sldId id="1647" r:id="rId570"/>
    <p:sldId id="1648" r:id="rId571"/>
    <p:sldId id="1649" r:id="rId572"/>
    <p:sldId id="1650" r:id="rId573"/>
    <p:sldId id="1651" r:id="rId574"/>
    <p:sldId id="1652" r:id="rId575"/>
    <p:sldId id="1990" r:id="rId576"/>
    <p:sldId id="966" r:id="rId577"/>
    <p:sldId id="968" r:id="rId578"/>
    <p:sldId id="1024" r:id="rId579"/>
    <p:sldId id="1018" r:id="rId580"/>
    <p:sldId id="1025" r:id="rId581"/>
    <p:sldId id="1019" r:id="rId582"/>
    <p:sldId id="1020" r:id="rId583"/>
    <p:sldId id="1021" r:id="rId584"/>
    <p:sldId id="1022" r:id="rId585"/>
    <p:sldId id="1991" r:id="rId586"/>
    <p:sldId id="1653" r:id="rId587"/>
    <p:sldId id="1654" r:id="rId588"/>
    <p:sldId id="1655" r:id="rId589"/>
    <p:sldId id="1656" r:id="rId590"/>
    <p:sldId id="1657" r:id="rId591"/>
    <p:sldId id="1658" r:id="rId592"/>
    <p:sldId id="1659" r:id="rId593"/>
    <p:sldId id="1660" r:id="rId594"/>
    <p:sldId id="1661" r:id="rId595"/>
    <p:sldId id="1662" r:id="rId596"/>
    <p:sldId id="1663" r:id="rId597"/>
    <p:sldId id="1664" r:id="rId598"/>
    <p:sldId id="1665" r:id="rId599"/>
    <p:sldId id="1666" r:id="rId600"/>
    <p:sldId id="1667" r:id="rId601"/>
    <p:sldId id="1668" r:id="rId602"/>
    <p:sldId id="1669" r:id="rId603"/>
    <p:sldId id="1670" r:id="rId604"/>
    <p:sldId id="1671" r:id="rId605"/>
    <p:sldId id="1672" r:id="rId606"/>
    <p:sldId id="1673" r:id="rId607"/>
    <p:sldId id="1674" r:id="rId608"/>
    <p:sldId id="1675" r:id="rId609"/>
    <p:sldId id="1676" r:id="rId610"/>
    <p:sldId id="1677" r:id="rId611"/>
    <p:sldId id="1678" r:id="rId612"/>
    <p:sldId id="1679" r:id="rId613"/>
    <p:sldId id="1680" r:id="rId614"/>
    <p:sldId id="1992" r:id="rId615"/>
    <p:sldId id="1026" r:id="rId616"/>
    <p:sldId id="1023" r:id="rId617"/>
    <p:sldId id="1027" r:id="rId618"/>
    <p:sldId id="1028" r:id="rId619"/>
    <p:sldId id="1029" r:id="rId620"/>
    <p:sldId id="1030" r:id="rId621"/>
    <p:sldId id="1031" r:id="rId622"/>
    <p:sldId id="1032" r:id="rId623"/>
    <p:sldId id="1033" r:id="rId624"/>
    <p:sldId id="1039" r:id="rId625"/>
    <p:sldId id="1034" r:id="rId626"/>
    <p:sldId id="1035" r:id="rId627"/>
    <p:sldId id="1993" r:id="rId628"/>
    <p:sldId id="1681" r:id="rId629"/>
    <p:sldId id="1682" r:id="rId630"/>
    <p:sldId id="1683" r:id="rId631"/>
    <p:sldId id="1684" r:id="rId632"/>
    <p:sldId id="1685" r:id="rId633"/>
    <p:sldId id="1686" r:id="rId634"/>
    <p:sldId id="1687" r:id="rId635"/>
    <p:sldId id="1688" r:id="rId636"/>
    <p:sldId id="1689" r:id="rId637"/>
    <p:sldId id="1690" r:id="rId638"/>
    <p:sldId id="1691" r:id="rId639"/>
    <p:sldId id="1692" r:id="rId640"/>
    <p:sldId id="1693" r:id="rId641"/>
    <p:sldId id="1694" r:id="rId642"/>
    <p:sldId id="1695" r:id="rId643"/>
    <p:sldId id="1696" r:id="rId644"/>
    <p:sldId id="1697" r:id="rId645"/>
    <p:sldId id="1698" r:id="rId646"/>
    <p:sldId id="1699" r:id="rId647"/>
    <p:sldId id="1700" r:id="rId648"/>
    <p:sldId id="1701" r:id="rId649"/>
    <p:sldId id="1702" r:id="rId650"/>
    <p:sldId id="1703" r:id="rId651"/>
    <p:sldId id="1704" r:id="rId652"/>
    <p:sldId id="1705" r:id="rId653"/>
    <p:sldId id="1706" r:id="rId654"/>
    <p:sldId id="1707" r:id="rId655"/>
    <p:sldId id="1708" r:id="rId656"/>
    <p:sldId id="1709" r:id="rId657"/>
    <p:sldId id="1710" r:id="rId658"/>
    <p:sldId id="1711" r:id="rId659"/>
    <p:sldId id="1712" r:id="rId660"/>
    <p:sldId id="1713" r:id="rId661"/>
    <p:sldId id="1714" r:id="rId662"/>
    <p:sldId id="1715" r:id="rId663"/>
    <p:sldId id="1716" r:id="rId664"/>
    <p:sldId id="1717" r:id="rId665"/>
    <p:sldId id="1718" r:id="rId666"/>
    <p:sldId id="1040" r:id="rId667"/>
    <p:sldId id="1036" r:id="rId668"/>
    <p:sldId id="1994" r:id="rId669"/>
    <p:sldId id="1776" r:id="rId670"/>
    <p:sldId id="1777" r:id="rId671"/>
    <p:sldId id="1778" r:id="rId672"/>
    <p:sldId id="1779" r:id="rId673"/>
    <p:sldId id="1780" r:id="rId674"/>
    <p:sldId id="1781" r:id="rId675"/>
    <p:sldId id="1782" r:id="rId676"/>
    <p:sldId id="1783" r:id="rId677"/>
    <p:sldId id="1784" r:id="rId678"/>
    <p:sldId id="1785" r:id="rId679"/>
    <p:sldId id="1786" r:id="rId680"/>
    <p:sldId id="1787" r:id="rId681"/>
    <p:sldId id="1788" r:id="rId682"/>
    <p:sldId id="1789" r:id="rId683"/>
    <p:sldId id="1790" r:id="rId684"/>
    <p:sldId id="1791" r:id="rId685"/>
    <p:sldId id="1792" r:id="rId686"/>
    <p:sldId id="1793" r:id="rId687"/>
    <p:sldId id="1794" r:id="rId688"/>
    <p:sldId id="1795" r:id="rId689"/>
    <p:sldId id="1796" r:id="rId690"/>
    <p:sldId id="1798" r:id="rId691"/>
    <p:sldId id="1799" r:id="rId692"/>
    <p:sldId id="1797" r:id="rId693"/>
    <p:sldId id="1995" r:id="rId694"/>
    <p:sldId id="1041" r:id="rId695"/>
    <p:sldId id="1042" r:id="rId696"/>
    <p:sldId id="1043" r:id="rId697"/>
    <p:sldId id="1996" r:id="rId698"/>
    <p:sldId id="1831" r:id="rId699"/>
    <p:sldId id="1832" r:id="rId700"/>
    <p:sldId id="1833" r:id="rId701"/>
    <p:sldId id="1834" r:id="rId702"/>
    <p:sldId id="1835" r:id="rId703"/>
    <p:sldId id="1861" r:id="rId704"/>
    <p:sldId id="1862" r:id="rId705"/>
    <p:sldId id="1863" r:id="rId706"/>
    <p:sldId id="1864" r:id="rId707"/>
    <p:sldId id="1865" r:id="rId708"/>
    <p:sldId id="1866" r:id="rId709"/>
    <p:sldId id="1867" r:id="rId710"/>
    <p:sldId id="1868" r:id="rId711"/>
    <p:sldId id="1869" r:id="rId712"/>
    <p:sldId id="1836" r:id="rId713"/>
    <p:sldId id="1837" r:id="rId714"/>
    <p:sldId id="1838" r:id="rId715"/>
    <p:sldId id="1839" r:id="rId716"/>
    <p:sldId id="1840" r:id="rId717"/>
    <p:sldId id="1841" r:id="rId718"/>
    <p:sldId id="1842" r:id="rId719"/>
    <p:sldId id="1843" r:id="rId720"/>
    <p:sldId id="1844" r:id="rId721"/>
    <p:sldId id="1845" r:id="rId722"/>
    <p:sldId id="1846" r:id="rId723"/>
    <p:sldId id="1847" r:id="rId724"/>
    <p:sldId id="1909" r:id="rId725"/>
    <p:sldId id="1911" r:id="rId726"/>
    <p:sldId id="1913" r:id="rId727"/>
    <p:sldId id="1915" r:id="rId728"/>
    <p:sldId id="1917" r:id="rId729"/>
    <p:sldId id="1919" r:id="rId730"/>
    <p:sldId id="1921" r:id="rId731"/>
    <p:sldId id="1923" r:id="rId732"/>
    <p:sldId id="1925" r:id="rId733"/>
    <p:sldId id="1927" r:id="rId734"/>
    <p:sldId id="1929" r:id="rId735"/>
    <p:sldId id="1930" r:id="rId736"/>
    <p:sldId id="1931" r:id="rId737"/>
    <p:sldId id="1932" r:id="rId738"/>
    <p:sldId id="1933" r:id="rId739"/>
    <p:sldId id="1997" r:id="rId740"/>
    <p:sldId id="1848" r:id="rId741"/>
    <p:sldId id="1875" r:id="rId742"/>
    <p:sldId id="1849" r:id="rId743"/>
    <p:sldId id="1876" r:id="rId744"/>
    <p:sldId id="1850" r:id="rId745"/>
    <p:sldId id="1877" r:id="rId746"/>
    <p:sldId id="1851" r:id="rId747"/>
    <p:sldId id="1878" r:id="rId748"/>
    <p:sldId id="1852" r:id="rId749"/>
    <p:sldId id="1879" r:id="rId750"/>
    <p:sldId id="1853" r:id="rId751"/>
    <p:sldId id="1880" r:id="rId752"/>
    <p:sldId id="1854" r:id="rId753"/>
    <p:sldId id="1881" r:id="rId754"/>
    <p:sldId id="1855" r:id="rId755"/>
    <p:sldId id="1882" r:id="rId756"/>
    <p:sldId id="1856" r:id="rId757"/>
    <p:sldId id="1883" r:id="rId758"/>
    <p:sldId id="1857" r:id="rId759"/>
    <p:sldId id="1884" r:id="rId760"/>
    <p:sldId id="1858" r:id="rId761"/>
    <p:sldId id="1859" r:id="rId762"/>
    <p:sldId id="1860" r:id="rId763"/>
    <p:sldId id="1870" r:id="rId764"/>
    <p:sldId id="1871" r:id="rId765"/>
    <p:sldId id="1998" r:id="rId766"/>
    <p:sldId id="1044" r:id="rId767"/>
    <p:sldId id="1037" r:id="rId768"/>
    <p:sldId id="1045" r:id="rId769"/>
    <p:sldId id="1046" r:id="rId770"/>
    <p:sldId id="1047" r:id="rId771"/>
    <p:sldId id="1048" r:id="rId772"/>
    <p:sldId id="1999" r:id="rId773"/>
    <p:sldId id="1050" r:id="rId774"/>
    <p:sldId id="1049" r:id="rId775"/>
    <p:sldId id="1051" r:id="rId776"/>
    <p:sldId id="1052" r:id="rId777"/>
    <p:sldId id="1053" r:id="rId778"/>
    <p:sldId id="1054" r:id="rId779"/>
    <p:sldId id="1038" r:id="rId780"/>
    <p:sldId id="2278" r:id="rId781"/>
    <p:sldId id="1982" r:id="rId782"/>
    <p:sldId id="1983" r:id="rId783"/>
    <p:sldId id="1984" r:id="rId784"/>
    <p:sldId id="1985" r:id="rId785"/>
    <p:sldId id="1986" r:id="rId786"/>
    <p:sldId id="1987" r:id="rId787"/>
    <p:sldId id="1988" r:id="rId788"/>
    <p:sldId id="1989" r:id="rId789"/>
    <p:sldId id="2001" r:id="rId790"/>
    <p:sldId id="1246" r:id="rId791"/>
    <p:sldId id="1513" r:id="rId792"/>
    <p:sldId id="1514" r:id="rId793"/>
    <p:sldId id="1515" r:id="rId794"/>
    <p:sldId id="1516" r:id="rId795"/>
    <p:sldId id="1517" r:id="rId796"/>
    <p:sldId id="1518" r:id="rId797"/>
    <p:sldId id="1519" r:id="rId798"/>
    <p:sldId id="1520" r:id="rId799"/>
    <p:sldId id="1521" r:id="rId800"/>
    <p:sldId id="1522" r:id="rId801"/>
    <p:sldId id="1523" r:id="rId802"/>
    <p:sldId id="1524" r:id="rId803"/>
    <p:sldId id="1525" r:id="rId804"/>
    <p:sldId id="1526" r:id="rId805"/>
    <p:sldId id="1527" r:id="rId806"/>
    <p:sldId id="1528" r:id="rId807"/>
    <p:sldId id="1529" r:id="rId808"/>
    <p:sldId id="1530" r:id="rId809"/>
    <p:sldId id="2002" r:id="rId810"/>
    <p:sldId id="2010" r:id="rId811"/>
    <p:sldId id="2003" r:id="rId812"/>
    <p:sldId id="2004" r:id="rId813"/>
    <p:sldId id="2005" r:id="rId814"/>
    <p:sldId id="2006" r:id="rId815"/>
    <p:sldId id="2007" r:id="rId816"/>
    <p:sldId id="2008" r:id="rId817"/>
    <p:sldId id="2009" r:id="rId818"/>
    <p:sldId id="1531" r:id="rId819"/>
    <p:sldId id="1533" r:id="rId820"/>
    <p:sldId id="1536" r:id="rId821"/>
    <p:sldId id="1534" r:id="rId822"/>
    <p:sldId id="1535" r:id="rId823"/>
    <p:sldId id="1537" r:id="rId824"/>
    <p:sldId id="1538" r:id="rId825"/>
    <p:sldId id="1539" r:id="rId826"/>
    <p:sldId id="1800" r:id="rId827"/>
    <p:sldId id="1802" r:id="rId828"/>
    <p:sldId id="1803" r:id="rId829"/>
    <p:sldId id="1804" r:id="rId830"/>
    <p:sldId id="1805" r:id="rId831"/>
    <p:sldId id="2011" r:id="rId832"/>
    <p:sldId id="2012" r:id="rId833"/>
    <p:sldId id="2013" r:id="rId834"/>
    <p:sldId id="2014" r:id="rId835"/>
    <p:sldId id="2015" r:id="rId836"/>
    <p:sldId id="2016" r:id="rId837"/>
    <p:sldId id="2017" r:id="rId838"/>
    <p:sldId id="2018" r:id="rId839"/>
    <p:sldId id="2019" r:id="rId840"/>
    <p:sldId id="1512" r:id="rId841"/>
    <p:sldId id="1540" r:id="rId842"/>
    <p:sldId id="1541" r:id="rId843"/>
    <p:sldId id="1543" r:id="rId844"/>
    <p:sldId id="1542" r:id="rId845"/>
    <p:sldId id="1811" r:id="rId846"/>
    <p:sldId id="1812" r:id="rId847"/>
    <p:sldId id="1813" r:id="rId848"/>
    <p:sldId id="1814" r:id="rId849"/>
    <p:sldId id="2020" r:id="rId850"/>
    <p:sldId id="2021" r:id="rId851"/>
    <p:sldId id="2022" r:id="rId852"/>
    <p:sldId id="2023" r:id="rId853"/>
    <p:sldId id="2024" r:id="rId854"/>
    <p:sldId id="2025" r:id="rId855"/>
    <p:sldId id="2026" r:id="rId856"/>
    <p:sldId id="2027" r:id="rId857"/>
    <p:sldId id="2028" r:id="rId858"/>
    <p:sldId id="1945" r:id="rId859"/>
    <p:sldId id="1946" r:id="rId860"/>
    <p:sldId id="1947" r:id="rId861"/>
    <p:sldId id="1948" r:id="rId862"/>
    <p:sldId id="1346" r:id="rId863"/>
    <p:sldId id="1247" r:id="rId864"/>
    <p:sldId id="1248" r:id="rId865"/>
    <p:sldId id="1249" r:id="rId866"/>
    <p:sldId id="1250" r:id="rId867"/>
    <p:sldId id="1251" r:id="rId868"/>
    <p:sldId id="1252" r:id="rId869"/>
    <p:sldId id="1253" r:id="rId870"/>
    <p:sldId id="1254" r:id="rId871"/>
    <p:sldId id="1255" r:id="rId872"/>
    <p:sldId id="1256" r:id="rId873"/>
    <p:sldId id="1257" r:id="rId874"/>
    <p:sldId id="1258" r:id="rId875"/>
    <p:sldId id="1259" r:id="rId876"/>
    <p:sldId id="1260" r:id="rId877"/>
    <p:sldId id="1261" r:id="rId878"/>
    <p:sldId id="1262" r:id="rId879"/>
    <p:sldId id="1263" r:id="rId880"/>
    <p:sldId id="1264" r:id="rId881"/>
    <p:sldId id="1265" r:id="rId882"/>
    <p:sldId id="1266" r:id="rId883"/>
    <p:sldId id="1267" r:id="rId884"/>
    <p:sldId id="1268" r:id="rId885"/>
    <p:sldId id="1269" r:id="rId886"/>
    <p:sldId id="1270" r:id="rId887"/>
    <p:sldId id="1271" r:id="rId888"/>
    <p:sldId id="1272" r:id="rId889"/>
    <p:sldId id="1273" r:id="rId890"/>
    <p:sldId id="1274" r:id="rId891"/>
    <p:sldId id="1275" r:id="rId892"/>
    <p:sldId id="1276" r:id="rId893"/>
    <p:sldId id="1277" r:id="rId894"/>
    <p:sldId id="1278" r:id="rId895"/>
    <p:sldId id="1279" r:id="rId896"/>
    <p:sldId id="1280" r:id="rId897"/>
    <p:sldId id="1281" r:id="rId898"/>
    <p:sldId id="1282" r:id="rId899"/>
    <p:sldId id="1283" r:id="rId900"/>
    <p:sldId id="1284" r:id="rId901"/>
    <p:sldId id="1285" r:id="rId902"/>
    <p:sldId id="1286" r:id="rId903"/>
    <p:sldId id="1287" r:id="rId904"/>
    <p:sldId id="1288" r:id="rId905"/>
    <p:sldId id="1289" r:id="rId906"/>
    <p:sldId id="1806" r:id="rId907"/>
    <p:sldId id="1807" r:id="rId908"/>
    <p:sldId id="1809" r:id="rId909"/>
    <p:sldId id="1810" r:id="rId910"/>
    <p:sldId id="2029" r:id="rId911"/>
    <p:sldId id="1290" r:id="rId912"/>
    <p:sldId id="1544" r:id="rId913"/>
    <p:sldId id="1545" r:id="rId914"/>
    <p:sldId id="1546" r:id="rId915"/>
    <p:sldId id="1547" r:id="rId916"/>
    <p:sldId id="1291" r:id="rId917"/>
    <p:sldId id="1292" r:id="rId918"/>
    <p:sldId id="1293" r:id="rId919"/>
    <p:sldId id="1294" r:id="rId920"/>
    <p:sldId id="1295" r:id="rId921"/>
    <p:sldId id="1296" r:id="rId922"/>
    <p:sldId id="1297" r:id="rId923"/>
    <p:sldId id="1298" r:id="rId924"/>
    <p:sldId id="1299" r:id="rId925"/>
    <p:sldId id="1300" r:id="rId926"/>
    <p:sldId id="1301" r:id="rId927"/>
    <p:sldId id="1302" r:id="rId928"/>
    <p:sldId id="1303" r:id="rId929"/>
    <p:sldId id="1304" r:id="rId930"/>
    <p:sldId id="1305" r:id="rId931"/>
    <p:sldId id="1306" r:id="rId932"/>
    <p:sldId id="1307" r:id="rId933"/>
    <p:sldId id="1308" r:id="rId934"/>
    <p:sldId id="1309" r:id="rId935"/>
    <p:sldId id="1310" r:id="rId936"/>
    <p:sldId id="1311" r:id="rId937"/>
    <p:sldId id="1312" r:id="rId938"/>
    <p:sldId id="1313" r:id="rId939"/>
    <p:sldId id="1314" r:id="rId940"/>
    <p:sldId id="1815" r:id="rId941"/>
    <p:sldId id="1816" r:id="rId942"/>
    <p:sldId id="1817" r:id="rId943"/>
    <p:sldId id="1818" r:id="rId944"/>
    <p:sldId id="2030" r:id="rId945"/>
    <p:sldId id="1315" r:id="rId946"/>
    <p:sldId id="1548" r:id="rId947"/>
    <p:sldId id="1549" r:id="rId948"/>
    <p:sldId id="1550" r:id="rId949"/>
    <p:sldId id="1551" r:id="rId950"/>
    <p:sldId id="1819" r:id="rId951"/>
    <p:sldId id="1820" r:id="rId952"/>
    <p:sldId id="1821" r:id="rId953"/>
    <p:sldId id="1822" r:id="rId954"/>
    <p:sldId id="2031" r:id="rId955"/>
    <p:sldId id="2032" r:id="rId956"/>
    <p:sldId id="1827" r:id="rId957"/>
    <p:sldId id="1828" r:id="rId958"/>
    <p:sldId id="1829" r:id="rId959"/>
    <p:sldId id="1830" r:id="rId960"/>
    <p:sldId id="1316" r:id="rId961"/>
    <p:sldId id="1317" r:id="rId962"/>
    <p:sldId id="1318" r:id="rId963"/>
    <p:sldId id="1319" r:id="rId964"/>
    <p:sldId id="1320" r:id="rId965"/>
    <p:sldId id="1321" r:id="rId966"/>
    <p:sldId id="1322" r:id="rId967"/>
    <p:sldId id="1323" r:id="rId968"/>
    <p:sldId id="1324" r:id="rId969"/>
    <p:sldId id="1325" r:id="rId970"/>
    <p:sldId id="1326" r:id="rId971"/>
    <p:sldId id="1823" r:id="rId972"/>
    <p:sldId id="1824" r:id="rId973"/>
    <p:sldId id="1825" r:id="rId974"/>
    <p:sldId id="1826" r:id="rId975"/>
    <p:sldId id="1327" r:id="rId976"/>
    <p:sldId id="1328" r:id="rId977"/>
    <p:sldId id="1329" r:id="rId978"/>
    <p:sldId id="1330" r:id="rId979"/>
    <p:sldId id="1331" r:id="rId980"/>
    <p:sldId id="1332" r:id="rId981"/>
    <p:sldId id="1333" r:id="rId982"/>
    <p:sldId id="1334" r:id="rId983"/>
    <p:sldId id="1335" r:id="rId984"/>
    <p:sldId id="1336" r:id="rId985"/>
    <p:sldId id="1337" r:id="rId986"/>
    <p:sldId id="1338" r:id="rId987"/>
    <p:sldId id="1339" r:id="rId988"/>
    <p:sldId id="1340" r:id="rId989"/>
    <p:sldId id="1341" r:id="rId990"/>
    <p:sldId id="1342" r:id="rId991"/>
    <p:sldId id="1343" r:id="rId992"/>
    <p:sldId id="1344" r:id="rId993"/>
    <p:sldId id="1345" r:id="rId994"/>
    <p:sldId id="1354" r:id="rId995"/>
    <p:sldId id="1392" r:id="rId996"/>
    <p:sldId id="1355" r:id="rId997"/>
    <p:sldId id="1356" r:id="rId998"/>
    <p:sldId id="1357" r:id="rId999"/>
    <p:sldId id="1358" r:id="rId1000"/>
    <p:sldId id="1359" r:id="rId1001"/>
    <p:sldId id="1360" r:id="rId1002"/>
    <p:sldId id="1885" r:id="rId1003"/>
    <p:sldId id="1886" r:id="rId1004"/>
    <p:sldId id="1887" r:id="rId1005"/>
    <p:sldId id="1399" r:id="rId1006"/>
    <p:sldId id="1400" r:id="rId1007"/>
    <p:sldId id="1401" r:id="rId1008"/>
    <p:sldId id="1402" r:id="rId1009"/>
    <p:sldId id="1403" r:id="rId1010"/>
    <p:sldId id="1404" r:id="rId1011"/>
    <p:sldId id="1405" r:id="rId1012"/>
    <p:sldId id="1406" r:id="rId1013"/>
    <p:sldId id="1407" r:id="rId1014"/>
    <p:sldId id="1408" r:id="rId1015"/>
    <p:sldId id="1409" r:id="rId1016"/>
    <p:sldId id="1410" r:id="rId1017"/>
    <p:sldId id="1411" r:id="rId1018"/>
    <p:sldId id="1412" r:id="rId1019"/>
    <p:sldId id="1361" r:id="rId1020"/>
    <p:sldId id="1362" r:id="rId1021"/>
    <p:sldId id="1363" r:id="rId1022"/>
    <p:sldId id="1364" r:id="rId1023"/>
    <p:sldId id="1365" r:id="rId1024"/>
    <p:sldId id="1366" r:id="rId1025"/>
    <p:sldId id="1367" r:id="rId1026"/>
    <p:sldId id="1368" r:id="rId1027"/>
    <p:sldId id="2085" r:id="rId1028"/>
    <p:sldId id="2119" r:id="rId1029"/>
    <p:sldId id="2086" r:id="rId1030"/>
    <p:sldId id="2087" r:id="rId1031"/>
    <p:sldId id="2099" r:id="rId1032"/>
    <p:sldId id="2088" r:id="rId1033"/>
    <p:sldId id="2101" r:id="rId1034"/>
    <p:sldId id="2102" r:id="rId1035"/>
    <p:sldId id="2120" r:id="rId1036"/>
    <p:sldId id="2121" r:id="rId1037"/>
    <p:sldId id="2122" r:id="rId1038"/>
    <p:sldId id="2184" r:id="rId1039"/>
    <p:sldId id="2185" r:id="rId1040"/>
    <p:sldId id="2103" r:id="rId1041"/>
    <p:sldId id="2104" r:id="rId1042"/>
    <p:sldId id="2105" r:id="rId1043"/>
    <p:sldId id="2106" r:id="rId1044"/>
    <p:sldId id="2113" r:id="rId1045"/>
    <p:sldId id="2107" r:id="rId1046"/>
    <p:sldId id="2118" r:id="rId1047"/>
    <p:sldId id="2114" r:id="rId1048"/>
    <p:sldId id="2115" r:id="rId1049"/>
    <p:sldId id="2110" r:id="rId1050"/>
    <p:sldId id="2089" r:id="rId1051"/>
    <p:sldId id="2093" r:id="rId1052"/>
    <p:sldId id="2094" r:id="rId1053"/>
    <p:sldId id="2095" r:id="rId1054"/>
    <p:sldId id="2096" r:id="rId1055"/>
    <p:sldId id="2111" r:id="rId1056"/>
    <p:sldId id="2112" r:id="rId1057"/>
    <p:sldId id="2098" r:id="rId1058"/>
    <p:sldId id="2100" r:id="rId1059"/>
    <p:sldId id="2108" r:id="rId1060"/>
    <p:sldId id="1370" r:id="rId1061"/>
    <p:sldId id="1371" r:id="rId1062"/>
    <p:sldId id="1372" r:id="rId1063"/>
    <p:sldId id="1373" r:id="rId1064"/>
    <p:sldId id="1374" r:id="rId1065"/>
    <p:sldId id="1375" r:id="rId1066"/>
    <p:sldId id="1376" r:id="rId1067"/>
    <p:sldId id="1377" r:id="rId1068"/>
    <p:sldId id="1378" r:id="rId1069"/>
    <p:sldId id="2231" r:id="rId1070"/>
    <p:sldId id="1379" r:id="rId1071"/>
    <p:sldId id="1380" r:id="rId1072"/>
    <p:sldId id="1381" r:id="rId1073"/>
    <p:sldId id="1382" r:id="rId1074"/>
    <p:sldId id="2225" r:id="rId1075"/>
    <p:sldId id="1774" r:id="rId1076"/>
    <p:sldId id="1775" r:id="rId1077"/>
    <p:sldId id="1383" r:id="rId1078"/>
    <p:sldId id="1384" r:id="rId1079"/>
    <p:sldId id="1385" r:id="rId1080"/>
    <p:sldId id="1386" r:id="rId1081"/>
    <p:sldId id="1387" r:id="rId1082"/>
    <p:sldId id="1388" r:id="rId1083"/>
    <p:sldId id="1389" r:id="rId1084"/>
    <p:sldId id="1390" r:id="rId1085"/>
    <p:sldId id="1391" r:id="rId1086"/>
    <p:sldId id="1413" r:id="rId1087"/>
    <p:sldId id="1414" r:id="rId1088"/>
    <p:sldId id="1415" r:id="rId1089"/>
    <p:sldId id="1416" r:id="rId1090"/>
    <p:sldId id="1417" r:id="rId1091"/>
    <p:sldId id="1418" r:id="rId1092"/>
    <p:sldId id="1419" r:id="rId1093"/>
    <p:sldId id="1420" r:id="rId1094"/>
    <p:sldId id="1421" r:id="rId1095"/>
    <p:sldId id="2125" r:id="rId1096"/>
    <p:sldId id="1422" r:id="rId1097"/>
    <p:sldId id="1423" r:id="rId1098"/>
    <p:sldId id="1424" r:id="rId1099"/>
    <p:sldId id="1425" r:id="rId1100"/>
    <p:sldId id="1426" r:id="rId1101"/>
    <p:sldId id="1427" r:id="rId1102"/>
    <p:sldId id="1428" r:id="rId1103"/>
    <p:sldId id="1429" r:id="rId1104"/>
    <p:sldId id="1430" r:id="rId1105"/>
    <p:sldId id="1431" r:id="rId1106"/>
    <p:sldId id="1432" r:id="rId1107"/>
    <p:sldId id="1433" r:id="rId1108"/>
    <p:sldId id="1434" r:id="rId1109"/>
    <p:sldId id="1435" r:id="rId1110"/>
    <p:sldId id="1436" r:id="rId1111"/>
    <p:sldId id="1437" r:id="rId1112"/>
    <p:sldId id="1438" r:id="rId1113"/>
    <p:sldId id="1439" r:id="rId1114"/>
    <p:sldId id="1440" r:id="rId1115"/>
    <p:sldId id="1441" r:id="rId1116"/>
    <p:sldId id="1442" r:id="rId1117"/>
    <p:sldId id="1443" r:id="rId1118"/>
    <p:sldId id="1444" r:id="rId1119"/>
    <p:sldId id="1445" r:id="rId1120"/>
    <p:sldId id="1446" r:id="rId1121"/>
    <p:sldId id="1447" r:id="rId1122"/>
    <p:sldId id="1448" r:id="rId1123"/>
    <p:sldId id="1449" r:id="rId1124"/>
    <p:sldId id="1450" r:id="rId1125"/>
    <p:sldId id="1451" r:id="rId1126"/>
    <p:sldId id="1452" r:id="rId1127"/>
    <p:sldId id="2289" r:id="rId1128"/>
    <p:sldId id="2057" r:id="rId1129"/>
    <p:sldId id="2058" r:id="rId1130"/>
    <p:sldId id="1453" r:id="rId1131"/>
    <p:sldId id="1454" r:id="rId1132"/>
    <p:sldId id="1455" r:id="rId1133"/>
    <p:sldId id="1456" r:id="rId1134"/>
    <p:sldId id="1457" r:id="rId1135"/>
    <p:sldId id="1458" r:id="rId1136"/>
    <p:sldId id="1459" r:id="rId1137"/>
    <p:sldId id="1460" r:id="rId1138"/>
    <p:sldId id="1461" r:id="rId1139"/>
    <p:sldId id="1462" r:id="rId1140"/>
    <p:sldId id="1463" r:id="rId1141"/>
    <p:sldId id="1464" r:id="rId1142"/>
    <p:sldId id="1465" r:id="rId1143"/>
    <p:sldId id="1552" r:id="rId1144"/>
    <p:sldId id="1553" r:id="rId1145"/>
    <p:sldId id="1554" r:id="rId1146"/>
    <p:sldId id="1956" r:id="rId1147"/>
    <p:sldId id="1555" r:id="rId1148"/>
    <p:sldId id="1958" r:id="rId1149"/>
    <p:sldId id="1556" r:id="rId1150"/>
    <p:sldId id="1959" r:id="rId1151"/>
    <p:sldId id="1557" r:id="rId1152"/>
    <p:sldId id="1960" r:id="rId1153"/>
    <p:sldId id="1558" r:id="rId1154"/>
    <p:sldId id="1952" r:id="rId1155"/>
    <p:sldId id="1953" r:id="rId1156"/>
    <p:sldId id="1954" r:id="rId1157"/>
    <p:sldId id="1949" r:id="rId1158"/>
    <p:sldId id="1950" r:id="rId1159"/>
    <p:sldId id="1951" r:id="rId1160"/>
    <p:sldId id="1561" r:id="rId1161"/>
    <p:sldId id="1955" r:id="rId1162"/>
    <p:sldId id="1562" r:id="rId1163"/>
    <p:sldId id="1961" r:id="rId1164"/>
    <p:sldId id="1563" r:id="rId1165"/>
    <p:sldId id="1962" r:id="rId1166"/>
    <p:sldId id="1564" r:id="rId1167"/>
    <p:sldId id="1963" r:id="rId1168"/>
    <p:sldId id="1964" r:id="rId1169"/>
    <p:sldId id="1566" r:id="rId1170"/>
    <p:sldId id="1967" r:id="rId1171"/>
    <p:sldId id="1567" r:id="rId1172"/>
    <p:sldId id="1968" r:id="rId1173"/>
    <p:sldId id="1969" r:id="rId1174"/>
    <p:sldId id="1568" r:id="rId1175"/>
    <p:sldId id="1569" r:id="rId1176"/>
    <p:sldId id="1970" r:id="rId1177"/>
    <p:sldId id="1570" r:id="rId1178"/>
    <p:sldId id="1571" r:id="rId1179"/>
    <p:sldId id="1971" r:id="rId1180"/>
    <p:sldId id="1572" r:id="rId1181"/>
    <p:sldId id="1972" r:id="rId1182"/>
    <p:sldId id="1573" r:id="rId1183"/>
    <p:sldId id="1973" r:id="rId1184"/>
    <p:sldId id="1574" r:id="rId1185"/>
    <p:sldId id="1575" r:id="rId1186"/>
    <p:sldId id="1974" r:id="rId1187"/>
    <p:sldId id="1576" r:id="rId1188"/>
    <p:sldId id="1975" r:id="rId1189"/>
    <p:sldId id="1577" r:id="rId1190"/>
    <p:sldId id="1976" r:id="rId1191"/>
    <p:sldId id="1578" r:id="rId1192"/>
    <p:sldId id="1977" r:id="rId1193"/>
    <p:sldId id="1579" r:id="rId1194"/>
    <p:sldId id="1978" r:id="rId1195"/>
    <p:sldId id="1580" r:id="rId1196"/>
    <p:sldId id="1979" r:id="rId1197"/>
    <p:sldId id="1581" r:id="rId1198"/>
    <p:sldId id="1980" r:id="rId1199"/>
    <p:sldId id="1582" r:id="rId1200"/>
    <p:sldId id="1981" r:id="rId1201"/>
    <p:sldId id="1583" r:id="rId1202"/>
    <p:sldId id="2048" r:id="rId1203"/>
    <p:sldId id="1584" r:id="rId1204"/>
    <p:sldId id="1585" r:id="rId1205"/>
    <p:sldId id="2049" r:id="rId1206"/>
    <p:sldId id="1586" r:id="rId1207"/>
    <p:sldId id="1587" r:id="rId1208"/>
    <p:sldId id="1588" r:id="rId1209"/>
    <p:sldId id="2050" r:id="rId1210"/>
    <p:sldId id="1589" r:id="rId1211"/>
    <p:sldId id="1590" r:id="rId1212"/>
    <p:sldId id="1591" r:id="rId1213"/>
    <p:sldId id="1592" r:id="rId1214"/>
    <p:sldId id="1593" r:id="rId1215"/>
    <p:sldId id="2054" r:id="rId1216"/>
    <p:sldId id="1594" r:id="rId1217"/>
    <p:sldId id="2055" r:id="rId1218"/>
    <p:sldId id="1595" r:id="rId1219"/>
    <p:sldId id="2059" r:id="rId1220"/>
    <p:sldId id="1596" r:id="rId1221"/>
    <p:sldId id="2060" r:id="rId1222"/>
    <p:sldId id="1597" r:id="rId1223"/>
    <p:sldId id="1598" r:id="rId1224"/>
    <p:sldId id="2062" r:id="rId1225"/>
    <p:sldId id="2061" r:id="rId1226"/>
    <p:sldId id="1599" r:id="rId1227"/>
    <p:sldId id="2063" r:id="rId1228"/>
    <p:sldId id="1600" r:id="rId1229"/>
    <p:sldId id="1601" r:id="rId1230"/>
    <p:sldId id="1602" r:id="rId1231"/>
    <p:sldId id="1603" r:id="rId1232"/>
    <p:sldId id="1604" r:id="rId1233"/>
    <p:sldId id="1605" r:id="rId1234"/>
    <p:sldId id="1606" r:id="rId1235"/>
    <p:sldId id="1607" r:id="rId1236"/>
    <p:sldId id="2064" r:id="rId1237"/>
    <p:sldId id="1608" r:id="rId1238"/>
    <p:sldId id="2065" r:id="rId1239"/>
    <p:sldId id="1609" r:id="rId1240"/>
    <p:sldId id="2066" r:id="rId1241"/>
    <p:sldId id="1610" r:id="rId1242"/>
    <p:sldId id="2067" r:id="rId1243"/>
    <p:sldId id="1611" r:id="rId1244"/>
    <p:sldId id="1612" r:id="rId1245"/>
    <p:sldId id="2068" r:id="rId1246"/>
    <p:sldId id="1613" r:id="rId1247"/>
    <p:sldId id="1614" r:id="rId1248"/>
    <p:sldId id="2069" r:id="rId1249"/>
    <p:sldId id="1616" r:id="rId1250"/>
    <p:sldId id="1617" r:id="rId1251"/>
    <p:sldId id="1618" r:id="rId1252"/>
    <p:sldId id="1619" r:id="rId1253"/>
    <p:sldId id="1620" r:id="rId1254"/>
    <p:sldId id="1621" r:id="rId1255"/>
    <p:sldId id="1622" r:id="rId1256"/>
    <p:sldId id="1623" r:id="rId1257"/>
    <p:sldId id="1624" r:id="rId1258"/>
    <p:sldId id="1625" r:id="rId1259"/>
    <p:sldId id="1626" r:id="rId1260"/>
    <p:sldId id="1627" r:id="rId1261"/>
    <p:sldId id="2291" r:id="rId1262"/>
    <p:sldId id="2293" r:id="rId1263"/>
    <p:sldId id="2311" r:id="rId1264"/>
    <p:sldId id="2312" r:id="rId1265"/>
    <p:sldId id="2313" r:id="rId1266"/>
    <p:sldId id="2314" r:id="rId1267"/>
    <p:sldId id="2315" r:id="rId1268"/>
    <p:sldId id="2316" r:id="rId1269"/>
    <p:sldId id="2317" r:id="rId1270"/>
    <p:sldId id="2318" r:id="rId1271"/>
    <p:sldId id="2319" r:id="rId1272"/>
    <p:sldId id="2320" r:id="rId1273"/>
    <p:sldId id="2321" r:id="rId1274"/>
    <p:sldId id="2322" r:id="rId1275"/>
    <p:sldId id="2323" r:id="rId1276"/>
    <p:sldId id="2324" r:id="rId1277"/>
    <p:sldId id="2325" r:id="rId1278"/>
    <p:sldId id="2326" r:id="rId1279"/>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D8BC"/>
    <a:srgbClr val="A67B00"/>
    <a:srgbClr val="AB9055"/>
    <a:srgbClr val="84592E"/>
    <a:srgbClr val="97845B"/>
    <a:srgbClr val="E4D8BE"/>
    <a:srgbClr val="703916"/>
    <a:srgbClr val="996514"/>
    <a:srgbClr val="AB7942"/>
    <a:srgbClr val="FF9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40A54E1-7953-F743-AC26-9D6661BF2AC2}" v="151" dt="2025-06-09T15:15:13.48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10" autoAdjust="0"/>
    <p:restoredTop sz="94434" autoAdjust="0"/>
  </p:normalViewPr>
  <p:slideViewPr>
    <p:cSldViewPr>
      <p:cViewPr varScale="1">
        <p:scale>
          <a:sx n="194" d="100"/>
          <a:sy n="194" d="100"/>
        </p:scale>
        <p:origin x="1848" y="192"/>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1" Type="http://schemas.openxmlformats.org/officeDocument/2006/relationships/slide" Target="slides/slide20.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987" Type="http://schemas.openxmlformats.org/officeDocument/2006/relationships/slide" Target="slides/slide986.xml"/><Relationship Id="rId1172" Type="http://schemas.openxmlformats.org/officeDocument/2006/relationships/slide" Target="slides/slide1171.xml"/><Relationship Id="rId402" Type="http://schemas.openxmlformats.org/officeDocument/2006/relationships/slide" Target="slides/slide401.xml"/><Relationship Id="rId847" Type="http://schemas.openxmlformats.org/officeDocument/2006/relationships/slide" Target="slides/slide846.xml"/><Relationship Id="rId1032" Type="http://schemas.openxmlformats.org/officeDocument/2006/relationships/slide" Target="slides/slide1031.xml"/><Relationship Id="rId707" Type="http://schemas.openxmlformats.org/officeDocument/2006/relationships/slide" Target="slides/slide706.xml"/><Relationship Id="rId914" Type="http://schemas.openxmlformats.org/officeDocument/2006/relationships/slide" Target="slides/slide913.xml"/><Relationship Id="rId43" Type="http://schemas.openxmlformats.org/officeDocument/2006/relationships/slide" Target="slides/slide42.xml"/><Relationship Id="rId192" Type="http://schemas.openxmlformats.org/officeDocument/2006/relationships/slide" Target="slides/slide191.xml"/><Relationship Id="rId497" Type="http://schemas.openxmlformats.org/officeDocument/2006/relationships/slide" Target="slides/slide496.xml"/><Relationship Id="rId357" Type="http://schemas.openxmlformats.org/officeDocument/2006/relationships/slide" Target="slides/slide356.xml"/><Relationship Id="rId1194" Type="http://schemas.openxmlformats.org/officeDocument/2006/relationships/slide" Target="slides/slide119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1054" Type="http://schemas.openxmlformats.org/officeDocument/2006/relationships/slide" Target="slides/slide1053.xml"/><Relationship Id="rId1261" Type="http://schemas.openxmlformats.org/officeDocument/2006/relationships/slide" Target="slides/slide1260.xml"/><Relationship Id="rId936" Type="http://schemas.openxmlformats.org/officeDocument/2006/relationships/slide" Target="slides/slide935.xml"/><Relationship Id="rId1121" Type="http://schemas.openxmlformats.org/officeDocument/2006/relationships/slide" Target="slides/slide1120.xml"/><Relationship Id="rId1219" Type="http://schemas.openxmlformats.org/officeDocument/2006/relationships/slide" Target="slides/slide1218.xml"/><Relationship Id="rId65" Type="http://schemas.openxmlformats.org/officeDocument/2006/relationships/slide" Target="slides/slide64.xml"/><Relationship Id="rId281" Type="http://schemas.openxmlformats.org/officeDocument/2006/relationships/slide" Target="slides/slide280.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1076" Type="http://schemas.openxmlformats.org/officeDocument/2006/relationships/slide" Target="slides/slide1075.xml"/><Relationship Id="rId1283" Type="http://schemas.openxmlformats.org/officeDocument/2006/relationships/theme" Target="theme/theme1.xml"/><Relationship Id="rId306" Type="http://schemas.openxmlformats.org/officeDocument/2006/relationships/slide" Target="slides/slide305.xml"/><Relationship Id="rId860" Type="http://schemas.openxmlformats.org/officeDocument/2006/relationships/slide" Target="slides/slide859.xml"/><Relationship Id="rId958" Type="http://schemas.openxmlformats.org/officeDocument/2006/relationships/slide" Target="slides/slide957.xml"/><Relationship Id="rId1143" Type="http://schemas.openxmlformats.org/officeDocument/2006/relationships/slide" Target="slides/slide1142.xml"/><Relationship Id="rId87" Type="http://schemas.openxmlformats.org/officeDocument/2006/relationships/slide" Target="slides/slide86.xml"/><Relationship Id="rId513" Type="http://schemas.openxmlformats.org/officeDocument/2006/relationships/slide" Target="slides/slide512.xml"/><Relationship Id="rId720" Type="http://schemas.openxmlformats.org/officeDocument/2006/relationships/slide" Target="slides/slide719.xml"/><Relationship Id="rId818" Type="http://schemas.openxmlformats.org/officeDocument/2006/relationships/slide" Target="slides/slide817.xml"/><Relationship Id="rId1003" Type="http://schemas.openxmlformats.org/officeDocument/2006/relationships/slide" Target="slides/slide1002.xml"/><Relationship Id="rId1210" Type="http://schemas.openxmlformats.org/officeDocument/2006/relationships/slide" Target="slides/slide1209.xml"/><Relationship Id="rId14" Type="http://schemas.openxmlformats.org/officeDocument/2006/relationships/slide" Target="slides/slide13.xml"/><Relationship Id="rId163" Type="http://schemas.openxmlformats.org/officeDocument/2006/relationships/slide" Target="slides/slide162.xml"/><Relationship Id="rId370" Type="http://schemas.openxmlformats.org/officeDocument/2006/relationships/slide" Target="slides/slide369.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1098" Type="http://schemas.openxmlformats.org/officeDocument/2006/relationships/slide" Target="slides/slide1097.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165" Type="http://schemas.openxmlformats.org/officeDocument/2006/relationships/slide" Target="slides/slide1164.xml"/><Relationship Id="rId602" Type="http://schemas.openxmlformats.org/officeDocument/2006/relationships/slide" Target="slides/slide601.xml"/><Relationship Id="rId1025" Type="http://schemas.openxmlformats.org/officeDocument/2006/relationships/slide" Target="slides/slide1024.xml"/><Relationship Id="rId1232" Type="http://schemas.openxmlformats.org/officeDocument/2006/relationships/slide" Target="slides/slide1231.xml"/><Relationship Id="rId907" Type="http://schemas.openxmlformats.org/officeDocument/2006/relationships/slide" Target="slides/slide906.xml"/><Relationship Id="rId36" Type="http://schemas.openxmlformats.org/officeDocument/2006/relationships/slide" Target="slides/slide35.xml"/><Relationship Id="rId185" Type="http://schemas.openxmlformats.org/officeDocument/2006/relationships/slide" Target="slides/slide184.xml"/><Relationship Id="rId392" Type="http://schemas.openxmlformats.org/officeDocument/2006/relationships/slide" Target="slides/slide391.xml"/><Relationship Id="rId697" Type="http://schemas.openxmlformats.org/officeDocument/2006/relationships/slide" Target="slides/slide696.xml"/><Relationship Id="rId252" Type="http://schemas.openxmlformats.org/officeDocument/2006/relationships/slide" Target="slides/slide251.xml"/><Relationship Id="rId1187" Type="http://schemas.openxmlformats.org/officeDocument/2006/relationships/slide" Target="slides/slide1186.xml"/><Relationship Id="rId112" Type="http://schemas.openxmlformats.org/officeDocument/2006/relationships/slide" Target="slides/slide11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1047" Type="http://schemas.openxmlformats.org/officeDocument/2006/relationships/slide" Target="slides/slide1046.xml"/><Relationship Id="rId1254" Type="http://schemas.openxmlformats.org/officeDocument/2006/relationships/slide" Target="slides/slide1253.xml"/><Relationship Id="rId929" Type="http://schemas.openxmlformats.org/officeDocument/2006/relationships/slide" Target="slides/slide928.xml"/><Relationship Id="rId1114" Type="http://schemas.openxmlformats.org/officeDocument/2006/relationships/slide" Target="slides/slide1113.xml"/><Relationship Id="rId58" Type="http://schemas.openxmlformats.org/officeDocument/2006/relationships/slide" Target="slides/slide57.xml"/><Relationship Id="rId274" Type="http://schemas.openxmlformats.org/officeDocument/2006/relationships/slide" Target="slides/slide273.xml"/><Relationship Id="rId481" Type="http://schemas.openxmlformats.org/officeDocument/2006/relationships/slide" Target="slides/slide480.xml"/><Relationship Id="rId134" Type="http://schemas.openxmlformats.org/officeDocument/2006/relationships/slide" Target="slides/slide133.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slide" Target="slides/slide992.xml"/><Relationship Id="rId341" Type="http://schemas.openxmlformats.org/officeDocument/2006/relationships/slide" Target="slides/slide340.xml"/><Relationship Id="rId439" Type="http://schemas.openxmlformats.org/officeDocument/2006/relationships/slide" Target="slides/slide438.xml"/><Relationship Id="rId646" Type="http://schemas.openxmlformats.org/officeDocument/2006/relationships/slide" Target="slides/slide645.xml"/><Relationship Id="rId1069" Type="http://schemas.openxmlformats.org/officeDocument/2006/relationships/slide" Target="slides/slide1068.xml"/><Relationship Id="rId1276" Type="http://schemas.openxmlformats.org/officeDocument/2006/relationships/slide" Target="slides/slide1275.xml"/><Relationship Id="rId201" Type="http://schemas.openxmlformats.org/officeDocument/2006/relationships/slide" Target="slides/slide200.xml"/><Relationship Id="rId506" Type="http://schemas.openxmlformats.org/officeDocument/2006/relationships/slide" Target="slides/slide505.xml"/><Relationship Id="rId853" Type="http://schemas.openxmlformats.org/officeDocument/2006/relationships/slide" Target="slides/slide852.xml"/><Relationship Id="rId1136" Type="http://schemas.openxmlformats.org/officeDocument/2006/relationships/slide" Target="slides/slide1135.xml"/><Relationship Id="rId713" Type="http://schemas.openxmlformats.org/officeDocument/2006/relationships/slide" Target="slides/slide712.xml"/><Relationship Id="rId920" Type="http://schemas.openxmlformats.org/officeDocument/2006/relationships/slide" Target="slides/slide919.xml"/><Relationship Id="rId1203" Type="http://schemas.openxmlformats.org/officeDocument/2006/relationships/slide" Target="slides/slide1202.xml"/><Relationship Id="rId296" Type="http://schemas.openxmlformats.org/officeDocument/2006/relationships/slide" Target="slides/slide295.xml"/><Relationship Id="rId156" Type="http://schemas.openxmlformats.org/officeDocument/2006/relationships/slide" Target="slides/slide155.xml"/><Relationship Id="rId363" Type="http://schemas.openxmlformats.org/officeDocument/2006/relationships/slide" Target="slides/slide362.xml"/><Relationship Id="rId570" Type="http://schemas.openxmlformats.org/officeDocument/2006/relationships/slide" Target="slides/slide569.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75" Type="http://schemas.openxmlformats.org/officeDocument/2006/relationships/slide" Target="slides/slide874.xml"/><Relationship Id="rId1060" Type="http://schemas.openxmlformats.org/officeDocument/2006/relationships/slide" Target="slides/slide1059.xml"/><Relationship Id="rId528" Type="http://schemas.openxmlformats.org/officeDocument/2006/relationships/slide" Target="slides/slide527.xml"/><Relationship Id="rId735" Type="http://schemas.openxmlformats.org/officeDocument/2006/relationships/slide" Target="slides/slide734.xml"/><Relationship Id="rId942" Type="http://schemas.openxmlformats.org/officeDocument/2006/relationships/slide" Target="slides/slide941.xml"/><Relationship Id="rId1158" Type="http://schemas.openxmlformats.org/officeDocument/2006/relationships/slide" Target="slides/slide1157.xml"/><Relationship Id="rId1018" Type="http://schemas.openxmlformats.org/officeDocument/2006/relationships/slide" Target="slides/slide1017.xml"/><Relationship Id="rId1225" Type="http://schemas.openxmlformats.org/officeDocument/2006/relationships/slide" Target="slides/slide1224.xml"/><Relationship Id="rId71" Type="http://schemas.openxmlformats.org/officeDocument/2006/relationships/slide" Target="slides/slide70.xml"/><Relationship Id="rId802" Type="http://schemas.openxmlformats.org/officeDocument/2006/relationships/slide" Target="slides/slide801.xml"/><Relationship Id="rId29" Type="http://schemas.openxmlformats.org/officeDocument/2006/relationships/slide" Target="slides/slide28.xml"/><Relationship Id="rId178" Type="http://schemas.openxmlformats.org/officeDocument/2006/relationships/slide" Target="slides/slide177.xml"/><Relationship Id="rId385" Type="http://schemas.openxmlformats.org/officeDocument/2006/relationships/slide" Target="slides/slide384.xml"/><Relationship Id="rId592" Type="http://schemas.openxmlformats.org/officeDocument/2006/relationships/slide" Target="slides/slide591.xml"/><Relationship Id="rId245" Type="http://schemas.openxmlformats.org/officeDocument/2006/relationships/slide" Target="slides/slide244.xml"/><Relationship Id="rId452" Type="http://schemas.openxmlformats.org/officeDocument/2006/relationships/slide" Target="slides/slide451.xml"/><Relationship Id="rId897" Type="http://schemas.openxmlformats.org/officeDocument/2006/relationships/slide" Target="slides/slide896.xml"/><Relationship Id="rId1082" Type="http://schemas.openxmlformats.org/officeDocument/2006/relationships/slide" Target="slides/slide1081.xml"/><Relationship Id="rId105" Type="http://schemas.openxmlformats.org/officeDocument/2006/relationships/slide" Target="slides/slide104.xml"/><Relationship Id="rId312" Type="http://schemas.openxmlformats.org/officeDocument/2006/relationships/slide" Target="slides/slide311.xml"/><Relationship Id="rId757" Type="http://schemas.openxmlformats.org/officeDocument/2006/relationships/slide" Target="slides/slide756.xml"/><Relationship Id="rId964" Type="http://schemas.openxmlformats.org/officeDocument/2006/relationships/slide" Target="slides/slide963.xml"/><Relationship Id="rId93" Type="http://schemas.openxmlformats.org/officeDocument/2006/relationships/slide" Target="slides/slide92.xml"/><Relationship Id="rId617" Type="http://schemas.openxmlformats.org/officeDocument/2006/relationships/slide" Target="slides/slide616.xml"/><Relationship Id="rId824" Type="http://schemas.openxmlformats.org/officeDocument/2006/relationships/slide" Target="slides/slide823.xml"/><Relationship Id="rId1247" Type="http://schemas.openxmlformats.org/officeDocument/2006/relationships/slide" Target="slides/slide1246.xml"/><Relationship Id="rId1107" Type="http://schemas.openxmlformats.org/officeDocument/2006/relationships/slide" Target="slides/slide1106.xml"/><Relationship Id="rId20" Type="http://schemas.openxmlformats.org/officeDocument/2006/relationships/slide" Target="slides/slide19.xml"/><Relationship Id="rId267" Type="http://schemas.openxmlformats.org/officeDocument/2006/relationships/slide" Target="slides/slide266.xml"/><Relationship Id="rId474" Type="http://schemas.openxmlformats.org/officeDocument/2006/relationships/slide" Target="slides/slide473.xml"/><Relationship Id="rId127" Type="http://schemas.openxmlformats.org/officeDocument/2006/relationships/slide" Target="slides/slide126.xml"/><Relationship Id="rId681" Type="http://schemas.openxmlformats.org/officeDocument/2006/relationships/slide" Target="slides/slide680.xml"/><Relationship Id="rId779" Type="http://schemas.openxmlformats.org/officeDocument/2006/relationships/slide" Target="slides/slide778.xml"/><Relationship Id="rId986" Type="http://schemas.openxmlformats.org/officeDocument/2006/relationships/slide" Target="slides/slide985.xml"/><Relationship Id="rId334" Type="http://schemas.openxmlformats.org/officeDocument/2006/relationships/slide" Target="slides/slide333.xml"/><Relationship Id="rId541" Type="http://schemas.openxmlformats.org/officeDocument/2006/relationships/slide" Target="slides/slide540.xml"/><Relationship Id="rId639" Type="http://schemas.openxmlformats.org/officeDocument/2006/relationships/slide" Target="slides/slide638.xml"/><Relationship Id="rId1171" Type="http://schemas.openxmlformats.org/officeDocument/2006/relationships/slide" Target="slides/slide1170.xml"/><Relationship Id="rId1269" Type="http://schemas.openxmlformats.org/officeDocument/2006/relationships/slide" Target="slides/slide1268.xml"/><Relationship Id="rId401" Type="http://schemas.openxmlformats.org/officeDocument/2006/relationships/slide" Target="slides/slide400.xml"/><Relationship Id="rId846" Type="http://schemas.openxmlformats.org/officeDocument/2006/relationships/slide" Target="slides/slide845.xml"/><Relationship Id="rId1031" Type="http://schemas.openxmlformats.org/officeDocument/2006/relationships/slide" Target="slides/slide1030.xml"/><Relationship Id="rId1129" Type="http://schemas.openxmlformats.org/officeDocument/2006/relationships/slide" Target="slides/slide1128.xml"/><Relationship Id="rId706" Type="http://schemas.openxmlformats.org/officeDocument/2006/relationships/slide" Target="slides/slide705.xml"/><Relationship Id="rId913" Type="http://schemas.openxmlformats.org/officeDocument/2006/relationships/slide" Target="slides/slide912.xml"/><Relationship Id="rId42" Type="http://schemas.openxmlformats.org/officeDocument/2006/relationships/slide" Target="slides/slide41.xml"/><Relationship Id="rId191" Type="http://schemas.openxmlformats.org/officeDocument/2006/relationships/slide" Target="slides/slide190.xml"/><Relationship Id="rId205" Type="http://schemas.openxmlformats.org/officeDocument/2006/relationships/slide" Target="slides/slide204.xml"/><Relationship Id="rId412" Type="http://schemas.openxmlformats.org/officeDocument/2006/relationships/slide" Target="slides/slide411.xml"/><Relationship Id="rId857" Type="http://schemas.openxmlformats.org/officeDocument/2006/relationships/slide" Target="slides/slide856.xml"/><Relationship Id="rId1042" Type="http://schemas.openxmlformats.org/officeDocument/2006/relationships/slide" Target="slides/slide1041.xml"/><Relationship Id="rId289" Type="http://schemas.openxmlformats.org/officeDocument/2006/relationships/slide" Target="slides/slide288.xml"/><Relationship Id="rId496" Type="http://schemas.openxmlformats.org/officeDocument/2006/relationships/slide" Target="slides/slide495.xml"/><Relationship Id="rId717" Type="http://schemas.openxmlformats.org/officeDocument/2006/relationships/slide" Target="slides/slide716.xml"/><Relationship Id="rId924" Type="http://schemas.openxmlformats.org/officeDocument/2006/relationships/slide" Target="slides/slide923.xml"/><Relationship Id="rId53" Type="http://schemas.openxmlformats.org/officeDocument/2006/relationships/slide" Target="slides/slide52.xml"/><Relationship Id="rId149" Type="http://schemas.openxmlformats.org/officeDocument/2006/relationships/slide" Target="slides/slide148.xml"/><Relationship Id="rId356" Type="http://schemas.openxmlformats.org/officeDocument/2006/relationships/slide" Target="slides/slide355.xml"/><Relationship Id="rId563" Type="http://schemas.openxmlformats.org/officeDocument/2006/relationships/slide" Target="slides/slide562.xml"/><Relationship Id="rId770" Type="http://schemas.openxmlformats.org/officeDocument/2006/relationships/slide" Target="slides/slide769.xml"/><Relationship Id="rId1193" Type="http://schemas.openxmlformats.org/officeDocument/2006/relationships/slide" Target="slides/slide1192.xml"/><Relationship Id="rId1207" Type="http://schemas.openxmlformats.org/officeDocument/2006/relationships/slide" Target="slides/slide1206.xml"/><Relationship Id="rId216" Type="http://schemas.openxmlformats.org/officeDocument/2006/relationships/slide" Target="slides/slide215.xml"/><Relationship Id="rId423" Type="http://schemas.openxmlformats.org/officeDocument/2006/relationships/slide" Target="slides/slide422.xml"/><Relationship Id="rId868" Type="http://schemas.openxmlformats.org/officeDocument/2006/relationships/slide" Target="slides/slide867.xml"/><Relationship Id="rId1053" Type="http://schemas.openxmlformats.org/officeDocument/2006/relationships/slide" Target="slides/slide1052.xml"/><Relationship Id="rId1260" Type="http://schemas.openxmlformats.org/officeDocument/2006/relationships/slide" Target="slides/slide1259.xml"/><Relationship Id="rId630" Type="http://schemas.openxmlformats.org/officeDocument/2006/relationships/slide" Target="slides/slide629.xml"/><Relationship Id="rId728" Type="http://schemas.openxmlformats.org/officeDocument/2006/relationships/slide" Target="slides/slide727.xml"/><Relationship Id="rId935" Type="http://schemas.openxmlformats.org/officeDocument/2006/relationships/slide" Target="slides/slide934.xml"/><Relationship Id="rId64" Type="http://schemas.openxmlformats.org/officeDocument/2006/relationships/slide" Target="slides/slide63.xml"/><Relationship Id="rId367" Type="http://schemas.openxmlformats.org/officeDocument/2006/relationships/slide" Target="slides/slide366.xml"/><Relationship Id="rId574" Type="http://schemas.openxmlformats.org/officeDocument/2006/relationships/slide" Target="slides/slide573.xml"/><Relationship Id="rId1120" Type="http://schemas.openxmlformats.org/officeDocument/2006/relationships/slide" Target="slides/slide1119.xml"/><Relationship Id="rId1218" Type="http://schemas.openxmlformats.org/officeDocument/2006/relationships/slide" Target="slides/slide1217.xml"/><Relationship Id="rId227" Type="http://schemas.openxmlformats.org/officeDocument/2006/relationships/slide" Target="slides/slide226.xml"/><Relationship Id="rId781" Type="http://schemas.openxmlformats.org/officeDocument/2006/relationships/slide" Target="slides/slide780.xml"/><Relationship Id="rId879" Type="http://schemas.openxmlformats.org/officeDocument/2006/relationships/slide" Target="slides/slide878.xml"/><Relationship Id="rId434" Type="http://schemas.openxmlformats.org/officeDocument/2006/relationships/slide" Target="slides/slide433.xml"/><Relationship Id="rId641" Type="http://schemas.openxmlformats.org/officeDocument/2006/relationships/slide" Target="slides/slide640.xml"/><Relationship Id="rId739" Type="http://schemas.openxmlformats.org/officeDocument/2006/relationships/slide" Target="slides/slide738.xml"/><Relationship Id="rId1064" Type="http://schemas.openxmlformats.org/officeDocument/2006/relationships/slide" Target="slides/slide1063.xml"/><Relationship Id="rId1271" Type="http://schemas.openxmlformats.org/officeDocument/2006/relationships/slide" Target="slides/slide1270.xml"/><Relationship Id="rId280" Type="http://schemas.openxmlformats.org/officeDocument/2006/relationships/slide" Target="slides/slide279.xml"/><Relationship Id="rId501" Type="http://schemas.openxmlformats.org/officeDocument/2006/relationships/slide" Target="slides/slide500.xml"/><Relationship Id="rId946" Type="http://schemas.openxmlformats.org/officeDocument/2006/relationships/slide" Target="slides/slide945.xml"/><Relationship Id="rId1131" Type="http://schemas.openxmlformats.org/officeDocument/2006/relationships/slide" Target="slides/slide1130.xml"/><Relationship Id="rId1229" Type="http://schemas.openxmlformats.org/officeDocument/2006/relationships/slide" Target="slides/slide1228.xml"/><Relationship Id="rId75" Type="http://schemas.openxmlformats.org/officeDocument/2006/relationships/slide" Target="slides/slide74.xml"/><Relationship Id="rId140" Type="http://schemas.openxmlformats.org/officeDocument/2006/relationships/slide" Target="slides/slide139.xml"/><Relationship Id="rId378" Type="http://schemas.openxmlformats.org/officeDocument/2006/relationships/slide" Target="slides/slide377.xml"/><Relationship Id="rId585" Type="http://schemas.openxmlformats.org/officeDocument/2006/relationships/slide" Target="slides/slide584.xml"/><Relationship Id="rId792" Type="http://schemas.openxmlformats.org/officeDocument/2006/relationships/slide" Target="slides/slide791.xml"/><Relationship Id="rId806" Type="http://schemas.openxmlformats.org/officeDocument/2006/relationships/slide" Target="slides/slide805.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652" Type="http://schemas.openxmlformats.org/officeDocument/2006/relationships/slide" Target="slides/slide651.xml"/><Relationship Id="rId1075" Type="http://schemas.openxmlformats.org/officeDocument/2006/relationships/slide" Target="slides/slide1074.xml"/><Relationship Id="rId1282" Type="http://schemas.openxmlformats.org/officeDocument/2006/relationships/viewProps" Target="viewProps.xml"/><Relationship Id="rId291" Type="http://schemas.openxmlformats.org/officeDocument/2006/relationships/slide" Target="slides/slide290.xml"/><Relationship Id="rId305" Type="http://schemas.openxmlformats.org/officeDocument/2006/relationships/slide" Target="slides/slide304.xml"/><Relationship Id="rId512" Type="http://schemas.openxmlformats.org/officeDocument/2006/relationships/slide" Target="slides/slide511.xml"/><Relationship Id="rId957" Type="http://schemas.openxmlformats.org/officeDocument/2006/relationships/slide" Target="slides/slide956.xml"/><Relationship Id="rId1142" Type="http://schemas.openxmlformats.org/officeDocument/2006/relationships/slide" Target="slides/slide1141.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96" Type="http://schemas.openxmlformats.org/officeDocument/2006/relationships/slide" Target="slides/slide595.xml"/><Relationship Id="rId817" Type="http://schemas.openxmlformats.org/officeDocument/2006/relationships/slide" Target="slides/slide816.xml"/><Relationship Id="rId1002" Type="http://schemas.openxmlformats.org/officeDocument/2006/relationships/slide" Target="slides/slide1001.xml"/><Relationship Id="rId249" Type="http://schemas.openxmlformats.org/officeDocument/2006/relationships/slide" Target="slides/slide248.xml"/><Relationship Id="rId456" Type="http://schemas.openxmlformats.org/officeDocument/2006/relationships/slide" Target="slides/slide455.xml"/><Relationship Id="rId663" Type="http://schemas.openxmlformats.org/officeDocument/2006/relationships/slide" Target="slides/slide662.xml"/><Relationship Id="rId870" Type="http://schemas.openxmlformats.org/officeDocument/2006/relationships/slide" Target="slides/slide869.xml"/><Relationship Id="rId1086" Type="http://schemas.openxmlformats.org/officeDocument/2006/relationships/slide" Target="slides/slide1085.xml"/><Relationship Id="rId13" Type="http://schemas.openxmlformats.org/officeDocument/2006/relationships/slide" Target="slides/slide12.xml"/><Relationship Id="rId109" Type="http://schemas.openxmlformats.org/officeDocument/2006/relationships/slide" Target="slides/slide108.xml"/><Relationship Id="rId316" Type="http://schemas.openxmlformats.org/officeDocument/2006/relationships/slide" Target="slides/slide315.xml"/><Relationship Id="rId523" Type="http://schemas.openxmlformats.org/officeDocument/2006/relationships/slide" Target="slides/slide522.xml"/><Relationship Id="rId968" Type="http://schemas.openxmlformats.org/officeDocument/2006/relationships/slide" Target="slides/slide967.xml"/><Relationship Id="rId1153" Type="http://schemas.openxmlformats.org/officeDocument/2006/relationships/slide" Target="slides/slide1152.xml"/><Relationship Id="rId97" Type="http://schemas.openxmlformats.org/officeDocument/2006/relationships/slide" Target="slides/slide96.xml"/><Relationship Id="rId730" Type="http://schemas.openxmlformats.org/officeDocument/2006/relationships/slide" Target="slides/slide729.xml"/><Relationship Id="rId828" Type="http://schemas.openxmlformats.org/officeDocument/2006/relationships/slide" Target="slides/slide827.xml"/><Relationship Id="rId1013" Type="http://schemas.openxmlformats.org/officeDocument/2006/relationships/slide" Target="slides/slide1012.xml"/><Relationship Id="rId162" Type="http://schemas.openxmlformats.org/officeDocument/2006/relationships/slide" Target="slides/slide161.xml"/><Relationship Id="rId467" Type="http://schemas.openxmlformats.org/officeDocument/2006/relationships/slide" Target="slides/slide466.xml"/><Relationship Id="rId1097" Type="http://schemas.openxmlformats.org/officeDocument/2006/relationships/slide" Target="slides/slide1096.xml"/><Relationship Id="rId1220" Type="http://schemas.openxmlformats.org/officeDocument/2006/relationships/slide" Target="slides/slide1219.xml"/><Relationship Id="rId674" Type="http://schemas.openxmlformats.org/officeDocument/2006/relationships/slide" Target="slides/slide673.xml"/><Relationship Id="rId881" Type="http://schemas.openxmlformats.org/officeDocument/2006/relationships/slide" Target="slides/slide880.xml"/><Relationship Id="rId979" Type="http://schemas.openxmlformats.org/officeDocument/2006/relationships/slide" Target="slides/slide978.xml"/><Relationship Id="rId24" Type="http://schemas.openxmlformats.org/officeDocument/2006/relationships/slide" Target="slides/slide23.xml"/><Relationship Id="rId327" Type="http://schemas.openxmlformats.org/officeDocument/2006/relationships/slide" Target="slides/slide326.xml"/><Relationship Id="rId534" Type="http://schemas.openxmlformats.org/officeDocument/2006/relationships/slide" Target="slides/slide533.xml"/><Relationship Id="rId741" Type="http://schemas.openxmlformats.org/officeDocument/2006/relationships/slide" Target="slides/slide740.xml"/><Relationship Id="rId839" Type="http://schemas.openxmlformats.org/officeDocument/2006/relationships/slide" Target="slides/slide838.xml"/><Relationship Id="rId1164" Type="http://schemas.openxmlformats.org/officeDocument/2006/relationships/slide" Target="slides/slide1163.xml"/><Relationship Id="rId173" Type="http://schemas.openxmlformats.org/officeDocument/2006/relationships/slide" Target="slides/slide172.xml"/><Relationship Id="rId380" Type="http://schemas.openxmlformats.org/officeDocument/2006/relationships/slide" Target="slides/slide379.xml"/><Relationship Id="rId601" Type="http://schemas.openxmlformats.org/officeDocument/2006/relationships/slide" Target="slides/slide600.xml"/><Relationship Id="rId1024" Type="http://schemas.openxmlformats.org/officeDocument/2006/relationships/slide" Target="slides/slide1023.xml"/><Relationship Id="rId1231" Type="http://schemas.openxmlformats.org/officeDocument/2006/relationships/slide" Target="slides/slide1230.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92" Type="http://schemas.openxmlformats.org/officeDocument/2006/relationships/slide" Target="slides/slide891.xml"/><Relationship Id="rId906" Type="http://schemas.openxmlformats.org/officeDocument/2006/relationships/slide" Target="slides/slide905.xml"/><Relationship Id="rId35" Type="http://schemas.openxmlformats.org/officeDocument/2006/relationships/slide" Target="slides/slide34.xml"/><Relationship Id="rId100" Type="http://schemas.openxmlformats.org/officeDocument/2006/relationships/slide" Target="slides/slide99.xml"/><Relationship Id="rId338" Type="http://schemas.openxmlformats.org/officeDocument/2006/relationships/slide" Target="slides/slide337.xml"/><Relationship Id="rId545" Type="http://schemas.openxmlformats.org/officeDocument/2006/relationships/slide" Target="slides/slide544.xml"/><Relationship Id="rId752" Type="http://schemas.openxmlformats.org/officeDocument/2006/relationships/slide" Target="slides/slide751.xml"/><Relationship Id="rId1175" Type="http://schemas.openxmlformats.org/officeDocument/2006/relationships/slide" Target="slides/slide1174.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612" Type="http://schemas.openxmlformats.org/officeDocument/2006/relationships/slide" Target="slides/slide611.xml"/><Relationship Id="rId1035" Type="http://schemas.openxmlformats.org/officeDocument/2006/relationships/slide" Target="slides/slide1034.xml"/><Relationship Id="rId1242" Type="http://schemas.openxmlformats.org/officeDocument/2006/relationships/slide" Target="slides/slide1241.xml"/><Relationship Id="rId251" Type="http://schemas.openxmlformats.org/officeDocument/2006/relationships/slide" Target="slides/slide250.xml"/><Relationship Id="rId489" Type="http://schemas.openxmlformats.org/officeDocument/2006/relationships/slide" Target="slides/slide488.xml"/><Relationship Id="rId696" Type="http://schemas.openxmlformats.org/officeDocument/2006/relationships/slide" Target="slides/slide695.xml"/><Relationship Id="rId917" Type="http://schemas.openxmlformats.org/officeDocument/2006/relationships/slide" Target="slides/slide916.xml"/><Relationship Id="rId1102" Type="http://schemas.openxmlformats.org/officeDocument/2006/relationships/slide" Target="slides/slide1101.xml"/><Relationship Id="rId46" Type="http://schemas.openxmlformats.org/officeDocument/2006/relationships/slide" Target="slides/slide45.xml"/><Relationship Id="rId349" Type="http://schemas.openxmlformats.org/officeDocument/2006/relationships/slide" Target="slides/slide348.xml"/><Relationship Id="rId556" Type="http://schemas.openxmlformats.org/officeDocument/2006/relationships/slide" Target="slides/slide555.xml"/><Relationship Id="rId763" Type="http://schemas.openxmlformats.org/officeDocument/2006/relationships/slide" Target="slides/slide762.xml"/><Relationship Id="rId1186" Type="http://schemas.openxmlformats.org/officeDocument/2006/relationships/slide" Target="slides/slide1185.xml"/><Relationship Id="rId111" Type="http://schemas.openxmlformats.org/officeDocument/2006/relationships/slide" Target="slides/slide110.xml"/><Relationship Id="rId195" Type="http://schemas.openxmlformats.org/officeDocument/2006/relationships/slide" Target="slides/slide194.xml"/><Relationship Id="rId209" Type="http://schemas.openxmlformats.org/officeDocument/2006/relationships/slide" Target="slides/slide208.xml"/><Relationship Id="rId416" Type="http://schemas.openxmlformats.org/officeDocument/2006/relationships/slide" Target="slides/slide415.xml"/><Relationship Id="rId970" Type="http://schemas.openxmlformats.org/officeDocument/2006/relationships/slide" Target="slides/slide969.xml"/><Relationship Id="rId1046" Type="http://schemas.openxmlformats.org/officeDocument/2006/relationships/slide" Target="slides/slide1045.xml"/><Relationship Id="rId1253" Type="http://schemas.openxmlformats.org/officeDocument/2006/relationships/slide" Target="slides/slide1252.xml"/><Relationship Id="rId623" Type="http://schemas.openxmlformats.org/officeDocument/2006/relationships/slide" Target="slides/slide622.xml"/><Relationship Id="rId830" Type="http://schemas.openxmlformats.org/officeDocument/2006/relationships/slide" Target="slides/slide829.xml"/><Relationship Id="rId928" Type="http://schemas.openxmlformats.org/officeDocument/2006/relationships/slide" Target="slides/slide927.xml"/><Relationship Id="rId57" Type="http://schemas.openxmlformats.org/officeDocument/2006/relationships/slide" Target="slides/slide56.xml"/><Relationship Id="rId262" Type="http://schemas.openxmlformats.org/officeDocument/2006/relationships/slide" Target="slides/slide261.xml"/><Relationship Id="rId567" Type="http://schemas.openxmlformats.org/officeDocument/2006/relationships/slide" Target="slides/slide566.xml"/><Relationship Id="rId1113" Type="http://schemas.openxmlformats.org/officeDocument/2006/relationships/slide" Target="slides/slide1112.xml"/><Relationship Id="rId1197" Type="http://schemas.openxmlformats.org/officeDocument/2006/relationships/slide" Target="slides/slide1196.xml"/><Relationship Id="rId122" Type="http://schemas.openxmlformats.org/officeDocument/2006/relationships/slide" Target="slides/slide121.xml"/><Relationship Id="rId774" Type="http://schemas.openxmlformats.org/officeDocument/2006/relationships/slide" Target="slides/slide773.xml"/><Relationship Id="rId981" Type="http://schemas.openxmlformats.org/officeDocument/2006/relationships/slide" Target="slides/slide980.xml"/><Relationship Id="rId1057" Type="http://schemas.openxmlformats.org/officeDocument/2006/relationships/slide" Target="slides/slide1056.xml"/><Relationship Id="rId427" Type="http://schemas.openxmlformats.org/officeDocument/2006/relationships/slide" Target="slides/slide426.xml"/><Relationship Id="rId634" Type="http://schemas.openxmlformats.org/officeDocument/2006/relationships/slide" Target="slides/slide633.xml"/><Relationship Id="rId841" Type="http://schemas.openxmlformats.org/officeDocument/2006/relationships/slide" Target="slides/slide840.xml"/><Relationship Id="rId1264" Type="http://schemas.openxmlformats.org/officeDocument/2006/relationships/slide" Target="slides/slide1263.xml"/><Relationship Id="rId273" Type="http://schemas.openxmlformats.org/officeDocument/2006/relationships/slide" Target="slides/slide272.xml"/><Relationship Id="rId480" Type="http://schemas.openxmlformats.org/officeDocument/2006/relationships/slide" Target="slides/slide479.xml"/><Relationship Id="rId701" Type="http://schemas.openxmlformats.org/officeDocument/2006/relationships/slide" Target="slides/slide700.xml"/><Relationship Id="rId939" Type="http://schemas.openxmlformats.org/officeDocument/2006/relationships/slide" Target="slides/slide938.xml"/><Relationship Id="rId1124" Type="http://schemas.openxmlformats.org/officeDocument/2006/relationships/slide" Target="slides/slide1123.xml"/><Relationship Id="rId68" Type="http://schemas.openxmlformats.org/officeDocument/2006/relationships/slide" Target="slides/slide67.xml"/><Relationship Id="rId133" Type="http://schemas.openxmlformats.org/officeDocument/2006/relationships/slide" Target="slides/slide132.xml"/><Relationship Id="rId340" Type="http://schemas.openxmlformats.org/officeDocument/2006/relationships/slide" Target="slides/slide339.xml"/><Relationship Id="rId578" Type="http://schemas.openxmlformats.org/officeDocument/2006/relationships/slide" Target="slides/slide577.xml"/><Relationship Id="rId785" Type="http://schemas.openxmlformats.org/officeDocument/2006/relationships/slide" Target="slides/slide784.xml"/><Relationship Id="rId992" Type="http://schemas.openxmlformats.org/officeDocument/2006/relationships/slide" Target="slides/slide991.xml"/><Relationship Id="rId200" Type="http://schemas.openxmlformats.org/officeDocument/2006/relationships/slide" Target="slides/slide199.xml"/><Relationship Id="rId438" Type="http://schemas.openxmlformats.org/officeDocument/2006/relationships/slide" Target="slides/slide437.xml"/><Relationship Id="rId645" Type="http://schemas.openxmlformats.org/officeDocument/2006/relationships/slide" Target="slides/slide644.xml"/><Relationship Id="rId852" Type="http://schemas.openxmlformats.org/officeDocument/2006/relationships/slide" Target="slides/slide851.xml"/><Relationship Id="rId1068" Type="http://schemas.openxmlformats.org/officeDocument/2006/relationships/slide" Target="slides/slide1067.xml"/><Relationship Id="rId1275" Type="http://schemas.openxmlformats.org/officeDocument/2006/relationships/slide" Target="slides/slide1274.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1135" Type="http://schemas.openxmlformats.org/officeDocument/2006/relationships/slide" Target="slides/slide1134.xml"/><Relationship Id="rId79" Type="http://schemas.openxmlformats.org/officeDocument/2006/relationships/slide" Target="slides/slide78.xml"/><Relationship Id="rId144" Type="http://schemas.openxmlformats.org/officeDocument/2006/relationships/slide" Target="slides/slide143.xml"/><Relationship Id="rId589" Type="http://schemas.openxmlformats.org/officeDocument/2006/relationships/slide" Target="slides/slide588.xml"/><Relationship Id="rId796" Type="http://schemas.openxmlformats.org/officeDocument/2006/relationships/slide" Target="slides/slide795.xml"/><Relationship Id="rId1202" Type="http://schemas.openxmlformats.org/officeDocument/2006/relationships/slide" Target="slides/slide1201.xml"/><Relationship Id="rId351" Type="http://schemas.openxmlformats.org/officeDocument/2006/relationships/slide" Target="slides/slide350.xml"/><Relationship Id="rId449" Type="http://schemas.openxmlformats.org/officeDocument/2006/relationships/slide" Target="slides/slide448.xml"/><Relationship Id="rId656" Type="http://schemas.openxmlformats.org/officeDocument/2006/relationships/slide" Target="slides/slide655.xml"/><Relationship Id="rId863" Type="http://schemas.openxmlformats.org/officeDocument/2006/relationships/slide" Target="slides/slide862.xml"/><Relationship Id="rId1079" Type="http://schemas.openxmlformats.org/officeDocument/2006/relationships/slide" Target="slides/slide1078.xml"/><Relationship Id="rId211" Type="http://schemas.openxmlformats.org/officeDocument/2006/relationships/slide" Target="slides/slide210.xml"/><Relationship Id="rId295" Type="http://schemas.openxmlformats.org/officeDocument/2006/relationships/slide" Target="slides/slide294.xml"/><Relationship Id="rId309" Type="http://schemas.openxmlformats.org/officeDocument/2006/relationships/slide" Target="slides/slide308.xml"/><Relationship Id="rId516" Type="http://schemas.openxmlformats.org/officeDocument/2006/relationships/slide" Target="slides/slide515.xml"/><Relationship Id="rId1146" Type="http://schemas.openxmlformats.org/officeDocument/2006/relationships/slide" Target="slides/slide1145.xml"/><Relationship Id="rId723" Type="http://schemas.openxmlformats.org/officeDocument/2006/relationships/slide" Target="slides/slide722.xml"/><Relationship Id="rId930" Type="http://schemas.openxmlformats.org/officeDocument/2006/relationships/slide" Target="slides/slide929.xml"/><Relationship Id="rId1006" Type="http://schemas.openxmlformats.org/officeDocument/2006/relationships/slide" Target="slides/slide1005.xml"/><Relationship Id="rId155" Type="http://schemas.openxmlformats.org/officeDocument/2006/relationships/slide" Target="slides/slide154.xml"/><Relationship Id="rId362" Type="http://schemas.openxmlformats.org/officeDocument/2006/relationships/slide" Target="slides/slide361.xml"/><Relationship Id="rId1213" Type="http://schemas.openxmlformats.org/officeDocument/2006/relationships/slide" Target="slides/slide1212.xml"/><Relationship Id="rId222" Type="http://schemas.openxmlformats.org/officeDocument/2006/relationships/slide" Target="slides/slide221.xml"/><Relationship Id="rId667" Type="http://schemas.openxmlformats.org/officeDocument/2006/relationships/slide" Target="slides/slide666.xml"/><Relationship Id="rId874" Type="http://schemas.openxmlformats.org/officeDocument/2006/relationships/slide" Target="slides/slide873.xml"/><Relationship Id="rId17" Type="http://schemas.openxmlformats.org/officeDocument/2006/relationships/slide" Target="slides/slide16.xml"/><Relationship Id="rId527" Type="http://schemas.openxmlformats.org/officeDocument/2006/relationships/slide" Target="slides/slide526.xml"/><Relationship Id="rId734" Type="http://schemas.openxmlformats.org/officeDocument/2006/relationships/slide" Target="slides/slide733.xml"/><Relationship Id="rId941" Type="http://schemas.openxmlformats.org/officeDocument/2006/relationships/slide" Target="slides/slide940.xml"/><Relationship Id="rId1157" Type="http://schemas.openxmlformats.org/officeDocument/2006/relationships/slide" Target="slides/slide1156.xml"/><Relationship Id="rId70" Type="http://schemas.openxmlformats.org/officeDocument/2006/relationships/slide" Target="slides/slide69.xml"/><Relationship Id="rId166" Type="http://schemas.openxmlformats.org/officeDocument/2006/relationships/slide" Target="slides/slide165.xml"/><Relationship Id="rId373" Type="http://schemas.openxmlformats.org/officeDocument/2006/relationships/slide" Target="slides/slide372.xml"/><Relationship Id="rId580" Type="http://schemas.openxmlformats.org/officeDocument/2006/relationships/slide" Target="slides/slide579.xml"/><Relationship Id="rId801" Type="http://schemas.openxmlformats.org/officeDocument/2006/relationships/slide" Target="slides/slide800.xml"/><Relationship Id="rId1017" Type="http://schemas.openxmlformats.org/officeDocument/2006/relationships/slide" Target="slides/slide1016.xml"/><Relationship Id="rId1224" Type="http://schemas.openxmlformats.org/officeDocument/2006/relationships/slide" Target="slides/slide1223.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85" Type="http://schemas.openxmlformats.org/officeDocument/2006/relationships/slide" Target="slides/slide884.xml"/><Relationship Id="rId1070" Type="http://schemas.openxmlformats.org/officeDocument/2006/relationships/slide" Target="slides/slide1069.xml"/><Relationship Id="rId28" Type="http://schemas.openxmlformats.org/officeDocument/2006/relationships/slide" Target="slides/slide27.xml"/><Relationship Id="rId300" Type="http://schemas.openxmlformats.org/officeDocument/2006/relationships/slide" Target="slides/slide299.xml"/><Relationship Id="rId538" Type="http://schemas.openxmlformats.org/officeDocument/2006/relationships/slide" Target="slides/slide537.xml"/><Relationship Id="rId745" Type="http://schemas.openxmlformats.org/officeDocument/2006/relationships/slide" Target="slides/slide744.xml"/><Relationship Id="rId952" Type="http://schemas.openxmlformats.org/officeDocument/2006/relationships/slide" Target="slides/slide951.xml"/><Relationship Id="rId1168" Type="http://schemas.openxmlformats.org/officeDocument/2006/relationships/slide" Target="slides/slide1167.xml"/><Relationship Id="rId81" Type="http://schemas.openxmlformats.org/officeDocument/2006/relationships/slide" Target="slides/slide80.xml"/><Relationship Id="rId177" Type="http://schemas.openxmlformats.org/officeDocument/2006/relationships/slide" Target="slides/slide176.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812" Type="http://schemas.openxmlformats.org/officeDocument/2006/relationships/slide" Target="slides/slide811.xml"/><Relationship Id="rId1028" Type="http://schemas.openxmlformats.org/officeDocument/2006/relationships/slide" Target="slides/slide1027.xml"/><Relationship Id="rId1235" Type="http://schemas.openxmlformats.org/officeDocument/2006/relationships/slide" Target="slides/slide1234.xml"/><Relationship Id="rId244" Type="http://schemas.openxmlformats.org/officeDocument/2006/relationships/slide" Target="slides/slide243.xml"/><Relationship Id="rId689" Type="http://schemas.openxmlformats.org/officeDocument/2006/relationships/slide" Target="slides/slide688.xml"/><Relationship Id="rId896" Type="http://schemas.openxmlformats.org/officeDocument/2006/relationships/slide" Target="slides/slide895.xml"/><Relationship Id="rId1081" Type="http://schemas.openxmlformats.org/officeDocument/2006/relationships/slide" Target="slides/slide1080.xml"/><Relationship Id="rId39" Type="http://schemas.openxmlformats.org/officeDocument/2006/relationships/slide" Target="slides/slide38.xml"/><Relationship Id="rId451" Type="http://schemas.openxmlformats.org/officeDocument/2006/relationships/slide" Target="slides/slide450.xml"/><Relationship Id="rId549" Type="http://schemas.openxmlformats.org/officeDocument/2006/relationships/slide" Target="slides/slide548.xml"/><Relationship Id="rId756" Type="http://schemas.openxmlformats.org/officeDocument/2006/relationships/slide" Target="slides/slide755.xml"/><Relationship Id="rId1179" Type="http://schemas.openxmlformats.org/officeDocument/2006/relationships/slide" Target="slides/slide1178.xml"/><Relationship Id="rId104" Type="http://schemas.openxmlformats.org/officeDocument/2006/relationships/slide" Target="slides/slide103.xml"/><Relationship Id="rId188" Type="http://schemas.openxmlformats.org/officeDocument/2006/relationships/slide" Target="slides/slide187.xml"/><Relationship Id="rId311" Type="http://schemas.openxmlformats.org/officeDocument/2006/relationships/slide" Target="slides/slide310.xml"/><Relationship Id="rId395" Type="http://schemas.openxmlformats.org/officeDocument/2006/relationships/slide" Target="slides/slide394.xml"/><Relationship Id="rId409" Type="http://schemas.openxmlformats.org/officeDocument/2006/relationships/slide" Target="slides/slide408.xml"/><Relationship Id="rId963" Type="http://schemas.openxmlformats.org/officeDocument/2006/relationships/slide" Target="slides/slide962.xml"/><Relationship Id="rId1039" Type="http://schemas.openxmlformats.org/officeDocument/2006/relationships/slide" Target="slides/slide1038.xml"/><Relationship Id="rId1246" Type="http://schemas.openxmlformats.org/officeDocument/2006/relationships/slide" Target="slides/slide1245.xml"/><Relationship Id="rId92" Type="http://schemas.openxmlformats.org/officeDocument/2006/relationships/slide" Target="slides/slide91.xml"/><Relationship Id="rId616" Type="http://schemas.openxmlformats.org/officeDocument/2006/relationships/slide" Target="slides/slide615.xml"/><Relationship Id="rId823" Type="http://schemas.openxmlformats.org/officeDocument/2006/relationships/slide" Target="slides/slide822.xml"/><Relationship Id="rId255" Type="http://schemas.openxmlformats.org/officeDocument/2006/relationships/slide" Target="slides/slide254.xml"/><Relationship Id="rId462" Type="http://schemas.openxmlformats.org/officeDocument/2006/relationships/slide" Target="slides/slide461.xml"/><Relationship Id="rId1092" Type="http://schemas.openxmlformats.org/officeDocument/2006/relationships/slide" Target="slides/slide1091.xml"/><Relationship Id="rId1106" Type="http://schemas.openxmlformats.org/officeDocument/2006/relationships/slide" Target="slides/slide1105.xml"/><Relationship Id="rId115" Type="http://schemas.openxmlformats.org/officeDocument/2006/relationships/slide" Target="slides/slide114.xml"/><Relationship Id="rId322" Type="http://schemas.openxmlformats.org/officeDocument/2006/relationships/slide" Target="slides/slide321.xml"/><Relationship Id="rId767" Type="http://schemas.openxmlformats.org/officeDocument/2006/relationships/slide" Target="slides/slide766.xml"/><Relationship Id="rId974" Type="http://schemas.openxmlformats.org/officeDocument/2006/relationships/slide" Target="slides/slide973.xml"/><Relationship Id="rId199" Type="http://schemas.openxmlformats.org/officeDocument/2006/relationships/slide" Target="slides/slide198.xml"/><Relationship Id="rId627" Type="http://schemas.openxmlformats.org/officeDocument/2006/relationships/slide" Target="slides/slide626.xml"/><Relationship Id="rId834" Type="http://schemas.openxmlformats.org/officeDocument/2006/relationships/slide" Target="slides/slide833.xml"/><Relationship Id="rId1257" Type="http://schemas.openxmlformats.org/officeDocument/2006/relationships/slide" Target="slides/slide1256.xml"/><Relationship Id="rId266" Type="http://schemas.openxmlformats.org/officeDocument/2006/relationships/slide" Target="slides/slide265.xml"/><Relationship Id="rId473" Type="http://schemas.openxmlformats.org/officeDocument/2006/relationships/slide" Target="slides/slide472.xml"/><Relationship Id="rId680" Type="http://schemas.openxmlformats.org/officeDocument/2006/relationships/slide" Target="slides/slide679.xml"/><Relationship Id="rId901" Type="http://schemas.openxmlformats.org/officeDocument/2006/relationships/slide" Target="slides/slide900.xml"/><Relationship Id="rId1117" Type="http://schemas.openxmlformats.org/officeDocument/2006/relationships/slide" Target="slides/slide1116.xml"/><Relationship Id="rId30" Type="http://schemas.openxmlformats.org/officeDocument/2006/relationships/slide" Target="slides/slide29.xml"/><Relationship Id="rId126" Type="http://schemas.openxmlformats.org/officeDocument/2006/relationships/slide" Target="slides/slide125.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985" Type="http://schemas.openxmlformats.org/officeDocument/2006/relationships/slide" Target="slides/slide984.xml"/><Relationship Id="rId1170" Type="http://schemas.openxmlformats.org/officeDocument/2006/relationships/slide" Target="slides/slide1169.xml"/><Relationship Id="rId638" Type="http://schemas.openxmlformats.org/officeDocument/2006/relationships/slide" Target="slides/slide637.xml"/><Relationship Id="rId845" Type="http://schemas.openxmlformats.org/officeDocument/2006/relationships/slide" Target="slides/slide844.xml"/><Relationship Id="rId1030" Type="http://schemas.openxmlformats.org/officeDocument/2006/relationships/slide" Target="slides/slide1029.xml"/><Relationship Id="rId1268" Type="http://schemas.openxmlformats.org/officeDocument/2006/relationships/slide" Target="slides/slide1267.xml"/><Relationship Id="rId277" Type="http://schemas.openxmlformats.org/officeDocument/2006/relationships/slide" Target="slides/slide276.xml"/><Relationship Id="rId400" Type="http://schemas.openxmlformats.org/officeDocument/2006/relationships/slide" Target="slides/slide399.xml"/><Relationship Id="rId484" Type="http://schemas.openxmlformats.org/officeDocument/2006/relationships/slide" Target="slides/slide483.xml"/><Relationship Id="rId705" Type="http://schemas.openxmlformats.org/officeDocument/2006/relationships/slide" Target="slides/slide704.xml"/><Relationship Id="rId1128" Type="http://schemas.openxmlformats.org/officeDocument/2006/relationships/slide" Target="slides/slide1127.xml"/><Relationship Id="rId137" Type="http://schemas.openxmlformats.org/officeDocument/2006/relationships/slide" Target="slides/slide136.xml"/><Relationship Id="rId344" Type="http://schemas.openxmlformats.org/officeDocument/2006/relationships/slide" Target="slides/slide343.xml"/><Relationship Id="rId691" Type="http://schemas.openxmlformats.org/officeDocument/2006/relationships/slide" Target="slides/slide690.xml"/><Relationship Id="rId789" Type="http://schemas.openxmlformats.org/officeDocument/2006/relationships/slide" Target="slides/slide788.xml"/><Relationship Id="rId912" Type="http://schemas.openxmlformats.org/officeDocument/2006/relationships/slide" Target="slides/slide911.xml"/><Relationship Id="rId996" Type="http://schemas.openxmlformats.org/officeDocument/2006/relationships/slide" Target="slides/slide995.xml"/><Relationship Id="rId41" Type="http://schemas.openxmlformats.org/officeDocument/2006/relationships/slide" Target="slides/slide40.xml"/><Relationship Id="rId551" Type="http://schemas.openxmlformats.org/officeDocument/2006/relationships/slide" Target="slides/slide550.xml"/><Relationship Id="rId649" Type="http://schemas.openxmlformats.org/officeDocument/2006/relationships/slide" Target="slides/slide648.xml"/><Relationship Id="rId856" Type="http://schemas.openxmlformats.org/officeDocument/2006/relationships/slide" Target="slides/slide855.xml"/><Relationship Id="rId1181" Type="http://schemas.openxmlformats.org/officeDocument/2006/relationships/slide" Target="slides/slide1180.xml"/><Relationship Id="rId1279" Type="http://schemas.openxmlformats.org/officeDocument/2006/relationships/slide" Target="slides/slide1278.xml"/><Relationship Id="rId190" Type="http://schemas.openxmlformats.org/officeDocument/2006/relationships/slide" Target="slides/slide189.xml"/><Relationship Id="rId204" Type="http://schemas.openxmlformats.org/officeDocument/2006/relationships/slide" Target="slides/slide203.xml"/><Relationship Id="rId288" Type="http://schemas.openxmlformats.org/officeDocument/2006/relationships/slide" Target="slides/slide287.xml"/><Relationship Id="rId411" Type="http://schemas.openxmlformats.org/officeDocument/2006/relationships/slide" Target="slides/slide410.xml"/><Relationship Id="rId509" Type="http://schemas.openxmlformats.org/officeDocument/2006/relationships/slide" Target="slides/slide508.xml"/><Relationship Id="rId1041" Type="http://schemas.openxmlformats.org/officeDocument/2006/relationships/slide" Target="slides/slide1040.xml"/><Relationship Id="rId1139" Type="http://schemas.openxmlformats.org/officeDocument/2006/relationships/slide" Target="slides/slide1138.xml"/><Relationship Id="rId495" Type="http://schemas.openxmlformats.org/officeDocument/2006/relationships/slide" Target="slides/slide494.xml"/><Relationship Id="rId716" Type="http://schemas.openxmlformats.org/officeDocument/2006/relationships/slide" Target="slides/slide715.xml"/><Relationship Id="rId923" Type="http://schemas.openxmlformats.org/officeDocument/2006/relationships/slide" Target="slides/slide922.xml"/><Relationship Id="rId52" Type="http://schemas.openxmlformats.org/officeDocument/2006/relationships/slide" Target="slides/slide51.xml"/><Relationship Id="rId148" Type="http://schemas.openxmlformats.org/officeDocument/2006/relationships/slide" Target="slides/slide147.xml"/><Relationship Id="rId355" Type="http://schemas.openxmlformats.org/officeDocument/2006/relationships/slide" Target="slides/slide354.xml"/><Relationship Id="rId562" Type="http://schemas.openxmlformats.org/officeDocument/2006/relationships/slide" Target="slides/slide561.xml"/><Relationship Id="rId1192" Type="http://schemas.openxmlformats.org/officeDocument/2006/relationships/slide" Target="slides/slide1191.xml"/><Relationship Id="rId1206" Type="http://schemas.openxmlformats.org/officeDocument/2006/relationships/slide" Target="slides/slide1205.xml"/><Relationship Id="rId215" Type="http://schemas.openxmlformats.org/officeDocument/2006/relationships/slide" Target="slides/slide214.xml"/><Relationship Id="rId422" Type="http://schemas.openxmlformats.org/officeDocument/2006/relationships/slide" Target="slides/slide421.xml"/><Relationship Id="rId867" Type="http://schemas.openxmlformats.org/officeDocument/2006/relationships/slide" Target="slides/slide866.xml"/><Relationship Id="rId1052" Type="http://schemas.openxmlformats.org/officeDocument/2006/relationships/slide" Target="slides/slide1051.xml"/><Relationship Id="rId299" Type="http://schemas.openxmlformats.org/officeDocument/2006/relationships/slide" Target="slides/slide298.xml"/><Relationship Id="rId727" Type="http://schemas.openxmlformats.org/officeDocument/2006/relationships/slide" Target="slides/slide726.xml"/><Relationship Id="rId934" Type="http://schemas.openxmlformats.org/officeDocument/2006/relationships/slide" Target="slides/slide933.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1217" Type="http://schemas.openxmlformats.org/officeDocument/2006/relationships/slide" Target="slides/slide1216.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1063" Type="http://schemas.openxmlformats.org/officeDocument/2006/relationships/slide" Target="slides/slide1062.xml"/><Relationship Id="rId1270" Type="http://schemas.openxmlformats.org/officeDocument/2006/relationships/slide" Target="slides/slide1269.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1130" Type="http://schemas.openxmlformats.org/officeDocument/2006/relationships/slide" Target="slides/slide1129.xml"/><Relationship Id="rId1228" Type="http://schemas.openxmlformats.org/officeDocument/2006/relationships/slide" Target="slides/slide1227.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1074" Type="http://schemas.openxmlformats.org/officeDocument/2006/relationships/slide" Target="slides/slide1073.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1281" Type="http://schemas.openxmlformats.org/officeDocument/2006/relationships/presProps" Target="presProps.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956" Type="http://schemas.openxmlformats.org/officeDocument/2006/relationships/slide" Target="slides/slide955.xml"/><Relationship Id="rId1141" Type="http://schemas.openxmlformats.org/officeDocument/2006/relationships/slide" Target="slides/slide1140.xml"/><Relationship Id="rId1239" Type="http://schemas.openxmlformats.org/officeDocument/2006/relationships/slide" Target="slides/slide123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1001" Type="http://schemas.openxmlformats.org/officeDocument/2006/relationships/slide" Target="slides/slide1000.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085" Type="http://schemas.openxmlformats.org/officeDocument/2006/relationships/slide" Target="slides/slide108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1152" Type="http://schemas.openxmlformats.org/officeDocument/2006/relationships/slide" Target="slides/slide115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1012" Type="http://schemas.openxmlformats.org/officeDocument/2006/relationships/slide" Target="slides/slide1011.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1096" Type="http://schemas.openxmlformats.org/officeDocument/2006/relationships/slide" Target="slides/slide109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978" Type="http://schemas.openxmlformats.org/officeDocument/2006/relationships/slide" Target="slides/slide977.xml"/><Relationship Id="rId1163" Type="http://schemas.openxmlformats.org/officeDocument/2006/relationships/slide" Target="slides/slide1162.xml"/><Relationship Id="rId740" Type="http://schemas.openxmlformats.org/officeDocument/2006/relationships/slide" Target="slides/slide739.xml"/><Relationship Id="rId838" Type="http://schemas.openxmlformats.org/officeDocument/2006/relationships/slide" Target="slides/slide837.xml"/><Relationship Id="rId1023" Type="http://schemas.openxmlformats.org/officeDocument/2006/relationships/slide" Target="slides/slide102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1230" Type="http://schemas.openxmlformats.org/officeDocument/2006/relationships/slide" Target="slides/slide1229.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989" Type="http://schemas.openxmlformats.org/officeDocument/2006/relationships/slide" Target="slides/slide988.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174" Type="http://schemas.openxmlformats.org/officeDocument/2006/relationships/slide" Target="slides/slide117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1034" Type="http://schemas.openxmlformats.org/officeDocument/2006/relationships/slide" Target="slides/slide1033.xml"/><Relationship Id="rId1241" Type="http://schemas.openxmlformats.org/officeDocument/2006/relationships/slide" Target="slides/slide124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slide" Target="slides/slide915.xml"/><Relationship Id="rId1101" Type="http://schemas.openxmlformats.org/officeDocument/2006/relationships/slide" Target="slides/slide1100.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185" Type="http://schemas.openxmlformats.org/officeDocument/2006/relationships/slide" Target="slides/slide118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1045" Type="http://schemas.openxmlformats.org/officeDocument/2006/relationships/slide" Target="slides/slide1044.xml"/><Relationship Id="rId1252" Type="http://schemas.openxmlformats.org/officeDocument/2006/relationships/slide" Target="slides/slide1251.xml"/><Relationship Id="rId261" Type="http://schemas.openxmlformats.org/officeDocument/2006/relationships/slide" Target="slides/slide260.xml"/><Relationship Id="rId499" Type="http://schemas.openxmlformats.org/officeDocument/2006/relationships/slide" Target="slides/slide498.xml"/><Relationship Id="rId927" Type="http://schemas.openxmlformats.org/officeDocument/2006/relationships/slide" Target="slides/slide926.xml"/><Relationship Id="rId1112" Type="http://schemas.openxmlformats.org/officeDocument/2006/relationships/slide" Target="slides/slide1111.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196" Type="http://schemas.openxmlformats.org/officeDocument/2006/relationships/slide" Target="slides/slide119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1056" Type="http://schemas.openxmlformats.org/officeDocument/2006/relationships/slide" Target="slides/slide1055.xml"/><Relationship Id="rId1263" Type="http://schemas.openxmlformats.org/officeDocument/2006/relationships/slide" Target="slides/slide1262.xml"/><Relationship Id="rId840" Type="http://schemas.openxmlformats.org/officeDocument/2006/relationships/slide" Target="slides/slide839.xml"/><Relationship Id="rId938" Type="http://schemas.openxmlformats.org/officeDocument/2006/relationships/slide" Target="slides/slide937.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700" Type="http://schemas.openxmlformats.org/officeDocument/2006/relationships/slide" Target="slides/slide699.xml"/><Relationship Id="rId1123" Type="http://schemas.openxmlformats.org/officeDocument/2006/relationships/slide" Target="slides/slide1122.xml"/><Relationship Id="rId132" Type="http://schemas.openxmlformats.org/officeDocument/2006/relationships/slide" Target="slides/slide131.xml"/><Relationship Id="rId784" Type="http://schemas.openxmlformats.org/officeDocument/2006/relationships/slide" Target="slides/slide783.xml"/><Relationship Id="rId991" Type="http://schemas.openxmlformats.org/officeDocument/2006/relationships/slide" Target="slides/slide990.xml"/><Relationship Id="rId1067" Type="http://schemas.openxmlformats.org/officeDocument/2006/relationships/slide" Target="slides/slide1066.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1274" Type="http://schemas.openxmlformats.org/officeDocument/2006/relationships/slide" Target="slides/slide1273.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11" Type="http://schemas.openxmlformats.org/officeDocument/2006/relationships/slide" Target="slides/slide710.xml"/><Relationship Id="rId949" Type="http://schemas.openxmlformats.org/officeDocument/2006/relationships/slide" Target="slides/slide948.xml"/><Relationship Id="rId1134" Type="http://schemas.openxmlformats.org/officeDocument/2006/relationships/slide" Target="slides/slide1133.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1201" Type="http://schemas.openxmlformats.org/officeDocument/2006/relationships/slide" Target="slides/slide1200.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1078" Type="http://schemas.openxmlformats.org/officeDocument/2006/relationships/slide" Target="slides/slide1077.xml"/><Relationship Id="rId1285" Type="http://schemas.microsoft.com/office/2015/10/relationships/revisionInfo" Target="revisionInfo.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1145" Type="http://schemas.openxmlformats.org/officeDocument/2006/relationships/slide" Target="slides/slide1144.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 Id="rId1005" Type="http://schemas.openxmlformats.org/officeDocument/2006/relationships/slide" Target="slides/slide1004.xml"/><Relationship Id="rId1212" Type="http://schemas.openxmlformats.org/officeDocument/2006/relationships/slide" Target="slides/slide1211.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089" Type="http://schemas.openxmlformats.org/officeDocument/2006/relationships/slide" Target="slides/slide1088.xml"/><Relationship Id="rId16" Type="http://schemas.openxmlformats.org/officeDocument/2006/relationships/slide" Target="slides/slide15.xml"/><Relationship Id="rId221" Type="http://schemas.openxmlformats.org/officeDocument/2006/relationships/slide" Target="slides/slide220.xml"/><Relationship Id="rId319" Type="http://schemas.openxmlformats.org/officeDocument/2006/relationships/slide" Target="slides/slide318.xml"/><Relationship Id="rId526" Type="http://schemas.openxmlformats.org/officeDocument/2006/relationships/slide" Target="slides/slide525.xml"/><Relationship Id="rId1156" Type="http://schemas.openxmlformats.org/officeDocument/2006/relationships/slide" Target="slides/slide1155.xml"/><Relationship Id="rId733" Type="http://schemas.openxmlformats.org/officeDocument/2006/relationships/slide" Target="slides/slide732.xml"/><Relationship Id="rId940" Type="http://schemas.openxmlformats.org/officeDocument/2006/relationships/slide" Target="slides/slide939.xml"/><Relationship Id="rId1016" Type="http://schemas.openxmlformats.org/officeDocument/2006/relationships/slide" Target="slides/slide1015.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800" Type="http://schemas.openxmlformats.org/officeDocument/2006/relationships/slide" Target="slides/slide799.xml"/><Relationship Id="rId1223" Type="http://schemas.openxmlformats.org/officeDocument/2006/relationships/slide" Target="slides/slide1222.xml"/><Relationship Id="rId232" Type="http://schemas.openxmlformats.org/officeDocument/2006/relationships/slide" Target="slides/slide231.xml"/><Relationship Id="rId884" Type="http://schemas.openxmlformats.org/officeDocument/2006/relationships/slide" Target="slides/slide883.xml"/><Relationship Id="rId27" Type="http://schemas.openxmlformats.org/officeDocument/2006/relationships/slide" Target="slides/slide26.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1167" Type="http://schemas.openxmlformats.org/officeDocument/2006/relationships/slide" Target="slides/slide1166.xml"/><Relationship Id="rId80" Type="http://schemas.openxmlformats.org/officeDocument/2006/relationships/slide" Target="slides/slide79.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604" Type="http://schemas.openxmlformats.org/officeDocument/2006/relationships/slide" Target="slides/slide603.xml"/><Relationship Id="rId811" Type="http://schemas.openxmlformats.org/officeDocument/2006/relationships/slide" Target="slides/slide810.xml"/><Relationship Id="rId1027" Type="http://schemas.openxmlformats.org/officeDocument/2006/relationships/slide" Target="slides/slide1026.xml"/><Relationship Id="rId1234" Type="http://schemas.openxmlformats.org/officeDocument/2006/relationships/slide" Target="slides/slide1233.xml"/><Relationship Id="rId243" Type="http://schemas.openxmlformats.org/officeDocument/2006/relationships/slide" Target="slides/slide242.xml"/><Relationship Id="rId450" Type="http://schemas.openxmlformats.org/officeDocument/2006/relationships/slide" Target="slides/slide449.xml"/><Relationship Id="rId688" Type="http://schemas.openxmlformats.org/officeDocument/2006/relationships/slide" Target="slides/slide687.xml"/><Relationship Id="rId895" Type="http://schemas.openxmlformats.org/officeDocument/2006/relationships/slide" Target="slides/slide894.xml"/><Relationship Id="rId909" Type="http://schemas.openxmlformats.org/officeDocument/2006/relationships/slide" Target="slides/slide908.xml"/><Relationship Id="rId1080" Type="http://schemas.openxmlformats.org/officeDocument/2006/relationships/slide" Target="slides/slide1079.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548" Type="http://schemas.openxmlformats.org/officeDocument/2006/relationships/slide" Target="slides/slide547.xml"/><Relationship Id="rId755" Type="http://schemas.openxmlformats.org/officeDocument/2006/relationships/slide" Target="slides/slide754.xml"/><Relationship Id="rId962" Type="http://schemas.openxmlformats.org/officeDocument/2006/relationships/slide" Target="slides/slide961.xml"/><Relationship Id="rId1178" Type="http://schemas.openxmlformats.org/officeDocument/2006/relationships/slide" Target="slides/slide1177.xml"/><Relationship Id="rId91" Type="http://schemas.openxmlformats.org/officeDocument/2006/relationships/slide" Target="slides/slide90.xml"/><Relationship Id="rId187" Type="http://schemas.openxmlformats.org/officeDocument/2006/relationships/slide" Target="slides/slide186.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1038" Type="http://schemas.openxmlformats.org/officeDocument/2006/relationships/slide" Target="slides/slide1037.xml"/><Relationship Id="rId1245" Type="http://schemas.openxmlformats.org/officeDocument/2006/relationships/slide" Target="slides/slide1244.xml"/><Relationship Id="rId254" Type="http://schemas.openxmlformats.org/officeDocument/2006/relationships/slide" Target="slides/slide253.xml"/><Relationship Id="rId699" Type="http://schemas.openxmlformats.org/officeDocument/2006/relationships/slide" Target="slides/slide698.xml"/><Relationship Id="rId1091" Type="http://schemas.openxmlformats.org/officeDocument/2006/relationships/slide" Target="slides/slide1090.xml"/><Relationship Id="rId1105" Type="http://schemas.openxmlformats.org/officeDocument/2006/relationships/slide" Target="slides/slide1104.xml"/><Relationship Id="rId49" Type="http://schemas.openxmlformats.org/officeDocument/2006/relationships/slide" Target="slides/slide48.xml"/><Relationship Id="rId114" Type="http://schemas.openxmlformats.org/officeDocument/2006/relationships/slide" Target="slides/slide113.xml"/><Relationship Id="rId461" Type="http://schemas.openxmlformats.org/officeDocument/2006/relationships/slide" Target="slides/slide460.xml"/><Relationship Id="rId559" Type="http://schemas.openxmlformats.org/officeDocument/2006/relationships/slide" Target="slides/slide558.xml"/><Relationship Id="rId766" Type="http://schemas.openxmlformats.org/officeDocument/2006/relationships/slide" Target="slides/slide765.xml"/><Relationship Id="rId1189" Type="http://schemas.openxmlformats.org/officeDocument/2006/relationships/slide" Target="slides/slide1188.xml"/><Relationship Id="rId198" Type="http://schemas.openxmlformats.org/officeDocument/2006/relationships/slide" Target="slides/slide197.xml"/><Relationship Id="rId321" Type="http://schemas.openxmlformats.org/officeDocument/2006/relationships/slide" Target="slides/slide320.xml"/><Relationship Id="rId419" Type="http://schemas.openxmlformats.org/officeDocument/2006/relationships/slide" Target="slides/slide418.xml"/><Relationship Id="rId626" Type="http://schemas.openxmlformats.org/officeDocument/2006/relationships/slide" Target="slides/slide625.xml"/><Relationship Id="rId973" Type="http://schemas.openxmlformats.org/officeDocument/2006/relationships/slide" Target="slides/slide972.xml"/><Relationship Id="rId1049" Type="http://schemas.openxmlformats.org/officeDocument/2006/relationships/slide" Target="slides/slide1048.xml"/><Relationship Id="rId1256" Type="http://schemas.openxmlformats.org/officeDocument/2006/relationships/slide" Target="slides/slide1255.xml"/><Relationship Id="rId833" Type="http://schemas.openxmlformats.org/officeDocument/2006/relationships/slide" Target="slides/slide832.xml"/><Relationship Id="rId1116" Type="http://schemas.openxmlformats.org/officeDocument/2006/relationships/slide" Target="slides/slide1115.xml"/><Relationship Id="rId265" Type="http://schemas.openxmlformats.org/officeDocument/2006/relationships/slide" Target="slides/slide264.xml"/><Relationship Id="rId472" Type="http://schemas.openxmlformats.org/officeDocument/2006/relationships/slide" Target="slides/slide471.xml"/><Relationship Id="rId900" Type="http://schemas.openxmlformats.org/officeDocument/2006/relationships/slide" Target="slides/slide899.xml"/><Relationship Id="rId125" Type="http://schemas.openxmlformats.org/officeDocument/2006/relationships/slide" Target="slides/slide124.xml"/><Relationship Id="rId332" Type="http://schemas.openxmlformats.org/officeDocument/2006/relationships/slide" Target="slides/slide331.xml"/><Relationship Id="rId777" Type="http://schemas.openxmlformats.org/officeDocument/2006/relationships/slide" Target="slides/slide776.xml"/><Relationship Id="rId984" Type="http://schemas.openxmlformats.org/officeDocument/2006/relationships/slide" Target="slides/slide983.xml"/><Relationship Id="rId637" Type="http://schemas.openxmlformats.org/officeDocument/2006/relationships/slide" Target="slides/slide636.xml"/><Relationship Id="rId844" Type="http://schemas.openxmlformats.org/officeDocument/2006/relationships/slide" Target="slides/slide843.xml"/><Relationship Id="rId1267" Type="http://schemas.openxmlformats.org/officeDocument/2006/relationships/slide" Target="slides/slide1266.xml"/><Relationship Id="rId276" Type="http://schemas.openxmlformats.org/officeDocument/2006/relationships/slide" Target="slides/slide275.xml"/><Relationship Id="rId483" Type="http://schemas.openxmlformats.org/officeDocument/2006/relationships/slide" Target="slides/slide482.xml"/><Relationship Id="rId690" Type="http://schemas.openxmlformats.org/officeDocument/2006/relationships/slide" Target="slides/slide689.xml"/><Relationship Id="rId704" Type="http://schemas.openxmlformats.org/officeDocument/2006/relationships/slide" Target="slides/slide703.xml"/><Relationship Id="rId911" Type="http://schemas.openxmlformats.org/officeDocument/2006/relationships/slide" Target="slides/slide910.xml"/><Relationship Id="rId1127" Type="http://schemas.openxmlformats.org/officeDocument/2006/relationships/slide" Target="slides/slide1126.xml"/><Relationship Id="rId40" Type="http://schemas.openxmlformats.org/officeDocument/2006/relationships/slide" Target="slides/slide39.xml"/><Relationship Id="rId136" Type="http://schemas.openxmlformats.org/officeDocument/2006/relationships/slide" Target="slides/slide135.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95" Type="http://schemas.openxmlformats.org/officeDocument/2006/relationships/slide" Target="slides/slide994.xml"/><Relationship Id="rId1180" Type="http://schemas.openxmlformats.org/officeDocument/2006/relationships/slide" Target="slides/slide1179.xml"/><Relationship Id="rId203" Type="http://schemas.openxmlformats.org/officeDocument/2006/relationships/slide" Target="slides/slide202.xml"/><Relationship Id="rId648" Type="http://schemas.openxmlformats.org/officeDocument/2006/relationships/slide" Target="slides/slide647.xml"/><Relationship Id="rId855" Type="http://schemas.openxmlformats.org/officeDocument/2006/relationships/slide" Target="slides/slide854.xml"/><Relationship Id="rId1040" Type="http://schemas.openxmlformats.org/officeDocument/2006/relationships/slide" Target="slides/slide1039.xml"/><Relationship Id="rId1278" Type="http://schemas.openxmlformats.org/officeDocument/2006/relationships/slide" Target="slides/slide1277.xml"/><Relationship Id="rId287" Type="http://schemas.openxmlformats.org/officeDocument/2006/relationships/slide" Target="slides/slide286.xml"/><Relationship Id="rId410" Type="http://schemas.openxmlformats.org/officeDocument/2006/relationships/slide" Target="slides/slide409.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922" Type="http://schemas.openxmlformats.org/officeDocument/2006/relationships/slide" Target="slides/slide921.xml"/><Relationship Id="rId1138" Type="http://schemas.openxmlformats.org/officeDocument/2006/relationships/slide" Target="slides/slide1137.xml"/><Relationship Id="rId147" Type="http://schemas.openxmlformats.org/officeDocument/2006/relationships/slide" Target="slides/slide146.xml"/><Relationship Id="rId354" Type="http://schemas.openxmlformats.org/officeDocument/2006/relationships/slide" Target="slides/slide353.xml"/><Relationship Id="rId799" Type="http://schemas.openxmlformats.org/officeDocument/2006/relationships/slide" Target="slides/slide798.xml"/><Relationship Id="rId1191" Type="http://schemas.openxmlformats.org/officeDocument/2006/relationships/slide" Target="slides/slide1190.xml"/><Relationship Id="rId1205" Type="http://schemas.openxmlformats.org/officeDocument/2006/relationships/slide" Target="slides/slide1204.xml"/><Relationship Id="rId51" Type="http://schemas.openxmlformats.org/officeDocument/2006/relationships/slide" Target="slides/slide50.xml"/><Relationship Id="rId561" Type="http://schemas.openxmlformats.org/officeDocument/2006/relationships/slide" Target="slides/slide560.xml"/><Relationship Id="rId659" Type="http://schemas.openxmlformats.org/officeDocument/2006/relationships/slide" Target="slides/slide658.xml"/><Relationship Id="rId866" Type="http://schemas.openxmlformats.org/officeDocument/2006/relationships/slide" Target="slides/slide865.xml"/><Relationship Id="rId214" Type="http://schemas.openxmlformats.org/officeDocument/2006/relationships/slide" Target="slides/slide213.xml"/><Relationship Id="rId298" Type="http://schemas.openxmlformats.org/officeDocument/2006/relationships/slide" Target="slides/slide297.xml"/><Relationship Id="rId421" Type="http://schemas.openxmlformats.org/officeDocument/2006/relationships/slide" Target="slides/slide420.xml"/><Relationship Id="rId519" Type="http://schemas.openxmlformats.org/officeDocument/2006/relationships/slide" Target="slides/slide518.xml"/><Relationship Id="rId1051" Type="http://schemas.openxmlformats.org/officeDocument/2006/relationships/slide" Target="slides/slide1050.xml"/><Relationship Id="rId1149" Type="http://schemas.openxmlformats.org/officeDocument/2006/relationships/slide" Target="slides/slide1148.xml"/><Relationship Id="rId158" Type="http://schemas.openxmlformats.org/officeDocument/2006/relationships/slide" Target="slides/slide157.xml"/><Relationship Id="rId726" Type="http://schemas.openxmlformats.org/officeDocument/2006/relationships/slide" Target="slides/slide725.xml"/><Relationship Id="rId933" Type="http://schemas.openxmlformats.org/officeDocument/2006/relationships/slide" Target="slides/slide932.xml"/><Relationship Id="rId1009" Type="http://schemas.openxmlformats.org/officeDocument/2006/relationships/slide" Target="slides/slide1008.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1216" Type="http://schemas.openxmlformats.org/officeDocument/2006/relationships/slide" Target="slides/slide1215.xml"/><Relationship Id="rId225" Type="http://schemas.openxmlformats.org/officeDocument/2006/relationships/slide" Target="slides/slide224.xml"/><Relationship Id="rId432" Type="http://schemas.openxmlformats.org/officeDocument/2006/relationships/slide" Target="slides/slide431.xml"/><Relationship Id="rId877" Type="http://schemas.openxmlformats.org/officeDocument/2006/relationships/slide" Target="slides/slide876.xml"/><Relationship Id="rId1062" Type="http://schemas.openxmlformats.org/officeDocument/2006/relationships/slide" Target="slides/slide1061.xml"/><Relationship Id="rId737" Type="http://schemas.openxmlformats.org/officeDocument/2006/relationships/slide" Target="slides/slide736.xml"/><Relationship Id="rId944" Type="http://schemas.openxmlformats.org/officeDocument/2006/relationships/slide" Target="slides/slide943.xml"/><Relationship Id="rId73" Type="http://schemas.openxmlformats.org/officeDocument/2006/relationships/slide" Target="slides/slide72.xml"/><Relationship Id="rId169" Type="http://schemas.openxmlformats.org/officeDocument/2006/relationships/slide" Target="slides/slide168.xml"/><Relationship Id="rId376" Type="http://schemas.openxmlformats.org/officeDocument/2006/relationships/slide" Target="slides/slide375.xml"/><Relationship Id="rId583" Type="http://schemas.openxmlformats.org/officeDocument/2006/relationships/slide" Target="slides/slide582.xml"/><Relationship Id="rId790" Type="http://schemas.openxmlformats.org/officeDocument/2006/relationships/slide" Target="slides/slide789.xml"/><Relationship Id="rId804" Type="http://schemas.openxmlformats.org/officeDocument/2006/relationships/slide" Target="slides/slide803.xml"/><Relationship Id="rId1227" Type="http://schemas.openxmlformats.org/officeDocument/2006/relationships/slide" Target="slides/slide1226.xml"/><Relationship Id="rId4" Type="http://schemas.openxmlformats.org/officeDocument/2006/relationships/slide" Target="slides/slide3.xml"/><Relationship Id="rId236" Type="http://schemas.openxmlformats.org/officeDocument/2006/relationships/slide" Target="slides/slide235.xml"/><Relationship Id="rId443" Type="http://schemas.openxmlformats.org/officeDocument/2006/relationships/slide" Target="slides/slide442.xml"/><Relationship Id="rId650" Type="http://schemas.openxmlformats.org/officeDocument/2006/relationships/slide" Target="slides/slide649.xml"/><Relationship Id="rId888" Type="http://schemas.openxmlformats.org/officeDocument/2006/relationships/slide" Target="slides/slide887.xml"/><Relationship Id="rId1073" Type="http://schemas.openxmlformats.org/officeDocument/2006/relationships/slide" Target="slides/slide1072.xml"/><Relationship Id="rId1280" Type="http://schemas.openxmlformats.org/officeDocument/2006/relationships/notesMaster" Target="notesMasters/notesMaster1.xml"/><Relationship Id="rId303" Type="http://schemas.openxmlformats.org/officeDocument/2006/relationships/slide" Target="slides/slide302.xml"/><Relationship Id="rId748" Type="http://schemas.openxmlformats.org/officeDocument/2006/relationships/slide" Target="slides/slide747.xml"/><Relationship Id="rId955" Type="http://schemas.openxmlformats.org/officeDocument/2006/relationships/slide" Target="slides/slide954.xml"/><Relationship Id="rId1140" Type="http://schemas.openxmlformats.org/officeDocument/2006/relationships/slide" Target="slides/slide1139.xml"/><Relationship Id="rId84" Type="http://schemas.openxmlformats.org/officeDocument/2006/relationships/slide" Target="slides/slide83.xml"/><Relationship Id="rId387" Type="http://schemas.openxmlformats.org/officeDocument/2006/relationships/slide" Target="slides/slide386.xml"/><Relationship Id="rId510" Type="http://schemas.openxmlformats.org/officeDocument/2006/relationships/slide" Target="slides/slide509.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1238" Type="http://schemas.openxmlformats.org/officeDocument/2006/relationships/slide" Target="slides/slide1237.xml"/><Relationship Id="rId247" Type="http://schemas.openxmlformats.org/officeDocument/2006/relationships/slide" Target="slides/slide246.xml"/><Relationship Id="rId899" Type="http://schemas.openxmlformats.org/officeDocument/2006/relationships/slide" Target="slides/slide898.xml"/><Relationship Id="rId1000" Type="http://schemas.openxmlformats.org/officeDocument/2006/relationships/slide" Target="slides/slide999.xml"/><Relationship Id="rId1084" Type="http://schemas.openxmlformats.org/officeDocument/2006/relationships/slide" Target="slides/slide1083.xml"/><Relationship Id="rId107" Type="http://schemas.openxmlformats.org/officeDocument/2006/relationships/slide" Target="slides/slide106.xml"/><Relationship Id="rId454" Type="http://schemas.openxmlformats.org/officeDocument/2006/relationships/slide" Target="slides/slide453.xml"/><Relationship Id="rId661" Type="http://schemas.openxmlformats.org/officeDocument/2006/relationships/slide" Target="slides/slide660.xml"/><Relationship Id="rId759" Type="http://schemas.openxmlformats.org/officeDocument/2006/relationships/slide" Target="slides/slide758.xml"/><Relationship Id="rId966" Type="http://schemas.openxmlformats.org/officeDocument/2006/relationships/slide" Target="slides/slide965.xml"/><Relationship Id="rId11" Type="http://schemas.openxmlformats.org/officeDocument/2006/relationships/slide" Target="slides/slide10.xml"/><Relationship Id="rId314" Type="http://schemas.openxmlformats.org/officeDocument/2006/relationships/slide" Target="slides/slide313.xml"/><Relationship Id="rId398" Type="http://schemas.openxmlformats.org/officeDocument/2006/relationships/slide" Target="slides/slide397.xml"/><Relationship Id="rId521" Type="http://schemas.openxmlformats.org/officeDocument/2006/relationships/slide" Target="slides/slide520.xml"/><Relationship Id="rId619" Type="http://schemas.openxmlformats.org/officeDocument/2006/relationships/slide" Target="slides/slide618.xml"/><Relationship Id="rId1151" Type="http://schemas.openxmlformats.org/officeDocument/2006/relationships/slide" Target="slides/slide1150.xml"/><Relationship Id="rId1249" Type="http://schemas.openxmlformats.org/officeDocument/2006/relationships/slide" Target="slides/slide1248.xml"/><Relationship Id="rId95" Type="http://schemas.openxmlformats.org/officeDocument/2006/relationships/slide" Target="slides/slide94.xml"/><Relationship Id="rId160" Type="http://schemas.openxmlformats.org/officeDocument/2006/relationships/slide" Target="slides/slide159.xml"/><Relationship Id="rId826" Type="http://schemas.openxmlformats.org/officeDocument/2006/relationships/slide" Target="slides/slide825.xml"/><Relationship Id="rId1011" Type="http://schemas.openxmlformats.org/officeDocument/2006/relationships/slide" Target="slides/slide1010.xml"/><Relationship Id="rId1109" Type="http://schemas.openxmlformats.org/officeDocument/2006/relationships/slide" Target="slides/slide1108.xml"/><Relationship Id="rId258" Type="http://schemas.openxmlformats.org/officeDocument/2006/relationships/slide" Target="slides/slide257.xml"/><Relationship Id="rId465" Type="http://schemas.openxmlformats.org/officeDocument/2006/relationships/slide" Target="slides/slide464.xml"/><Relationship Id="rId672" Type="http://schemas.openxmlformats.org/officeDocument/2006/relationships/slide" Target="slides/slide671.xml"/><Relationship Id="rId1095" Type="http://schemas.openxmlformats.org/officeDocument/2006/relationships/slide" Target="slides/slide1094.xml"/><Relationship Id="rId22" Type="http://schemas.openxmlformats.org/officeDocument/2006/relationships/slide" Target="slides/slide21.xml"/><Relationship Id="rId118" Type="http://schemas.openxmlformats.org/officeDocument/2006/relationships/slide" Target="slides/slide117.xml"/><Relationship Id="rId325" Type="http://schemas.openxmlformats.org/officeDocument/2006/relationships/slide" Target="slides/slide324.xml"/><Relationship Id="rId532" Type="http://schemas.openxmlformats.org/officeDocument/2006/relationships/slide" Target="slides/slide531.xml"/><Relationship Id="rId977" Type="http://schemas.openxmlformats.org/officeDocument/2006/relationships/slide" Target="slides/slide976.xml"/><Relationship Id="rId1162" Type="http://schemas.openxmlformats.org/officeDocument/2006/relationships/slide" Target="slides/slide1161.xml"/><Relationship Id="rId171" Type="http://schemas.openxmlformats.org/officeDocument/2006/relationships/slide" Target="slides/slide170.xml"/><Relationship Id="rId837" Type="http://schemas.openxmlformats.org/officeDocument/2006/relationships/slide" Target="slides/slide836.xml"/><Relationship Id="rId1022" Type="http://schemas.openxmlformats.org/officeDocument/2006/relationships/slide" Target="slides/slide1021.xml"/><Relationship Id="rId269" Type="http://schemas.openxmlformats.org/officeDocument/2006/relationships/slide" Target="slides/slide268.xml"/><Relationship Id="rId476" Type="http://schemas.openxmlformats.org/officeDocument/2006/relationships/slide" Target="slides/slide475.xml"/><Relationship Id="rId683" Type="http://schemas.openxmlformats.org/officeDocument/2006/relationships/slide" Target="slides/slide682.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336" Type="http://schemas.openxmlformats.org/officeDocument/2006/relationships/slide" Target="slides/slide335.xml"/><Relationship Id="rId543" Type="http://schemas.openxmlformats.org/officeDocument/2006/relationships/slide" Target="slides/slide542.xml"/><Relationship Id="rId988" Type="http://schemas.openxmlformats.org/officeDocument/2006/relationships/slide" Target="slides/slide987.xml"/><Relationship Id="rId1173" Type="http://schemas.openxmlformats.org/officeDocument/2006/relationships/slide" Target="slides/slide1172.xml"/><Relationship Id="rId182" Type="http://schemas.openxmlformats.org/officeDocument/2006/relationships/slide" Target="slides/slide181.xml"/><Relationship Id="rId403" Type="http://schemas.openxmlformats.org/officeDocument/2006/relationships/slide" Target="slides/slide402.xml"/><Relationship Id="rId750" Type="http://schemas.openxmlformats.org/officeDocument/2006/relationships/slide" Target="slides/slide749.xml"/><Relationship Id="rId848" Type="http://schemas.openxmlformats.org/officeDocument/2006/relationships/slide" Target="slides/slide847.xml"/><Relationship Id="rId1033" Type="http://schemas.openxmlformats.org/officeDocument/2006/relationships/slide" Target="slides/slide1032.xml"/><Relationship Id="rId487" Type="http://schemas.openxmlformats.org/officeDocument/2006/relationships/slide" Target="slides/slide486.xml"/><Relationship Id="rId610" Type="http://schemas.openxmlformats.org/officeDocument/2006/relationships/slide" Target="slides/slide609.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slide" Target="slides/slide914.xml"/><Relationship Id="rId1240" Type="http://schemas.openxmlformats.org/officeDocument/2006/relationships/slide" Target="slides/slide1239.xml"/><Relationship Id="rId347" Type="http://schemas.openxmlformats.org/officeDocument/2006/relationships/slide" Target="slides/slide346.xml"/><Relationship Id="rId999" Type="http://schemas.openxmlformats.org/officeDocument/2006/relationships/slide" Target="slides/slide998.xml"/><Relationship Id="rId1100" Type="http://schemas.openxmlformats.org/officeDocument/2006/relationships/slide" Target="slides/slide1099.xml"/><Relationship Id="rId1184" Type="http://schemas.openxmlformats.org/officeDocument/2006/relationships/slide" Target="slides/slide1183.xml"/><Relationship Id="rId44" Type="http://schemas.openxmlformats.org/officeDocument/2006/relationships/slide" Target="slides/slide43.xml"/><Relationship Id="rId554" Type="http://schemas.openxmlformats.org/officeDocument/2006/relationships/slide" Target="slides/slide553.xml"/><Relationship Id="rId761" Type="http://schemas.openxmlformats.org/officeDocument/2006/relationships/slide" Target="slides/slide760.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414" Type="http://schemas.openxmlformats.org/officeDocument/2006/relationships/slide" Target="slides/slide413.xml"/><Relationship Id="rId498" Type="http://schemas.openxmlformats.org/officeDocument/2006/relationships/slide" Target="slides/slide497.xml"/><Relationship Id="rId621" Type="http://schemas.openxmlformats.org/officeDocument/2006/relationships/slide" Target="slides/slide620.xml"/><Relationship Id="rId1044" Type="http://schemas.openxmlformats.org/officeDocument/2006/relationships/slide" Target="slides/slide1043.xml"/><Relationship Id="rId1251" Type="http://schemas.openxmlformats.org/officeDocument/2006/relationships/slide" Target="slides/slide1250.xml"/><Relationship Id="rId260" Type="http://schemas.openxmlformats.org/officeDocument/2006/relationships/slide" Target="slides/slide259.xml"/><Relationship Id="rId719" Type="http://schemas.openxmlformats.org/officeDocument/2006/relationships/slide" Target="slides/slide718.xml"/><Relationship Id="rId926" Type="http://schemas.openxmlformats.org/officeDocument/2006/relationships/slide" Target="slides/slide925.xml"/><Relationship Id="rId1111" Type="http://schemas.openxmlformats.org/officeDocument/2006/relationships/slide" Target="slides/slide1110.xml"/><Relationship Id="rId55" Type="http://schemas.openxmlformats.org/officeDocument/2006/relationships/slide" Target="slides/slide54.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72" Type="http://schemas.openxmlformats.org/officeDocument/2006/relationships/slide" Target="slides/slide771.xml"/><Relationship Id="rId1195" Type="http://schemas.openxmlformats.org/officeDocument/2006/relationships/slide" Target="slides/slide1194.xml"/><Relationship Id="rId1209" Type="http://schemas.openxmlformats.org/officeDocument/2006/relationships/slide" Target="slides/slide1208.xml"/><Relationship Id="rId218" Type="http://schemas.openxmlformats.org/officeDocument/2006/relationships/slide" Target="slides/slide217.xml"/><Relationship Id="rId425" Type="http://schemas.openxmlformats.org/officeDocument/2006/relationships/slide" Target="slides/slide424.xml"/><Relationship Id="rId632" Type="http://schemas.openxmlformats.org/officeDocument/2006/relationships/slide" Target="slides/slide631.xml"/><Relationship Id="rId1055" Type="http://schemas.openxmlformats.org/officeDocument/2006/relationships/slide" Target="slides/slide1054.xml"/><Relationship Id="rId1262" Type="http://schemas.openxmlformats.org/officeDocument/2006/relationships/slide" Target="slides/slide1261.xml"/><Relationship Id="rId271" Type="http://schemas.openxmlformats.org/officeDocument/2006/relationships/slide" Target="slides/slide270.xml"/><Relationship Id="rId937" Type="http://schemas.openxmlformats.org/officeDocument/2006/relationships/slide" Target="slides/slide936.xml"/><Relationship Id="rId1122" Type="http://schemas.openxmlformats.org/officeDocument/2006/relationships/slide" Target="slides/slide1121.xml"/><Relationship Id="rId66" Type="http://schemas.openxmlformats.org/officeDocument/2006/relationships/slide" Target="slides/slide65.xml"/><Relationship Id="rId131" Type="http://schemas.openxmlformats.org/officeDocument/2006/relationships/slide" Target="slides/slide130.xml"/><Relationship Id="rId369" Type="http://schemas.openxmlformats.org/officeDocument/2006/relationships/slide" Target="slides/slide368.xml"/><Relationship Id="rId576" Type="http://schemas.openxmlformats.org/officeDocument/2006/relationships/slide" Target="slides/slide575.xml"/><Relationship Id="rId783" Type="http://schemas.openxmlformats.org/officeDocument/2006/relationships/slide" Target="slides/slide782.xml"/><Relationship Id="rId990" Type="http://schemas.openxmlformats.org/officeDocument/2006/relationships/slide" Target="slides/slide989.xml"/><Relationship Id="rId229" Type="http://schemas.openxmlformats.org/officeDocument/2006/relationships/slide" Target="slides/slide228.xml"/><Relationship Id="rId436" Type="http://schemas.openxmlformats.org/officeDocument/2006/relationships/slide" Target="slides/slide435.xml"/><Relationship Id="rId643" Type="http://schemas.openxmlformats.org/officeDocument/2006/relationships/slide" Target="slides/slide642.xml"/><Relationship Id="rId1066" Type="http://schemas.openxmlformats.org/officeDocument/2006/relationships/slide" Target="slides/slide1065.xml"/><Relationship Id="rId1273" Type="http://schemas.openxmlformats.org/officeDocument/2006/relationships/slide" Target="slides/slide1272.xml"/><Relationship Id="rId850" Type="http://schemas.openxmlformats.org/officeDocument/2006/relationships/slide" Target="slides/slide849.xml"/><Relationship Id="rId948" Type="http://schemas.openxmlformats.org/officeDocument/2006/relationships/slide" Target="slides/slide947.xml"/><Relationship Id="rId1133" Type="http://schemas.openxmlformats.org/officeDocument/2006/relationships/slide" Target="slides/slide1132.xml"/><Relationship Id="rId77" Type="http://schemas.openxmlformats.org/officeDocument/2006/relationships/slide" Target="slides/slide76.xml"/><Relationship Id="rId282" Type="http://schemas.openxmlformats.org/officeDocument/2006/relationships/slide" Target="slides/slide281.xml"/><Relationship Id="rId503" Type="http://schemas.openxmlformats.org/officeDocument/2006/relationships/slide" Target="slides/slide502.xml"/><Relationship Id="rId587" Type="http://schemas.openxmlformats.org/officeDocument/2006/relationships/slide" Target="slides/slide586.xml"/><Relationship Id="rId710" Type="http://schemas.openxmlformats.org/officeDocument/2006/relationships/slide" Target="slides/slide709.xml"/><Relationship Id="rId808" Type="http://schemas.openxmlformats.org/officeDocument/2006/relationships/slide" Target="slides/slide807.xml"/><Relationship Id="rId8" Type="http://schemas.openxmlformats.org/officeDocument/2006/relationships/slide" Target="slides/slide7.xml"/><Relationship Id="rId142" Type="http://schemas.openxmlformats.org/officeDocument/2006/relationships/slide" Target="slides/slide141.xml"/><Relationship Id="rId447" Type="http://schemas.openxmlformats.org/officeDocument/2006/relationships/slide" Target="slides/slide446.xml"/><Relationship Id="rId794" Type="http://schemas.openxmlformats.org/officeDocument/2006/relationships/slide" Target="slides/slide793.xml"/><Relationship Id="rId1077" Type="http://schemas.openxmlformats.org/officeDocument/2006/relationships/slide" Target="slides/slide1076.xml"/><Relationship Id="rId1200" Type="http://schemas.openxmlformats.org/officeDocument/2006/relationships/slide" Target="slides/slide1199.xml"/><Relationship Id="rId654" Type="http://schemas.openxmlformats.org/officeDocument/2006/relationships/slide" Target="slides/slide653.xml"/><Relationship Id="rId861" Type="http://schemas.openxmlformats.org/officeDocument/2006/relationships/slide" Target="slides/slide860.xml"/><Relationship Id="rId959" Type="http://schemas.openxmlformats.org/officeDocument/2006/relationships/slide" Target="slides/slide958.xml"/><Relationship Id="rId1284" Type="http://schemas.openxmlformats.org/officeDocument/2006/relationships/tableStyles" Target="tableStyles.xml"/><Relationship Id="rId293" Type="http://schemas.openxmlformats.org/officeDocument/2006/relationships/slide" Target="slides/slide292.xml"/><Relationship Id="rId307" Type="http://schemas.openxmlformats.org/officeDocument/2006/relationships/slide" Target="slides/slide306.xml"/><Relationship Id="rId514" Type="http://schemas.openxmlformats.org/officeDocument/2006/relationships/slide" Target="slides/slide513.xml"/><Relationship Id="rId721" Type="http://schemas.openxmlformats.org/officeDocument/2006/relationships/slide" Target="slides/slide720.xml"/><Relationship Id="rId1144" Type="http://schemas.openxmlformats.org/officeDocument/2006/relationships/slide" Target="slides/slide1143.xml"/><Relationship Id="rId88" Type="http://schemas.openxmlformats.org/officeDocument/2006/relationships/slide" Target="slides/slide87.xml"/><Relationship Id="rId153" Type="http://schemas.openxmlformats.org/officeDocument/2006/relationships/slide" Target="slides/slide152.xml"/><Relationship Id="rId360" Type="http://schemas.openxmlformats.org/officeDocument/2006/relationships/slide" Target="slides/slide359.xml"/><Relationship Id="rId598" Type="http://schemas.openxmlformats.org/officeDocument/2006/relationships/slide" Target="slides/slide597.xml"/><Relationship Id="rId819" Type="http://schemas.openxmlformats.org/officeDocument/2006/relationships/slide" Target="slides/slide818.xml"/><Relationship Id="rId1004" Type="http://schemas.openxmlformats.org/officeDocument/2006/relationships/slide" Target="slides/slide1003.xml"/><Relationship Id="rId1211" Type="http://schemas.openxmlformats.org/officeDocument/2006/relationships/slide" Target="slides/slide1210.xml"/><Relationship Id="rId220" Type="http://schemas.openxmlformats.org/officeDocument/2006/relationships/slide" Target="slides/slide219.xml"/><Relationship Id="rId458" Type="http://schemas.openxmlformats.org/officeDocument/2006/relationships/slide" Target="slides/slide457.xml"/><Relationship Id="rId665" Type="http://schemas.openxmlformats.org/officeDocument/2006/relationships/slide" Target="slides/slide664.xml"/><Relationship Id="rId872" Type="http://schemas.openxmlformats.org/officeDocument/2006/relationships/slide" Target="slides/slide871.xml"/><Relationship Id="rId1088" Type="http://schemas.openxmlformats.org/officeDocument/2006/relationships/slide" Target="slides/slide1087.xml"/><Relationship Id="rId15" Type="http://schemas.openxmlformats.org/officeDocument/2006/relationships/slide" Target="slides/slide14.xml"/><Relationship Id="rId318" Type="http://schemas.openxmlformats.org/officeDocument/2006/relationships/slide" Target="slides/slide317.xml"/><Relationship Id="rId525" Type="http://schemas.openxmlformats.org/officeDocument/2006/relationships/slide" Target="slides/slide524.xml"/><Relationship Id="rId732" Type="http://schemas.openxmlformats.org/officeDocument/2006/relationships/slide" Target="slides/slide731.xml"/><Relationship Id="rId1155" Type="http://schemas.openxmlformats.org/officeDocument/2006/relationships/slide" Target="slides/slide1154.xml"/><Relationship Id="rId99" Type="http://schemas.openxmlformats.org/officeDocument/2006/relationships/slide" Target="slides/slide98.xml"/><Relationship Id="rId164" Type="http://schemas.openxmlformats.org/officeDocument/2006/relationships/slide" Target="slides/slide163.xml"/><Relationship Id="rId371" Type="http://schemas.openxmlformats.org/officeDocument/2006/relationships/slide" Target="slides/slide370.xml"/><Relationship Id="rId1015" Type="http://schemas.openxmlformats.org/officeDocument/2006/relationships/slide" Target="slides/slide1014.xml"/><Relationship Id="rId1222" Type="http://schemas.openxmlformats.org/officeDocument/2006/relationships/slide" Target="slides/slide1221.xml"/><Relationship Id="rId469" Type="http://schemas.openxmlformats.org/officeDocument/2006/relationships/slide" Target="slides/slide468.xml"/><Relationship Id="rId676" Type="http://schemas.openxmlformats.org/officeDocument/2006/relationships/slide" Target="slides/slide675.xml"/><Relationship Id="rId883" Type="http://schemas.openxmlformats.org/officeDocument/2006/relationships/slide" Target="slides/slide882.xml"/><Relationship Id="rId1099" Type="http://schemas.openxmlformats.org/officeDocument/2006/relationships/slide" Target="slides/slide1098.xml"/><Relationship Id="rId26" Type="http://schemas.openxmlformats.org/officeDocument/2006/relationships/slide" Target="slides/slide25.xml"/><Relationship Id="rId231" Type="http://schemas.openxmlformats.org/officeDocument/2006/relationships/slide" Target="slides/slide230.xml"/><Relationship Id="rId329" Type="http://schemas.openxmlformats.org/officeDocument/2006/relationships/slide" Target="slides/slide328.xml"/><Relationship Id="rId536" Type="http://schemas.openxmlformats.org/officeDocument/2006/relationships/slide" Target="slides/slide535.xml"/><Relationship Id="rId1166" Type="http://schemas.openxmlformats.org/officeDocument/2006/relationships/slide" Target="slides/slide1165.xml"/><Relationship Id="rId175" Type="http://schemas.openxmlformats.org/officeDocument/2006/relationships/slide" Target="slides/slide174.xml"/><Relationship Id="rId743" Type="http://schemas.openxmlformats.org/officeDocument/2006/relationships/slide" Target="slides/slide742.xml"/><Relationship Id="rId950" Type="http://schemas.openxmlformats.org/officeDocument/2006/relationships/slide" Target="slides/slide949.xml"/><Relationship Id="rId1026" Type="http://schemas.openxmlformats.org/officeDocument/2006/relationships/slide" Target="slides/slide1025.xml"/><Relationship Id="rId382" Type="http://schemas.openxmlformats.org/officeDocument/2006/relationships/slide" Target="slides/slide381.xml"/><Relationship Id="rId603" Type="http://schemas.openxmlformats.org/officeDocument/2006/relationships/slide" Target="slides/slide602.xml"/><Relationship Id="rId687" Type="http://schemas.openxmlformats.org/officeDocument/2006/relationships/slide" Target="slides/slide686.xml"/><Relationship Id="rId810" Type="http://schemas.openxmlformats.org/officeDocument/2006/relationships/slide" Target="slides/slide809.xml"/><Relationship Id="rId908" Type="http://schemas.openxmlformats.org/officeDocument/2006/relationships/slide" Target="slides/slide907.xml"/><Relationship Id="rId1233" Type="http://schemas.openxmlformats.org/officeDocument/2006/relationships/slide" Target="slides/slide1232.xml"/><Relationship Id="rId242" Type="http://schemas.openxmlformats.org/officeDocument/2006/relationships/slide" Target="slides/slide241.xml"/><Relationship Id="rId894" Type="http://schemas.openxmlformats.org/officeDocument/2006/relationships/slide" Target="slides/slide893.xml"/><Relationship Id="rId1177" Type="http://schemas.openxmlformats.org/officeDocument/2006/relationships/slide" Target="slides/slide1176.xml"/><Relationship Id="rId37" Type="http://schemas.openxmlformats.org/officeDocument/2006/relationships/slide" Target="slides/slide36.xml"/><Relationship Id="rId102" Type="http://schemas.openxmlformats.org/officeDocument/2006/relationships/slide" Target="slides/slide101.xml"/><Relationship Id="rId547" Type="http://schemas.openxmlformats.org/officeDocument/2006/relationships/slide" Target="slides/slide546.xml"/><Relationship Id="rId754" Type="http://schemas.openxmlformats.org/officeDocument/2006/relationships/slide" Target="slides/slide753.xml"/><Relationship Id="rId961" Type="http://schemas.openxmlformats.org/officeDocument/2006/relationships/slide" Target="slides/slide960.xml"/><Relationship Id="rId90" Type="http://schemas.openxmlformats.org/officeDocument/2006/relationships/slide" Target="slides/slide89.xml"/><Relationship Id="rId186" Type="http://schemas.openxmlformats.org/officeDocument/2006/relationships/slide" Target="slides/slide185.xml"/><Relationship Id="rId393" Type="http://schemas.openxmlformats.org/officeDocument/2006/relationships/slide" Target="slides/slide392.xml"/><Relationship Id="rId407" Type="http://schemas.openxmlformats.org/officeDocument/2006/relationships/slide" Target="slides/slide406.xml"/><Relationship Id="rId614" Type="http://schemas.openxmlformats.org/officeDocument/2006/relationships/slide" Target="slides/slide613.xml"/><Relationship Id="rId821" Type="http://schemas.openxmlformats.org/officeDocument/2006/relationships/slide" Target="slides/slide820.xml"/><Relationship Id="rId1037" Type="http://schemas.openxmlformats.org/officeDocument/2006/relationships/slide" Target="slides/slide1036.xml"/><Relationship Id="rId1244" Type="http://schemas.openxmlformats.org/officeDocument/2006/relationships/slide" Target="slides/slide1243.xml"/><Relationship Id="rId253" Type="http://schemas.openxmlformats.org/officeDocument/2006/relationships/slide" Target="slides/slide252.xml"/><Relationship Id="rId460" Type="http://schemas.openxmlformats.org/officeDocument/2006/relationships/slide" Target="slides/slide459.xml"/><Relationship Id="rId698" Type="http://schemas.openxmlformats.org/officeDocument/2006/relationships/slide" Target="slides/slide697.xml"/><Relationship Id="rId919" Type="http://schemas.openxmlformats.org/officeDocument/2006/relationships/slide" Target="slides/slide918.xml"/><Relationship Id="rId1090" Type="http://schemas.openxmlformats.org/officeDocument/2006/relationships/slide" Target="slides/slide1089.xml"/><Relationship Id="rId1104" Type="http://schemas.openxmlformats.org/officeDocument/2006/relationships/slide" Target="slides/slide1103.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65" Type="http://schemas.openxmlformats.org/officeDocument/2006/relationships/slide" Target="slides/slide764.xml"/><Relationship Id="rId972" Type="http://schemas.openxmlformats.org/officeDocument/2006/relationships/slide" Target="slides/slide971.xml"/><Relationship Id="rId1188" Type="http://schemas.openxmlformats.org/officeDocument/2006/relationships/slide" Target="slides/slide1187.xml"/><Relationship Id="rId197" Type="http://schemas.openxmlformats.org/officeDocument/2006/relationships/slide" Target="slides/slide196.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1048" Type="http://schemas.openxmlformats.org/officeDocument/2006/relationships/slide" Target="slides/slide1047.xml"/><Relationship Id="rId1255" Type="http://schemas.openxmlformats.org/officeDocument/2006/relationships/slide" Target="slides/slide1254.xml"/><Relationship Id="rId264" Type="http://schemas.openxmlformats.org/officeDocument/2006/relationships/slide" Target="slides/slide263.xml"/><Relationship Id="rId471" Type="http://schemas.openxmlformats.org/officeDocument/2006/relationships/slide" Target="slides/slide470.xml"/><Relationship Id="rId1115" Type="http://schemas.openxmlformats.org/officeDocument/2006/relationships/slide" Target="slides/slide1114.xml"/><Relationship Id="rId59" Type="http://schemas.openxmlformats.org/officeDocument/2006/relationships/slide" Target="slides/slide58.xml"/><Relationship Id="rId124" Type="http://schemas.openxmlformats.org/officeDocument/2006/relationships/slide" Target="slides/slide123.xml"/><Relationship Id="rId569" Type="http://schemas.openxmlformats.org/officeDocument/2006/relationships/slide" Target="slides/slide568.xml"/><Relationship Id="rId776" Type="http://schemas.openxmlformats.org/officeDocument/2006/relationships/slide" Target="slides/slide775.xml"/><Relationship Id="rId983" Type="http://schemas.openxmlformats.org/officeDocument/2006/relationships/slide" Target="slides/slide982.xml"/><Relationship Id="rId1199" Type="http://schemas.openxmlformats.org/officeDocument/2006/relationships/slide" Target="slides/slide1198.xml"/><Relationship Id="rId331" Type="http://schemas.openxmlformats.org/officeDocument/2006/relationships/slide" Target="slides/slide330.xml"/><Relationship Id="rId429" Type="http://schemas.openxmlformats.org/officeDocument/2006/relationships/slide" Target="slides/slide428.xml"/><Relationship Id="rId636" Type="http://schemas.openxmlformats.org/officeDocument/2006/relationships/slide" Target="slides/slide635.xml"/><Relationship Id="rId1059" Type="http://schemas.openxmlformats.org/officeDocument/2006/relationships/slide" Target="slides/slide1058.xml"/><Relationship Id="rId1266" Type="http://schemas.openxmlformats.org/officeDocument/2006/relationships/slide" Target="slides/slide1265.xml"/><Relationship Id="rId843" Type="http://schemas.openxmlformats.org/officeDocument/2006/relationships/slide" Target="slides/slide842.xml"/><Relationship Id="rId1126" Type="http://schemas.openxmlformats.org/officeDocument/2006/relationships/slide" Target="slides/slide1125.xml"/><Relationship Id="rId275" Type="http://schemas.openxmlformats.org/officeDocument/2006/relationships/slide" Target="slides/slide274.xml"/><Relationship Id="rId482" Type="http://schemas.openxmlformats.org/officeDocument/2006/relationships/slide" Target="slides/slide481.xml"/><Relationship Id="rId703" Type="http://schemas.openxmlformats.org/officeDocument/2006/relationships/slide" Target="slides/slide702.xml"/><Relationship Id="rId910" Type="http://schemas.openxmlformats.org/officeDocument/2006/relationships/slide" Target="slides/slide909.xml"/><Relationship Id="rId135" Type="http://schemas.openxmlformats.org/officeDocument/2006/relationships/slide" Target="slides/slide134.xml"/><Relationship Id="rId342" Type="http://schemas.openxmlformats.org/officeDocument/2006/relationships/slide" Target="slides/slide341.xml"/><Relationship Id="rId787" Type="http://schemas.openxmlformats.org/officeDocument/2006/relationships/slide" Target="slides/slide786.xml"/><Relationship Id="rId994" Type="http://schemas.openxmlformats.org/officeDocument/2006/relationships/slide" Target="slides/slide993.xml"/><Relationship Id="rId202" Type="http://schemas.openxmlformats.org/officeDocument/2006/relationships/slide" Target="slides/slide201.xml"/><Relationship Id="rId647" Type="http://schemas.openxmlformats.org/officeDocument/2006/relationships/slide" Target="slides/slide646.xml"/><Relationship Id="rId854" Type="http://schemas.openxmlformats.org/officeDocument/2006/relationships/slide" Target="slides/slide853.xml"/><Relationship Id="rId1277" Type="http://schemas.openxmlformats.org/officeDocument/2006/relationships/slide" Target="slides/slide1276.xml"/><Relationship Id="rId286" Type="http://schemas.openxmlformats.org/officeDocument/2006/relationships/slide" Target="slides/slide285.xml"/><Relationship Id="rId493" Type="http://schemas.openxmlformats.org/officeDocument/2006/relationships/slide" Target="slides/slide492.xml"/><Relationship Id="rId507" Type="http://schemas.openxmlformats.org/officeDocument/2006/relationships/slide" Target="slides/slide506.xml"/><Relationship Id="rId714" Type="http://schemas.openxmlformats.org/officeDocument/2006/relationships/slide" Target="slides/slide713.xml"/><Relationship Id="rId921" Type="http://schemas.openxmlformats.org/officeDocument/2006/relationships/slide" Target="slides/slide920.xml"/><Relationship Id="rId1137" Type="http://schemas.openxmlformats.org/officeDocument/2006/relationships/slide" Target="slides/slide1136.xml"/><Relationship Id="rId50" Type="http://schemas.openxmlformats.org/officeDocument/2006/relationships/slide" Target="slides/slide49.xml"/><Relationship Id="rId146" Type="http://schemas.openxmlformats.org/officeDocument/2006/relationships/slide" Target="slides/slide145.xml"/><Relationship Id="rId353" Type="http://schemas.openxmlformats.org/officeDocument/2006/relationships/slide" Target="slides/slide352.xml"/><Relationship Id="rId560" Type="http://schemas.openxmlformats.org/officeDocument/2006/relationships/slide" Target="slides/slide559.xml"/><Relationship Id="rId798" Type="http://schemas.openxmlformats.org/officeDocument/2006/relationships/slide" Target="slides/slide797.xml"/><Relationship Id="rId1190" Type="http://schemas.openxmlformats.org/officeDocument/2006/relationships/slide" Target="slides/slide1189.xml"/><Relationship Id="rId1204" Type="http://schemas.openxmlformats.org/officeDocument/2006/relationships/slide" Target="slides/slide1203.xml"/><Relationship Id="rId213" Type="http://schemas.openxmlformats.org/officeDocument/2006/relationships/slide" Target="slides/slide212.xml"/><Relationship Id="rId420" Type="http://schemas.openxmlformats.org/officeDocument/2006/relationships/slide" Target="slides/slide419.xml"/><Relationship Id="rId658" Type="http://schemas.openxmlformats.org/officeDocument/2006/relationships/slide" Target="slides/slide657.xml"/><Relationship Id="rId865" Type="http://schemas.openxmlformats.org/officeDocument/2006/relationships/slide" Target="slides/slide864.xml"/><Relationship Id="rId1050" Type="http://schemas.openxmlformats.org/officeDocument/2006/relationships/slide" Target="slides/slide1049.xml"/><Relationship Id="rId297" Type="http://schemas.openxmlformats.org/officeDocument/2006/relationships/slide" Target="slides/slide296.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148" Type="http://schemas.openxmlformats.org/officeDocument/2006/relationships/slide" Target="slides/slide1147.xml"/><Relationship Id="rId157" Type="http://schemas.openxmlformats.org/officeDocument/2006/relationships/slide" Target="slides/slide156.xml"/><Relationship Id="rId364" Type="http://schemas.openxmlformats.org/officeDocument/2006/relationships/slide" Target="slides/slide363.xml"/><Relationship Id="rId1008" Type="http://schemas.openxmlformats.org/officeDocument/2006/relationships/slide" Target="slides/slide1007.xml"/><Relationship Id="rId1215" Type="http://schemas.openxmlformats.org/officeDocument/2006/relationships/slide" Target="slides/slide1214.xml"/><Relationship Id="rId61" Type="http://schemas.openxmlformats.org/officeDocument/2006/relationships/slide" Target="slides/slide60.xml"/><Relationship Id="rId571" Type="http://schemas.openxmlformats.org/officeDocument/2006/relationships/slide" Target="slides/slide570.xml"/><Relationship Id="rId669" Type="http://schemas.openxmlformats.org/officeDocument/2006/relationships/slide" Target="slides/slide668.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431" Type="http://schemas.openxmlformats.org/officeDocument/2006/relationships/slide" Target="slides/slide430.xml"/><Relationship Id="rId529" Type="http://schemas.openxmlformats.org/officeDocument/2006/relationships/slide" Target="slides/slide528.xml"/><Relationship Id="rId736" Type="http://schemas.openxmlformats.org/officeDocument/2006/relationships/slide" Target="slides/slide735.xml"/><Relationship Id="rId1061" Type="http://schemas.openxmlformats.org/officeDocument/2006/relationships/slide" Target="slides/slide1060.xml"/><Relationship Id="rId1159" Type="http://schemas.openxmlformats.org/officeDocument/2006/relationships/slide" Target="slides/slide1158.xml"/><Relationship Id="rId168" Type="http://schemas.openxmlformats.org/officeDocument/2006/relationships/slide" Target="slides/slide167.xml"/><Relationship Id="rId943" Type="http://schemas.openxmlformats.org/officeDocument/2006/relationships/slide" Target="slides/slide942.xml"/><Relationship Id="rId1019" Type="http://schemas.openxmlformats.org/officeDocument/2006/relationships/slide" Target="slides/slide1018.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803" Type="http://schemas.openxmlformats.org/officeDocument/2006/relationships/slide" Target="slides/slide802.xml"/><Relationship Id="rId1226" Type="http://schemas.openxmlformats.org/officeDocument/2006/relationships/slide" Target="slides/slide1225.xml"/><Relationship Id="rId3" Type="http://schemas.openxmlformats.org/officeDocument/2006/relationships/slide" Target="slides/slide2.xml"/><Relationship Id="rId235" Type="http://schemas.openxmlformats.org/officeDocument/2006/relationships/slide" Target="slides/slide234.xml"/><Relationship Id="rId442" Type="http://schemas.openxmlformats.org/officeDocument/2006/relationships/slide" Target="slides/slide441.xml"/><Relationship Id="rId887" Type="http://schemas.openxmlformats.org/officeDocument/2006/relationships/slide" Target="slides/slide886.xml"/><Relationship Id="rId1072" Type="http://schemas.openxmlformats.org/officeDocument/2006/relationships/slide" Target="slides/slide1071.xml"/><Relationship Id="rId302" Type="http://schemas.openxmlformats.org/officeDocument/2006/relationships/slide" Target="slides/slide301.xml"/><Relationship Id="rId747" Type="http://schemas.openxmlformats.org/officeDocument/2006/relationships/slide" Target="slides/slide746.xml"/><Relationship Id="rId954" Type="http://schemas.openxmlformats.org/officeDocument/2006/relationships/slide" Target="slides/slide953.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93" Type="http://schemas.openxmlformats.org/officeDocument/2006/relationships/slide" Target="slides/slide592.xml"/><Relationship Id="rId607" Type="http://schemas.openxmlformats.org/officeDocument/2006/relationships/slide" Target="slides/slide606.xml"/><Relationship Id="rId814" Type="http://schemas.openxmlformats.org/officeDocument/2006/relationships/slide" Target="slides/slide813.xml"/><Relationship Id="rId1237" Type="http://schemas.openxmlformats.org/officeDocument/2006/relationships/slide" Target="slides/slide1236.xml"/><Relationship Id="rId246" Type="http://schemas.openxmlformats.org/officeDocument/2006/relationships/slide" Target="slides/slide245.xml"/><Relationship Id="rId453" Type="http://schemas.openxmlformats.org/officeDocument/2006/relationships/slide" Target="slides/slide452.xml"/><Relationship Id="rId660" Type="http://schemas.openxmlformats.org/officeDocument/2006/relationships/slide" Target="slides/slide659.xml"/><Relationship Id="rId898" Type="http://schemas.openxmlformats.org/officeDocument/2006/relationships/slide" Target="slides/slide897.xml"/><Relationship Id="rId1083" Type="http://schemas.openxmlformats.org/officeDocument/2006/relationships/slide" Target="slides/slide1082.xml"/><Relationship Id="rId106" Type="http://schemas.openxmlformats.org/officeDocument/2006/relationships/slide" Target="slides/slide105.xml"/><Relationship Id="rId313" Type="http://schemas.openxmlformats.org/officeDocument/2006/relationships/slide" Target="slides/slide312.xml"/><Relationship Id="rId758" Type="http://schemas.openxmlformats.org/officeDocument/2006/relationships/slide" Target="slides/slide757.xml"/><Relationship Id="rId965" Type="http://schemas.openxmlformats.org/officeDocument/2006/relationships/slide" Target="slides/slide964.xml"/><Relationship Id="rId1150" Type="http://schemas.openxmlformats.org/officeDocument/2006/relationships/slide" Target="slides/slide1149.xml"/><Relationship Id="rId10" Type="http://schemas.openxmlformats.org/officeDocument/2006/relationships/slide" Target="slides/slide9.xml"/><Relationship Id="rId94" Type="http://schemas.openxmlformats.org/officeDocument/2006/relationships/slide" Target="slides/slide93.xml"/><Relationship Id="rId397" Type="http://schemas.openxmlformats.org/officeDocument/2006/relationships/slide" Target="slides/slide396.xml"/><Relationship Id="rId520" Type="http://schemas.openxmlformats.org/officeDocument/2006/relationships/slide" Target="slides/slide519.xml"/><Relationship Id="rId618" Type="http://schemas.openxmlformats.org/officeDocument/2006/relationships/slide" Target="slides/slide617.xml"/><Relationship Id="rId825" Type="http://schemas.openxmlformats.org/officeDocument/2006/relationships/slide" Target="slides/slide824.xml"/><Relationship Id="rId1248" Type="http://schemas.openxmlformats.org/officeDocument/2006/relationships/slide" Target="slides/slide1247.xml"/><Relationship Id="rId257" Type="http://schemas.openxmlformats.org/officeDocument/2006/relationships/slide" Target="slides/slide256.xml"/><Relationship Id="rId464" Type="http://schemas.openxmlformats.org/officeDocument/2006/relationships/slide" Target="slides/slide463.xml"/><Relationship Id="rId1010" Type="http://schemas.openxmlformats.org/officeDocument/2006/relationships/slide" Target="slides/slide1009.xml"/><Relationship Id="rId1094" Type="http://schemas.openxmlformats.org/officeDocument/2006/relationships/slide" Target="slides/slide1093.xml"/><Relationship Id="rId1108" Type="http://schemas.openxmlformats.org/officeDocument/2006/relationships/slide" Target="slides/slide1107.xml"/><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976" Type="http://schemas.openxmlformats.org/officeDocument/2006/relationships/slide" Target="slides/slide975.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161" Type="http://schemas.openxmlformats.org/officeDocument/2006/relationships/slide" Target="slides/slide1160.xml"/><Relationship Id="rId1259" Type="http://schemas.openxmlformats.org/officeDocument/2006/relationships/slide" Target="slides/slide1258.xml"/><Relationship Id="rId836" Type="http://schemas.openxmlformats.org/officeDocument/2006/relationships/slide" Target="slides/slide835.xml"/><Relationship Id="rId1021" Type="http://schemas.openxmlformats.org/officeDocument/2006/relationships/slide" Target="slides/slide1020.xml"/><Relationship Id="rId1119" Type="http://schemas.openxmlformats.org/officeDocument/2006/relationships/slide" Target="slides/slide1118.xml"/><Relationship Id="rId903" Type="http://schemas.openxmlformats.org/officeDocument/2006/relationships/slide" Target="slides/slide902.xml"/><Relationship Id="rId32" Type="http://schemas.openxmlformats.org/officeDocument/2006/relationships/slide" Target="slides/slide31.xml"/><Relationship Id="rId181" Type="http://schemas.openxmlformats.org/officeDocument/2006/relationships/slide" Target="slides/slide180.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998" Type="http://schemas.openxmlformats.org/officeDocument/2006/relationships/slide" Target="slides/slide997.xml"/><Relationship Id="rId1183" Type="http://schemas.openxmlformats.org/officeDocument/2006/relationships/slide" Target="slides/slide1182.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1043" Type="http://schemas.openxmlformats.org/officeDocument/2006/relationships/slide" Target="slides/slide1042.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1250" Type="http://schemas.openxmlformats.org/officeDocument/2006/relationships/slide" Target="slides/slide1249.xml"/><Relationship Id="rId1110" Type="http://schemas.openxmlformats.org/officeDocument/2006/relationships/slide" Target="slides/slide1109.xml"/><Relationship Id="rId1208" Type="http://schemas.openxmlformats.org/officeDocument/2006/relationships/slide" Target="slides/slide1207.xml"/><Relationship Id="rId54" Type="http://schemas.openxmlformats.org/officeDocument/2006/relationships/slide" Target="slides/slide53.xml"/><Relationship Id="rId270" Type="http://schemas.openxmlformats.org/officeDocument/2006/relationships/slide" Target="slides/slide269.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1065" Type="http://schemas.openxmlformats.org/officeDocument/2006/relationships/slide" Target="slides/slide1064.xml"/><Relationship Id="rId1272" Type="http://schemas.openxmlformats.org/officeDocument/2006/relationships/slide" Target="slides/slide1271.xml"/><Relationship Id="rId502" Type="http://schemas.openxmlformats.org/officeDocument/2006/relationships/slide" Target="slides/slide501.xml"/><Relationship Id="rId947" Type="http://schemas.openxmlformats.org/officeDocument/2006/relationships/slide" Target="slides/slide946.xml"/><Relationship Id="rId1132" Type="http://schemas.openxmlformats.org/officeDocument/2006/relationships/slide" Target="slides/slide1131.xml"/><Relationship Id="rId76" Type="http://schemas.openxmlformats.org/officeDocument/2006/relationships/slide" Target="slides/slide75.xml"/><Relationship Id="rId807" Type="http://schemas.openxmlformats.org/officeDocument/2006/relationships/slide" Target="slides/slide806.xml"/><Relationship Id="rId292" Type="http://schemas.openxmlformats.org/officeDocument/2006/relationships/slide" Target="slides/slide291.xml"/><Relationship Id="rId597" Type="http://schemas.openxmlformats.org/officeDocument/2006/relationships/slide" Target="slides/slide596.xml"/><Relationship Id="rId152" Type="http://schemas.openxmlformats.org/officeDocument/2006/relationships/slide" Target="slides/slide151.xml"/><Relationship Id="rId457" Type="http://schemas.openxmlformats.org/officeDocument/2006/relationships/slide" Target="slides/slide456.xml"/><Relationship Id="rId1087" Type="http://schemas.openxmlformats.org/officeDocument/2006/relationships/slide" Target="slides/slide1086.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1154" Type="http://schemas.openxmlformats.org/officeDocument/2006/relationships/slide" Target="slides/slide1153.xml"/><Relationship Id="rId98" Type="http://schemas.openxmlformats.org/officeDocument/2006/relationships/slide" Target="slides/slide97.xml"/><Relationship Id="rId829" Type="http://schemas.openxmlformats.org/officeDocument/2006/relationships/slide" Target="slides/slide828.xml"/><Relationship Id="rId1014" Type="http://schemas.openxmlformats.org/officeDocument/2006/relationships/slide" Target="slides/slide1013.xml"/><Relationship Id="rId1221" Type="http://schemas.openxmlformats.org/officeDocument/2006/relationships/slide" Target="slides/slide1220.xml"/><Relationship Id="rId25" Type="http://schemas.openxmlformats.org/officeDocument/2006/relationships/slide" Target="slides/slide24.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176" Type="http://schemas.openxmlformats.org/officeDocument/2006/relationships/slide" Target="slides/slide1175.xml"/><Relationship Id="rId101" Type="http://schemas.openxmlformats.org/officeDocument/2006/relationships/slide" Target="slides/slide100.xml"/><Relationship Id="rId406" Type="http://schemas.openxmlformats.org/officeDocument/2006/relationships/slide" Target="slides/slide405.xml"/><Relationship Id="rId960" Type="http://schemas.openxmlformats.org/officeDocument/2006/relationships/slide" Target="slides/slide959.xml"/><Relationship Id="rId1036" Type="http://schemas.openxmlformats.org/officeDocument/2006/relationships/slide" Target="slides/slide1035.xml"/><Relationship Id="rId1243" Type="http://schemas.openxmlformats.org/officeDocument/2006/relationships/slide" Target="slides/slide1242.xml"/><Relationship Id="rId613" Type="http://schemas.openxmlformats.org/officeDocument/2006/relationships/slide" Target="slides/slide612.xml"/><Relationship Id="rId820" Type="http://schemas.openxmlformats.org/officeDocument/2006/relationships/slide" Target="slides/slide819.xml"/><Relationship Id="rId918" Type="http://schemas.openxmlformats.org/officeDocument/2006/relationships/slide" Target="slides/slide917.xml"/><Relationship Id="rId1103" Type="http://schemas.openxmlformats.org/officeDocument/2006/relationships/slide" Target="slides/slide1102.xml"/><Relationship Id="rId47" Type="http://schemas.openxmlformats.org/officeDocument/2006/relationships/slide" Target="slides/slide46.xml"/><Relationship Id="rId196" Type="http://schemas.openxmlformats.org/officeDocument/2006/relationships/slide" Target="slides/slide195.xml"/><Relationship Id="rId263" Type="http://schemas.openxmlformats.org/officeDocument/2006/relationships/slide" Target="slides/slide262.xml"/><Relationship Id="rId470" Type="http://schemas.openxmlformats.org/officeDocument/2006/relationships/slide" Target="slides/slide469.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1198" Type="http://schemas.openxmlformats.org/officeDocument/2006/relationships/slide" Target="slides/slide1197.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1058" Type="http://schemas.openxmlformats.org/officeDocument/2006/relationships/slide" Target="slides/slide1057.xml"/><Relationship Id="rId1265" Type="http://schemas.openxmlformats.org/officeDocument/2006/relationships/slide" Target="slides/slide1264.xml"/><Relationship Id="rId702" Type="http://schemas.openxmlformats.org/officeDocument/2006/relationships/slide" Target="slides/slide701.xml"/><Relationship Id="rId1125" Type="http://schemas.openxmlformats.org/officeDocument/2006/relationships/slide" Target="slides/slide1124.xml"/><Relationship Id="rId69" Type="http://schemas.openxmlformats.org/officeDocument/2006/relationships/slide" Target="slides/slide68.xml"/><Relationship Id="rId285" Type="http://schemas.openxmlformats.org/officeDocument/2006/relationships/slide" Target="slides/slide284.xml"/><Relationship Id="rId492" Type="http://schemas.openxmlformats.org/officeDocument/2006/relationships/slide" Target="slides/slide491.xml"/><Relationship Id="rId797" Type="http://schemas.openxmlformats.org/officeDocument/2006/relationships/slide" Target="slides/slide796.xml"/><Relationship Id="rId145" Type="http://schemas.openxmlformats.org/officeDocument/2006/relationships/slide" Target="slides/slide144.xml"/><Relationship Id="rId352" Type="http://schemas.openxmlformats.org/officeDocument/2006/relationships/slide" Target="slides/slide351.xml"/><Relationship Id="rId212" Type="http://schemas.openxmlformats.org/officeDocument/2006/relationships/slide" Target="slides/slide211.xml"/><Relationship Id="rId657" Type="http://schemas.openxmlformats.org/officeDocument/2006/relationships/slide" Target="slides/slide656.xml"/><Relationship Id="rId864" Type="http://schemas.openxmlformats.org/officeDocument/2006/relationships/slide" Target="slides/slide863.xml"/><Relationship Id="rId517" Type="http://schemas.openxmlformats.org/officeDocument/2006/relationships/slide" Target="slides/slide516.xml"/><Relationship Id="rId724" Type="http://schemas.openxmlformats.org/officeDocument/2006/relationships/slide" Target="slides/slide723.xml"/><Relationship Id="rId931" Type="http://schemas.openxmlformats.org/officeDocument/2006/relationships/slide" Target="slides/slide930.xml"/><Relationship Id="rId1147" Type="http://schemas.openxmlformats.org/officeDocument/2006/relationships/slide" Target="slides/slide1146.xml"/><Relationship Id="rId60" Type="http://schemas.openxmlformats.org/officeDocument/2006/relationships/slide" Target="slides/slide59.xml"/><Relationship Id="rId1007" Type="http://schemas.openxmlformats.org/officeDocument/2006/relationships/slide" Target="slides/slide1006.xml"/><Relationship Id="rId1214" Type="http://schemas.openxmlformats.org/officeDocument/2006/relationships/slide" Target="slides/slide1213.xml"/><Relationship Id="rId18" Type="http://schemas.openxmlformats.org/officeDocument/2006/relationships/slide" Target="slides/slide17.xml"/><Relationship Id="rId167" Type="http://schemas.openxmlformats.org/officeDocument/2006/relationships/slide" Target="slides/slide166.xml"/><Relationship Id="rId374" Type="http://schemas.openxmlformats.org/officeDocument/2006/relationships/slide" Target="slides/slide373.xml"/><Relationship Id="rId581" Type="http://schemas.openxmlformats.org/officeDocument/2006/relationships/slide" Target="slides/slide580.xml"/><Relationship Id="rId234" Type="http://schemas.openxmlformats.org/officeDocument/2006/relationships/slide" Target="slides/slide233.xml"/><Relationship Id="rId679" Type="http://schemas.openxmlformats.org/officeDocument/2006/relationships/slide" Target="slides/slide678.xml"/><Relationship Id="rId886" Type="http://schemas.openxmlformats.org/officeDocument/2006/relationships/slide" Target="slides/slide885.xml"/><Relationship Id="rId2" Type="http://schemas.openxmlformats.org/officeDocument/2006/relationships/slide" Target="slides/slide1.xml"/><Relationship Id="rId441" Type="http://schemas.openxmlformats.org/officeDocument/2006/relationships/slide" Target="slides/slide440.xml"/><Relationship Id="rId539" Type="http://schemas.openxmlformats.org/officeDocument/2006/relationships/slide" Target="slides/slide538.xml"/><Relationship Id="rId746" Type="http://schemas.openxmlformats.org/officeDocument/2006/relationships/slide" Target="slides/slide745.xml"/><Relationship Id="rId1071" Type="http://schemas.openxmlformats.org/officeDocument/2006/relationships/slide" Target="slides/slide1070.xml"/><Relationship Id="rId1169" Type="http://schemas.openxmlformats.org/officeDocument/2006/relationships/slide" Target="slides/slide1168.xml"/><Relationship Id="rId301" Type="http://schemas.openxmlformats.org/officeDocument/2006/relationships/slide" Target="slides/slide300.xml"/><Relationship Id="rId953" Type="http://schemas.openxmlformats.org/officeDocument/2006/relationships/slide" Target="slides/slide952.xml"/><Relationship Id="rId1029" Type="http://schemas.openxmlformats.org/officeDocument/2006/relationships/slide" Target="slides/slide1028.xml"/><Relationship Id="rId1236" Type="http://schemas.openxmlformats.org/officeDocument/2006/relationships/slide" Target="slides/slide1235.xml"/><Relationship Id="rId82" Type="http://schemas.openxmlformats.org/officeDocument/2006/relationships/slide" Target="slides/slide81.xml"/><Relationship Id="rId606" Type="http://schemas.openxmlformats.org/officeDocument/2006/relationships/slide" Target="slides/slide605.xml"/><Relationship Id="rId813" Type="http://schemas.openxmlformats.org/officeDocument/2006/relationships/slide" Target="slides/slide812.xml"/><Relationship Id="rId189" Type="http://schemas.openxmlformats.org/officeDocument/2006/relationships/slide" Target="slides/slide188.xml"/><Relationship Id="rId396" Type="http://schemas.openxmlformats.org/officeDocument/2006/relationships/slide" Target="slides/slide395.xml"/><Relationship Id="rId256" Type="http://schemas.openxmlformats.org/officeDocument/2006/relationships/slide" Target="slides/slide255.xml"/><Relationship Id="rId463" Type="http://schemas.openxmlformats.org/officeDocument/2006/relationships/slide" Target="slides/slide462.xml"/><Relationship Id="rId670" Type="http://schemas.openxmlformats.org/officeDocument/2006/relationships/slide" Target="slides/slide669.xml"/><Relationship Id="rId1093" Type="http://schemas.openxmlformats.org/officeDocument/2006/relationships/slide" Target="slides/slide1092.xml"/><Relationship Id="rId116" Type="http://schemas.openxmlformats.org/officeDocument/2006/relationships/slide" Target="slides/slide115.xml"/><Relationship Id="rId323" Type="http://schemas.openxmlformats.org/officeDocument/2006/relationships/slide" Target="slides/slide322.xml"/><Relationship Id="rId530" Type="http://schemas.openxmlformats.org/officeDocument/2006/relationships/slide" Target="slides/slide529.xml"/><Relationship Id="rId768" Type="http://schemas.openxmlformats.org/officeDocument/2006/relationships/slide" Target="slides/slide767.xml"/><Relationship Id="rId975" Type="http://schemas.openxmlformats.org/officeDocument/2006/relationships/slide" Target="slides/slide974.xml"/><Relationship Id="rId1160" Type="http://schemas.openxmlformats.org/officeDocument/2006/relationships/slide" Target="slides/slide1159.xml"/><Relationship Id="rId628" Type="http://schemas.openxmlformats.org/officeDocument/2006/relationships/slide" Target="slides/slide627.xml"/><Relationship Id="rId835" Type="http://schemas.openxmlformats.org/officeDocument/2006/relationships/slide" Target="slides/slide834.xml"/><Relationship Id="rId1258" Type="http://schemas.openxmlformats.org/officeDocument/2006/relationships/slide" Target="slides/slide1257.xml"/><Relationship Id="rId1020" Type="http://schemas.openxmlformats.org/officeDocument/2006/relationships/slide" Target="slides/slide1019.xml"/><Relationship Id="rId1118" Type="http://schemas.openxmlformats.org/officeDocument/2006/relationships/slide" Target="slides/slide1117.xml"/><Relationship Id="rId902" Type="http://schemas.openxmlformats.org/officeDocument/2006/relationships/slide" Target="slides/slide901.xml"/><Relationship Id="rId31" Type="http://schemas.openxmlformats.org/officeDocument/2006/relationships/slide" Target="slides/slide30.xml"/><Relationship Id="rId180" Type="http://schemas.openxmlformats.org/officeDocument/2006/relationships/slide" Target="slides/slide179.xml"/><Relationship Id="rId278" Type="http://schemas.openxmlformats.org/officeDocument/2006/relationships/slide" Target="slides/slide277.xml"/><Relationship Id="rId485" Type="http://schemas.openxmlformats.org/officeDocument/2006/relationships/slide" Target="slides/slide484.xml"/><Relationship Id="rId692" Type="http://schemas.openxmlformats.org/officeDocument/2006/relationships/slide" Target="slides/slide691.xml"/><Relationship Id="rId138" Type="http://schemas.openxmlformats.org/officeDocument/2006/relationships/slide" Target="slides/slide137.xml"/><Relationship Id="rId345" Type="http://schemas.openxmlformats.org/officeDocument/2006/relationships/slide" Target="slides/slide344.xml"/><Relationship Id="rId552" Type="http://schemas.openxmlformats.org/officeDocument/2006/relationships/slide" Target="slides/slide551.xml"/><Relationship Id="rId997" Type="http://schemas.openxmlformats.org/officeDocument/2006/relationships/slide" Target="slides/slide996.xml"/><Relationship Id="rId1182" Type="http://schemas.openxmlformats.org/officeDocument/2006/relationships/slide" Target="slides/slide118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B852E4-CDB7-40D4-A14C-674516FB6D74}" type="datetimeFigureOut">
              <a:rPr lang="en-US" smtClean="0"/>
              <a:pPr/>
              <a:t>6/8/25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46FE618-CCEA-41A5-8588-1A7609327C97}" type="slidenum">
              <a:rPr lang="en-US" smtClean="0"/>
              <a:pPr/>
              <a:t>‹#›</a:t>
            </a:fld>
            <a:endParaRPr lang="en-US"/>
          </a:p>
        </p:txBody>
      </p:sp>
    </p:spTree>
    <p:extLst>
      <p:ext uri="{BB962C8B-B14F-4D97-AF65-F5344CB8AC3E}">
        <p14:creationId xmlns:p14="http://schemas.microsoft.com/office/powerpoint/2010/main" val="23924842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1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4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15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5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6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6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6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6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6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6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6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7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7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17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7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8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8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7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9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9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9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9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9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9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9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9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9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2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9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0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0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0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0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3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3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8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C5E37C-7E71-42C8-A955-91F2FA336BD1}" type="slidenum">
              <a:rPr lang="en-US" smtClean="0"/>
              <a:pPr/>
              <a:t>460</a:t>
            </a:fld>
            <a:endParaRPr lang="en-US"/>
          </a:p>
        </p:txBody>
      </p:sp>
    </p:spTree>
    <p:extLst>
      <p:ext uri="{BB962C8B-B14F-4D97-AF65-F5344CB8AC3E}">
        <p14:creationId xmlns:p14="http://schemas.microsoft.com/office/powerpoint/2010/main" val="6182165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F9FE73A-FC3B-475F-B4B5-E170C0C49E33}" type="slidenum">
              <a:rPr lang="ar-SA" altLang="en-US" sz="1200" smtClean="0"/>
              <a:pPr/>
              <a:t>1143</a:t>
            </a:fld>
            <a:endParaRPr lang="en-US" altLang="en-US" sz="1200"/>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7989331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1A34F18-D9C2-442F-886D-5B281D6662E9}" type="slidenum">
              <a:rPr lang="ar-SA" altLang="en-US" sz="1200" smtClean="0"/>
              <a:pPr/>
              <a:t>1147</a:t>
            </a:fld>
            <a:endParaRPr lang="en-US" altLang="en-US" sz="1200"/>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2453254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1A34F18-D9C2-442F-886D-5B281D6662E9}" type="slidenum">
              <a:rPr lang="ar-SA" altLang="en-US" sz="1200" smtClean="0"/>
              <a:pPr/>
              <a:t>1148</a:t>
            </a:fld>
            <a:endParaRPr lang="en-US" altLang="en-US" sz="1200"/>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590629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D3414CD0-1D4E-48B3-A77A-19F8CB78E377}" type="slidenum">
              <a:rPr lang="ar-SA" altLang="en-US" sz="1200" smtClean="0"/>
              <a:pPr/>
              <a:t>1149</a:t>
            </a:fld>
            <a:endParaRPr lang="en-US" altLang="en-US" sz="1200"/>
          </a:p>
        </p:txBody>
      </p:sp>
      <p:sp>
        <p:nvSpPr>
          <p:cNvPr id="468995" name="Rectangle 2"/>
          <p:cNvSpPr>
            <a:spLocks noGrp="1" noRot="1" noChangeAspect="1" noChangeArrowheads="1" noTextEdit="1"/>
          </p:cNvSpPr>
          <p:nvPr>
            <p:ph type="sldImg"/>
          </p:nvPr>
        </p:nvSpPr>
        <p:spPr>
          <a:ln/>
        </p:spPr>
      </p:sp>
      <p:sp>
        <p:nvSpPr>
          <p:cNvPr id="4689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69581207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D3414CD0-1D4E-48B3-A77A-19F8CB78E377}" type="slidenum">
              <a:rPr lang="ar-SA" altLang="en-US" sz="1200" smtClean="0"/>
              <a:pPr/>
              <a:t>1150</a:t>
            </a:fld>
            <a:endParaRPr lang="en-US" altLang="en-US" sz="1200"/>
          </a:p>
        </p:txBody>
      </p:sp>
      <p:sp>
        <p:nvSpPr>
          <p:cNvPr id="468995" name="Rectangle 2"/>
          <p:cNvSpPr>
            <a:spLocks noGrp="1" noRot="1" noChangeAspect="1" noChangeArrowheads="1" noTextEdit="1"/>
          </p:cNvSpPr>
          <p:nvPr>
            <p:ph type="sldImg"/>
          </p:nvPr>
        </p:nvSpPr>
        <p:spPr>
          <a:ln/>
        </p:spPr>
      </p:sp>
      <p:sp>
        <p:nvSpPr>
          <p:cNvPr id="4689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7140256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410D079F-E79D-4669-BC16-DCF78DC3A374}" type="slidenum">
              <a:rPr lang="ar-SA" altLang="en-US" sz="1200" smtClean="0"/>
              <a:pPr/>
              <a:t>1151</a:t>
            </a:fld>
            <a:endParaRPr lang="en-US" altLang="en-US" sz="1200"/>
          </a:p>
        </p:txBody>
      </p:sp>
      <p:sp>
        <p:nvSpPr>
          <p:cNvPr id="471043" name="Rectangle 2"/>
          <p:cNvSpPr>
            <a:spLocks noGrp="1" noRot="1" noChangeAspect="1" noChangeArrowheads="1" noTextEdit="1"/>
          </p:cNvSpPr>
          <p:nvPr>
            <p:ph type="sldImg"/>
          </p:nvPr>
        </p:nvSpPr>
        <p:spPr>
          <a:ln/>
        </p:spPr>
      </p:sp>
      <p:sp>
        <p:nvSpPr>
          <p:cNvPr id="4710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3548505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410D079F-E79D-4669-BC16-DCF78DC3A374}" type="slidenum">
              <a:rPr lang="ar-SA" altLang="en-US" sz="1200" smtClean="0"/>
              <a:pPr/>
              <a:t>1152</a:t>
            </a:fld>
            <a:endParaRPr lang="en-US" altLang="en-US" sz="1200"/>
          </a:p>
        </p:txBody>
      </p:sp>
      <p:sp>
        <p:nvSpPr>
          <p:cNvPr id="471043" name="Rectangle 2"/>
          <p:cNvSpPr>
            <a:spLocks noGrp="1" noRot="1" noChangeAspect="1" noChangeArrowheads="1" noTextEdit="1"/>
          </p:cNvSpPr>
          <p:nvPr>
            <p:ph type="sldImg"/>
          </p:nvPr>
        </p:nvSpPr>
        <p:spPr>
          <a:ln/>
        </p:spPr>
      </p:sp>
      <p:sp>
        <p:nvSpPr>
          <p:cNvPr id="4710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5260653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7AD63B15-FC13-4363-92EA-5D8A4D0CC487}" type="slidenum">
              <a:rPr lang="ar-SA" altLang="en-US" sz="1200" smtClean="0"/>
              <a:pPr/>
              <a:t>1160</a:t>
            </a:fld>
            <a:endParaRPr lang="en-US" altLang="en-US" sz="1200"/>
          </a:p>
        </p:txBody>
      </p:sp>
      <p:sp>
        <p:nvSpPr>
          <p:cNvPr id="478211" name="Rectangle 2"/>
          <p:cNvSpPr>
            <a:spLocks noGrp="1" noRot="1" noChangeAspect="1" noChangeArrowheads="1" noTextEdit="1"/>
          </p:cNvSpPr>
          <p:nvPr>
            <p:ph type="sldImg"/>
          </p:nvPr>
        </p:nvSpPr>
        <p:spPr>
          <a:ln/>
        </p:spPr>
      </p:sp>
      <p:sp>
        <p:nvSpPr>
          <p:cNvPr id="4782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658949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7AD63B15-FC13-4363-92EA-5D8A4D0CC487}" type="slidenum">
              <a:rPr lang="ar-SA" altLang="en-US" sz="1200" smtClean="0"/>
              <a:pPr/>
              <a:t>1161</a:t>
            </a:fld>
            <a:endParaRPr lang="en-US" altLang="en-US" sz="1200"/>
          </a:p>
        </p:txBody>
      </p:sp>
      <p:sp>
        <p:nvSpPr>
          <p:cNvPr id="478211" name="Rectangle 2"/>
          <p:cNvSpPr>
            <a:spLocks noGrp="1" noRot="1" noChangeAspect="1" noChangeArrowheads="1" noTextEdit="1"/>
          </p:cNvSpPr>
          <p:nvPr>
            <p:ph type="sldImg"/>
          </p:nvPr>
        </p:nvSpPr>
        <p:spPr>
          <a:ln/>
        </p:spPr>
      </p:sp>
      <p:sp>
        <p:nvSpPr>
          <p:cNvPr id="4782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0494339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E5587087-165E-4F8C-8AC4-6DDDB45094E3}" type="slidenum">
              <a:rPr lang="ar-SA" altLang="en-US" sz="1200" smtClean="0"/>
              <a:pPr/>
              <a:t>1162</a:t>
            </a:fld>
            <a:endParaRPr lang="en-US" altLang="en-US" sz="1200"/>
          </a:p>
        </p:txBody>
      </p:sp>
      <p:sp>
        <p:nvSpPr>
          <p:cNvPr id="480259" name="Rectangle 2"/>
          <p:cNvSpPr>
            <a:spLocks noGrp="1" noRot="1" noChangeAspect="1" noChangeArrowheads="1" noTextEdit="1"/>
          </p:cNvSpPr>
          <p:nvPr>
            <p:ph type="sldImg"/>
          </p:nvPr>
        </p:nvSpPr>
        <p:spPr>
          <a:ln/>
        </p:spPr>
      </p:sp>
      <p:sp>
        <p:nvSpPr>
          <p:cNvPr id="4802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9292381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C5E37C-7E71-42C8-A955-91F2FA336BD1}" type="slidenum">
              <a:rPr lang="en-US" smtClean="0"/>
              <a:pPr/>
              <a:t>462</a:t>
            </a:fld>
            <a:endParaRPr lang="en-US"/>
          </a:p>
        </p:txBody>
      </p:sp>
    </p:spTree>
    <p:extLst>
      <p:ext uri="{BB962C8B-B14F-4D97-AF65-F5344CB8AC3E}">
        <p14:creationId xmlns:p14="http://schemas.microsoft.com/office/powerpoint/2010/main" val="32573104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E5587087-165E-4F8C-8AC4-6DDDB45094E3}" type="slidenum">
              <a:rPr lang="ar-SA" altLang="en-US" sz="1200" smtClean="0"/>
              <a:pPr/>
              <a:t>1163</a:t>
            </a:fld>
            <a:endParaRPr lang="en-US" altLang="en-US" sz="1200"/>
          </a:p>
        </p:txBody>
      </p:sp>
      <p:sp>
        <p:nvSpPr>
          <p:cNvPr id="480259" name="Rectangle 2"/>
          <p:cNvSpPr>
            <a:spLocks noGrp="1" noRot="1" noChangeAspect="1" noChangeArrowheads="1" noTextEdit="1"/>
          </p:cNvSpPr>
          <p:nvPr>
            <p:ph type="sldImg"/>
          </p:nvPr>
        </p:nvSpPr>
        <p:spPr>
          <a:ln/>
        </p:spPr>
      </p:sp>
      <p:sp>
        <p:nvSpPr>
          <p:cNvPr id="4802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2796789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97CF764-C7BA-4C1E-9F92-CAC000569270}" type="slidenum">
              <a:rPr lang="ar-SA" altLang="en-US" sz="1200" smtClean="0"/>
              <a:pPr/>
              <a:t>1164</a:t>
            </a:fld>
            <a:endParaRPr lang="en-US" altLang="en-US" sz="1200"/>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6411639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897CF764-C7BA-4C1E-9F92-CAC000569270}" type="slidenum">
              <a:rPr lang="ar-SA" altLang="en-US" sz="1200" smtClean="0"/>
              <a:pPr/>
              <a:t>1165</a:t>
            </a:fld>
            <a:endParaRPr lang="en-US" altLang="en-US" sz="1200"/>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2821731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0034A21-B735-44CD-8E6C-0C9E322CFB96}" type="slidenum">
              <a:rPr lang="ar-SA" altLang="en-US" sz="1200" smtClean="0"/>
              <a:pPr/>
              <a:t>1169</a:t>
            </a:fld>
            <a:endParaRPr lang="en-US" altLang="en-US" sz="1200"/>
          </a:p>
        </p:txBody>
      </p:sp>
      <p:sp>
        <p:nvSpPr>
          <p:cNvPr id="546819" name="Rectangle 2"/>
          <p:cNvSpPr>
            <a:spLocks noGrp="1" noRot="1" noChangeAspect="1" noChangeArrowheads="1" noTextEdit="1"/>
          </p:cNvSpPr>
          <p:nvPr>
            <p:ph type="sldImg"/>
          </p:nvPr>
        </p:nvSpPr>
        <p:spPr>
          <a:ln/>
        </p:spPr>
      </p:sp>
      <p:sp>
        <p:nvSpPr>
          <p:cNvPr id="5468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8615958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B758F4A1-02AA-499B-A267-E48C4734C4CA}" type="slidenum">
              <a:rPr lang="ar-SA" altLang="en-US" sz="1200" smtClean="0"/>
              <a:pPr/>
              <a:t>1171</a:t>
            </a:fld>
            <a:endParaRPr lang="en-US" altLang="en-US" sz="1200"/>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5044238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B758F4A1-02AA-499B-A267-E48C4734C4CA}" type="slidenum">
              <a:rPr lang="ar-SA" altLang="en-US" sz="1200" smtClean="0"/>
              <a:pPr/>
              <a:t>1172</a:t>
            </a:fld>
            <a:endParaRPr lang="en-US" altLang="en-US" sz="1200"/>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6813398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A3937B3A-B563-4A76-B353-B921E7ED9E65}" type="slidenum">
              <a:rPr lang="ar-SA" altLang="en-US" sz="1200" smtClean="0"/>
              <a:pPr/>
              <a:t>1173</a:t>
            </a:fld>
            <a:endParaRPr lang="en-US" altLang="en-US" sz="1200"/>
          </a:p>
        </p:txBody>
      </p:sp>
      <p:sp>
        <p:nvSpPr>
          <p:cNvPr id="550915" name="Rectangle 2"/>
          <p:cNvSpPr>
            <a:spLocks noGrp="1" noRot="1" noChangeAspect="1" noChangeArrowheads="1" noTextEdit="1"/>
          </p:cNvSpPr>
          <p:nvPr>
            <p:ph type="sldImg"/>
          </p:nvPr>
        </p:nvSpPr>
        <p:spPr>
          <a:ln/>
        </p:spPr>
      </p:sp>
      <p:sp>
        <p:nvSpPr>
          <p:cNvPr id="5509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1018469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A3937B3A-B563-4A76-B353-B921E7ED9E65}" type="slidenum">
              <a:rPr lang="ar-SA" altLang="en-US" sz="1200" smtClean="0"/>
              <a:pPr/>
              <a:t>1174</a:t>
            </a:fld>
            <a:endParaRPr lang="en-US" altLang="en-US" sz="1200"/>
          </a:p>
        </p:txBody>
      </p:sp>
      <p:sp>
        <p:nvSpPr>
          <p:cNvPr id="550915" name="Rectangle 2"/>
          <p:cNvSpPr>
            <a:spLocks noGrp="1" noRot="1" noChangeAspect="1" noChangeArrowheads="1" noTextEdit="1"/>
          </p:cNvSpPr>
          <p:nvPr>
            <p:ph type="sldImg"/>
          </p:nvPr>
        </p:nvSpPr>
        <p:spPr>
          <a:ln/>
        </p:spPr>
      </p:sp>
      <p:sp>
        <p:nvSpPr>
          <p:cNvPr id="5509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1917041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EFF1697-D4DD-43DA-AF92-70569B34069B}" type="slidenum">
              <a:rPr lang="ar-SA" altLang="en-US" sz="1200" smtClean="0"/>
              <a:pPr/>
              <a:t>1187</a:t>
            </a:fld>
            <a:endParaRPr lang="en-US" altLang="en-US" sz="1200"/>
          </a:p>
        </p:txBody>
      </p:sp>
      <p:sp>
        <p:nvSpPr>
          <p:cNvPr id="560131" name="Rectangle 2"/>
          <p:cNvSpPr>
            <a:spLocks noGrp="1" noRot="1" noChangeAspect="1" noChangeArrowheads="1" noTextEdit="1"/>
          </p:cNvSpPr>
          <p:nvPr>
            <p:ph type="sldImg"/>
          </p:nvPr>
        </p:nvSpPr>
        <p:spPr>
          <a:ln/>
        </p:spPr>
      </p:sp>
      <p:sp>
        <p:nvSpPr>
          <p:cNvPr id="5601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6304117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EFF1697-D4DD-43DA-AF92-70569B34069B}" type="slidenum">
              <a:rPr lang="ar-SA" altLang="en-US" sz="1200" smtClean="0"/>
              <a:pPr/>
              <a:t>1188</a:t>
            </a:fld>
            <a:endParaRPr lang="en-US" altLang="en-US" sz="1200"/>
          </a:p>
        </p:txBody>
      </p:sp>
      <p:sp>
        <p:nvSpPr>
          <p:cNvPr id="560131" name="Rectangle 2"/>
          <p:cNvSpPr>
            <a:spLocks noGrp="1" noRot="1" noChangeAspect="1" noChangeArrowheads="1" noTextEdit="1"/>
          </p:cNvSpPr>
          <p:nvPr>
            <p:ph type="sldImg"/>
          </p:nvPr>
        </p:nvSpPr>
        <p:spPr>
          <a:ln/>
        </p:spPr>
      </p:sp>
      <p:sp>
        <p:nvSpPr>
          <p:cNvPr id="5601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2003660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870</a:t>
            </a:fld>
            <a:endParaRPr lang="en-US"/>
          </a:p>
        </p:txBody>
      </p:sp>
    </p:spTree>
    <p:extLst>
      <p:ext uri="{BB962C8B-B14F-4D97-AF65-F5344CB8AC3E}">
        <p14:creationId xmlns:p14="http://schemas.microsoft.com/office/powerpoint/2010/main" val="2679850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C6301A24-F18C-487D-97B3-E0C1D29CE401}" type="slidenum">
              <a:rPr lang="ar-SA" altLang="en-US" sz="1200" smtClean="0"/>
              <a:pPr/>
              <a:t>1189</a:t>
            </a:fld>
            <a:endParaRPr lang="en-US" altLang="en-US" sz="1200"/>
          </a:p>
        </p:txBody>
      </p:sp>
      <p:sp>
        <p:nvSpPr>
          <p:cNvPr id="562179" name="Rectangle 2"/>
          <p:cNvSpPr>
            <a:spLocks noGrp="1" noRot="1" noChangeAspect="1" noChangeArrowheads="1" noTextEdit="1"/>
          </p:cNvSpPr>
          <p:nvPr>
            <p:ph type="sldImg"/>
          </p:nvPr>
        </p:nvSpPr>
        <p:spPr>
          <a:ln/>
        </p:spPr>
      </p:sp>
      <p:sp>
        <p:nvSpPr>
          <p:cNvPr id="5621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2796775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C6301A24-F18C-487D-97B3-E0C1D29CE401}" type="slidenum">
              <a:rPr lang="ar-SA" altLang="en-US" sz="1200" smtClean="0"/>
              <a:pPr/>
              <a:t>1190</a:t>
            </a:fld>
            <a:endParaRPr lang="en-US" altLang="en-US" sz="1200"/>
          </a:p>
        </p:txBody>
      </p:sp>
      <p:sp>
        <p:nvSpPr>
          <p:cNvPr id="562179" name="Rectangle 2"/>
          <p:cNvSpPr>
            <a:spLocks noGrp="1" noRot="1" noChangeAspect="1" noChangeArrowheads="1" noTextEdit="1"/>
          </p:cNvSpPr>
          <p:nvPr>
            <p:ph type="sldImg"/>
          </p:nvPr>
        </p:nvSpPr>
        <p:spPr>
          <a:ln/>
        </p:spPr>
      </p:sp>
      <p:sp>
        <p:nvSpPr>
          <p:cNvPr id="5621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6520921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7D5B47A-BF79-4755-B6C9-C4D0276035A4}" type="slidenum">
              <a:rPr lang="ar-SA" altLang="en-US" sz="1200" smtClean="0"/>
              <a:pPr/>
              <a:t>1191</a:t>
            </a:fld>
            <a:endParaRPr lang="en-US" altLang="en-US" sz="1200"/>
          </a:p>
        </p:txBody>
      </p:sp>
      <p:sp>
        <p:nvSpPr>
          <p:cNvPr id="564227" name="Rectangle 2"/>
          <p:cNvSpPr>
            <a:spLocks noGrp="1" noRot="1" noChangeAspect="1" noChangeArrowheads="1" noTextEdit="1"/>
          </p:cNvSpPr>
          <p:nvPr>
            <p:ph type="sldImg"/>
          </p:nvPr>
        </p:nvSpPr>
        <p:spPr>
          <a:ln/>
        </p:spPr>
      </p:sp>
      <p:sp>
        <p:nvSpPr>
          <p:cNvPr id="5642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0655748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7D5B47A-BF79-4755-B6C9-C4D0276035A4}" type="slidenum">
              <a:rPr lang="ar-SA" altLang="en-US" sz="1200" smtClean="0"/>
              <a:pPr/>
              <a:t>1192</a:t>
            </a:fld>
            <a:endParaRPr lang="en-US" altLang="en-US" sz="1200"/>
          </a:p>
        </p:txBody>
      </p:sp>
      <p:sp>
        <p:nvSpPr>
          <p:cNvPr id="564227" name="Rectangle 2"/>
          <p:cNvSpPr>
            <a:spLocks noGrp="1" noRot="1" noChangeAspect="1" noChangeArrowheads="1" noTextEdit="1"/>
          </p:cNvSpPr>
          <p:nvPr>
            <p:ph type="sldImg"/>
          </p:nvPr>
        </p:nvSpPr>
        <p:spPr>
          <a:ln/>
        </p:spPr>
      </p:sp>
      <p:sp>
        <p:nvSpPr>
          <p:cNvPr id="5642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9669824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3E3FB3-7DA9-40CF-B8B1-97D2DE23BCEB}" type="slidenum">
              <a:rPr lang="ar-SA" altLang="en-US" sz="1200" smtClean="0"/>
              <a:pPr/>
              <a:t>1193</a:t>
            </a:fld>
            <a:endParaRPr lang="en-US" altLang="en-US" sz="1200"/>
          </a:p>
        </p:txBody>
      </p:sp>
      <p:sp>
        <p:nvSpPr>
          <p:cNvPr id="566275" name="Rectangle 2"/>
          <p:cNvSpPr>
            <a:spLocks noGrp="1" noRot="1" noChangeAspect="1" noChangeArrowheads="1" noTextEdit="1"/>
          </p:cNvSpPr>
          <p:nvPr>
            <p:ph type="sldImg"/>
          </p:nvPr>
        </p:nvSpPr>
        <p:spPr>
          <a:ln/>
        </p:spPr>
      </p:sp>
      <p:sp>
        <p:nvSpPr>
          <p:cNvPr id="5662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6454593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3E3FB3-7DA9-40CF-B8B1-97D2DE23BCEB}" type="slidenum">
              <a:rPr lang="ar-SA" altLang="en-US" sz="1200" smtClean="0"/>
              <a:pPr/>
              <a:t>1194</a:t>
            </a:fld>
            <a:endParaRPr lang="en-US" altLang="en-US" sz="1200"/>
          </a:p>
        </p:txBody>
      </p:sp>
      <p:sp>
        <p:nvSpPr>
          <p:cNvPr id="566275" name="Rectangle 2"/>
          <p:cNvSpPr>
            <a:spLocks noGrp="1" noRot="1" noChangeAspect="1" noChangeArrowheads="1" noTextEdit="1"/>
          </p:cNvSpPr>
          <p:nvPr>
            <p:ph type="sldImg"/>
          </p:nvPr>
        </p:nvSpPr>
        <p:spPr>
          <a:ln/>
        </p:spPr>
      </p:sp>
      <p:sp>
        <p:nvSpPr>
          <p:cNvPr id="5662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0152627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BD23BEB-A1D0-42AC-9428-E1AC76A3FBAB}" type="slidenum">
              <a:rPr lang="ar-SA" altLang="en-US" sz="1200" smtClean="0"/>
              <a:pPr/>
              <a:t>1195</a:t>
            </a:fld>
            <a:endParaRPr lang="en-US" altLang="en-US" sz="1200"/>
          </a:p>
        </p:txBody>
      </p:sp>
      <p:sp>
        <p:nvSpPr>
          <p:cNvPr id="568323" name="Rectangle 2"/>
          <p:cNvSpPr>
            <a:spLocks noGrp="1" noRot="1" noChangeAspect="1" noChangeArrowheads="1" noTextEdit="1"/>
          </p:cNvSpPr>
          <p:nvPr>
            <p:ph type="sldImg"/>
          </p:nvPr>
        </p:nvSpPr>
        <p:spPr>
          <a:ln/>
        </p:spPr>
      </p:sp>
      <p:sp>
        <p:nvSpPr>
          <p:cNvPr id="5683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3405907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0BD23BEB-A1D0-42AC-9428-E1AC76A3FBAB}" type="slidenum">
              <a:rPr lang="ar-SA" altLang="en-US" sz="1200" smtClean="0"/>
              <a:pPr/>
              <a:t>1196</a:t>
            </a:fld>
            <a:endParaRPr lang="en-US" altLang="en-US" sz="1200"/>
          </a:p>
        </p:txBody>
      </p:sp>
      <p:sp>
        <p:nvSpPr>
          <p:cNvPr id="568323" name="Rectangle 2"/>
          <p:cNvSpPr>
            <a:spLocks noGrp="1" noRot="1" noChangeAspect="1" noChangeArrowheads="1" noTextEdit="1"/>
          </p:cNvSpPr>
          <p:nvPr>
            <p:ph type="sldImg"/>
          </p:nvPr>
        </p:nvSpPr>
        <p:spPr>
          <a:ln/>
        </p:spPr>
      </p:sp>
      <p:sp>
        <p:nvSpPr>
          <p:cNvPr id="5683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479463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CCBE0E-8C37-47D6-8F45-7997BDCB2605}" type="slidenum">
              <a:rPr lang="ar-SA" altLang="en-US" sz="1200" smtClean="0"/>
              <a:pPr/>
              <a:t>1197</a:t>
            </a:fld>
            <a:endParaRPr lang="en-US" altLang="en-US" sz="1200"/>
          </a:p>
        </p:txBody>
      </p:sp>
      <p:sp>
        <p:nvSpPr>
          <p:cNvPr id="570371" name="Rectangle 2"/>
          <p:cNvSpPr>
            <a:spLocks noGrp="1" noRot="1" noChangeAspect="1" noChangeArrowheads="1" noTextEdit="1"/>
          </p:cNvSpPr>
          <p:nvPr>
            <p:ph type="sldImg"/>
          </p:nvPr>
        </p:nvSpPr>
        <p:spPr>
          <a:ln/>
        </p:spPr>
      </p:sp>
      <p:sp>
        <p:nvSpPr>
          <p:cNvPr id="5703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9735602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5ACCBE0E-8C37-47D6-8F45-7997BDCB2605}" type="slidenum">
              <a:rPr lang="ar-SA" altLang="en-US" sz="1200" smtClean="0"/>
              <a:pPr/>
              <a:t>1198</a:t>
            </a:fld>
            <a:endParaRPr lang="en-US" altLang="en-US" sz="1200"/>
          </a:p>
        </p:txBody>
      </p:sp>
      <p:sp>
        <p:nvSpPr>
          <p:cNvPr id="570371" name="Rectangle 2"/>
          <p:cNvSpPr>
            <a:spLocks noGrp="1" noRot="1" noChangeAspect="1" noChangeArrowheads="1" noTextEdit="1"/>
          </p:cNvSpPr>
          <p:nvPr>
            <p:ph type="sldImg"/>
          </p:nvPr>
        </p:nvSpPr>
        <p:spPr>
          <a:ln/>
        </p:spPr>
      </p:sp>
      <p:sp>
        <p:nvSpPr>
          <p:cNvPr id="5703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721896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922</a:t>
            </a:fld>
            <a:endParaRPr lang="en-US"/>
          </a:p>
        </p:txBody>
      </p:sp>
    </p:spTree>
    <p:extLst>
      <p:ext uri="{BB962C8B-B14F-4D97-AF65-F5344CB8AC3E}">
        <p14:creationId xmlns:p14="http://schemas.microsoft.com/office/powerpoint/2010/main" val="35699831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174D9B1B-ED33-4726-B17E-3ABA7AB9F838}" type="slidenum">
              <a:rPr lang="ar-SA" altLang="en-US" sz="1200" smtClean="0"/>
              <a:pPr/>
              <a:t>1199</a:t>
            </a:fld>
            <a:endParaRPr lang="en-US" altLang="en-US" sz="1200"/>
          </a:p>
        </p:txBody>
      </p:sp>
      <p:sp>
        <p:nvSpPr>
          <p:cNvPr id="572419" name="Rectangle 2"/>
          <p:cNvSpPr>
            <a:spLocks noGrp="1" noRot="1" noChangeAspect="1" noChangeArrowheads="1" noTextEdit="1"/>
          </p:cNvSpPr>
          <p:nvPr>
            <p:ph type="sldImg"/>
          </p:nvPr>
        </p:nvSpPr>
        <p:spPr>
          <a:ln/>
        </p:spPr>
      </p:sp>
      <p:sp>
        <p:nvSpPr>
          <p:cNvPr id="5724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5006787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174D9B1B-ED33-4726-B17E-3ABA7AB9F838}" type="slidenum">
              <a:rPr lang="ar-SA" altLang="en-US" sz="1200" smtClean="0"/>
              <a:pPr/>
              <a:t>1200</a:t>
            </a:fld>
            <a:endParaRPr lang="en-US" altLang="en-US" sz="1200"/>
          </a:p>
        </p:txBody>
      </p:sp>
      <p:sp>
        <p:nvSpPr>
          <p:cNvPr id="572419" name="Rectangle 2"/>
          <p:cNvSpPr>
            <a:spLocks noGrp="1" noRot="1" noChangeAspect="1" noChangeArrowheads="1" noTextEdit="1"/>
          </p:cNvSpPr>
          <p:nvPr>
            <p:ph type="sldImg"/>
          </p:nvPr>
        </p:nvSpPr>
        <p:spPr>
          <a:ln/>
        </p:spPr>
      </p:sp>
      <p:sp>
        <p:nvSpPr>
          <p:cNvPr id="5724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9594615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E0C4E38-FEF3-49B7-9107-83B60BBE9111}" type="slidenum">
              <a:rPr lang="ar-SA" altLang="en-US" sz="1200" smtClean="0"/>
              <a:pPr/>
              <a:t>1201</a:t>
            </a:fld>
            <a:endParaRPr lang="en-US" altLang="en-US" sz="1200"/>
          </a:p>
        </p:txBody>
      </p:sp>
      <p:sp>
        <p:nvSpPr>
          <p:cNvPr id="574467" name="Rectangle 2"/>
          <p:cNvSpPr>
            <a:spLocks noGrp="1" noRot="1" noChangeAspect="1" noChangeArrowheads="1" noTextEdit="1"/>
          </p:cNvSpPr>
          <p:nvPr>
            <p:ph type="sldImg"/>
          </p:nvPr>
        </p:nvSpPr>
        <p:spPr>
          <a:ln/>
        </p:spPr>
      </p:sp>
      <p:sp>
        <p:nvSpPr>
          <p:cNvPr id="5744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9064543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6E0C4E38-FEF3-49B7-9107-83B60BBE9111}" type="slidenum">
              <a:rPr lang="ar-SA" altLang="en-US" sz="1200" smtClean="0"/>
              <a:pPr/>
              <a:t>1202</a:t>
            </a:fld>
            <a:endParaRPr lang="en-US" altLang="en-US" sz="1200"/>
          </a:p>
        </p:txBody>
      </p:sp>
      <p:sp>
        <p:nvSpPr>
          <p:cNvPr id="574467" name="Rectangle 2"/>
          <p:cNvSpPr>
            <a:spLocks noGrp="1" noRot="1" noChangeAspect="1" noChangeArrowheads="1" noTextEdit="1"/>
          </p:cNvSpPr>
          <p:nvPr>
            <p:ph type="sldImg"/>
          </p:nvPr>
        </p:nvSpPr>
        <p:spPr>
          <a:ln/>
        </p:spPr>
      </p:sp>
      <p:sp>
        <p:nvSpPr>
          <p:cNvPr id="5744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1876253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FCFDA79C-5EB3-4EC9-B307-5BBD59B1063D}" type="slidenum">
              <a:rPr lang="ar-SA" altLang="en-US" sz="1200" smtClean="0"/>
              <a:pPr/>
              <a:t>1203</a:t>
            </a:fld>
            <a:endParaRPr lang="en-US" altLang="en-US" sz="1200"/>
          </a:p>
        </p:txBody>
      </p:sp>
      <p:sp>
        <p:nvSpPr>
          <p:cNvPr id="576515" name="Rectangle 2"/>
          <p:cNvSpPr>
            <a:spLocks noGrp="1" noRot="1" noChangeAspect="1" noChangeArrowheads="1" noTextEdit="1"/>
          </p:cNvSpPr>
          <p:nvPr>
            <p:ph type="sldImg"/>
          </p:nvPr>
        </p:nvSpPr>
        <p:spPr>
          <a:ln/>
        </p:spPr>
      </p:sp>
      <p:sp>
        <p:nvSpPr>
          <p:cNvPr id="5765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0088826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31344AD4-2A5A-4DE6-83AC-FF7C0AA8A7FC}" type="slidenum">
              <a:rPr lang="ar-SA" altLang="en-US" sz="1200" smtClean="0"/>
              <a:pPr/>
              <a:t>1235</a:t>
            </a:fld>
            <a:endParaRPr lang="en-US" altLang="en-US" sz="1200"/>
          </a:p>
        </p:txBody>
      </p:sp>
      <p:sp>
        <p:nvSpPr>
          <p:cNvPr id="602115" name="Rectangle 2"/>
          <p:cNvSpPr>
            <a:spLocks noGrp="1" noRot="1" noChangeAspect="1" noChangeArrowheads="1" noTextEdit="1"/>
          </p:cNvSpPr>
          <p:nvPr>
            <p:ph type="sldImg"/>
          </p:nvPr>
        </p:nvSpPr>
        <p:spPr>
          <a:ln/>
        </p:spPr>
      </p:sp>
      <p:sp>
        <p:nvSpPr>
          <p:cNvPr id="6021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82154084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7"/>
          <p:cNvSpPr>
            <a:spLocks noGrp="1" noChangeArrowheads="1"/>
          </p:cNvSpPr>
          <p:nvPr>
            <p:ph type="sldNum" sz="quarter" idx="5"/>
          </p:nvPr>
        </p:nvSpPr>
        <p:spPr>
          <a:noFill/>
        </p:spPr>
        <p:txBody>
          <a:bodyP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fld id="{31344AD4-2A5A-4DE6-83AC-FF7C0AA8A7FC}" type="slidenum">
              <a:rPr lang="ar-SA" altLang="en-US" sz="1200" smtClean="0"/>
              <a:pPr/>
              <a:t>1236</a:t>
            </a:fld>
            <a:endParaRPr lang="en-US" altLang="en-US" sz="1200"/>
          </a:p>
        </p:txBody>
      </p:sp>
      <p:sp>
        <p:nvSpPr>
          <p:cNvPr id="602115" name="Rectangle 2"/>
          <p:cNvSpPr>
            <a:spLocks noGrp="1" noRot="1" noChangeAspect="1" noChangeArrowheads="1" noTextEdit="1"/>
          </p:cNvSpPr>
          <p:nvPr>
            <p:ph type="sldImg"/>
          </p:nvPr>
        </p:nvSpPr>
        <p:spPr>
          <a:ln/>
        </p:spPr>
      </p:sp>
      <p:sp>
        <p:nvSpPr>
          <p:cNvPr id="6021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5433012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975</a:t>
            </a:fld>
            <a:endParaRPr lang="en-US"/>
          </a:p>
        </p:txBody>
      </p:sp>
    </p:spTree>
    <p:extLst>
      <p:ext uri="{BB962C8B-B14F-4D97-AF65-F5344CB8AC3E}">
        <p14:creationId xmlns:p14="http://schemas.microsoft.com/office/powerpoint/2010/main" val="32098934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977</a:t>
            </a:fld>
            <a:endParaRPr lang="en-US"/>
          </a:p>
        </p:txBody>
      </p:sp>
    </p:spTree>
    <p:extLst>
      <p:ext uri="{BB962C8B-B14F-4D97-AF65-F5344CB8AC3E}">
        <p14:creationId xmlns:p14="http://schemas.microsoft.com/office/powerpoint/2010/main" val="2132885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979</a:t>
            </a:fld>
            <a:endParaRPr lang="en-US"/>
          </a:p>
        </p:txBody>
      </p:sp>
    </p:spTree>
    <p:extLst>
      <p:ext uri="{BB962C8B-B14F-4D97-AF65-F5344CB8AC3E}">
        <p14:creationId xmlns:p14="http://schemas.microsoft.com/office/powerpoint/2010/main" val="16168067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7E925B5-6B17-44F7-B604-CC8196ECB2E9}" type="slidenum">
              <a:rPr lang="en-US" smtClean="0"/>
              <a:pPr/>
              <a:t>981</a:t>
            </a:fld>
            <a:endParaRPr lang="en-US"/>
          </a:p>
        </p:txBody>
      </p:sp>
    </p:spTree>
    <p:extLst>
      <p:ext uri="{BB962C8B-B14F-4D97-AF65-F5344CB8AC3E}">
        <p14:creationId xmlns:p14="http://schemas.microsoft.com/office/powerpoint/2010/main" val="26810220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7E925B5-6B17-44F7-B604-CC8196ECB2E9}" type="slidenum">
              <a:rPr lang="en-US" smtClean="0"/>
              <a:pPr/>
              <a:t>1099</a:t>
            </a:fld>
            <a:endParaRPr lang="en-US"/>
          </a:p>
        </p:txBody>
      </p:sp>
    </p:spTree>
    <p:extLst>
      <p:ext uri="{BB962C8B-B14F-4D97-AF65-F5344CB8AC3E}">
        <p14:creationId xmlns:p14="http://schemas.microsoft.com/office/powerpoint/2010/main" val="187533737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CA"/>
          </a:p>
        </p:txBody>
      </p:sp>
      <p:sp>
        <p:nvSpPr>
          <p:cNvPr id="4" name="Date Placeholder 3"/>
          <p:cNvSpPr>
            <a:spLocks noGrp="1"/>
          </p:cNvSpPr>
          <p:nvPr>
            <p:ph type="dt" sz="half" idx="10"/>
          </p:nvPr>
        </p:nvSpPr>
        <p:spPr/>
        <p:txBody>
          <a:bodyPr/>
          <a:lstStyle>
            <a:lvl1pPr>
              <a:defRPr/>
            </a:lvl1pPr>
          </a:lstStyle>
          <a:p>
            <a:pPr>
              <a:defRPr/>
            </a:pPr>
            <a:fld id="{9C1E89C6-146F-41A0-A453-15FDE6B04BCE}" type="datetimeFigureOut">
              <a:rPr lang="en-US"/>
              <a:pPr>
                <a:defRPr/>
              </a:pPr>
              <a:t>6/8/25</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9668EAEE-002F-4EF2-A695-18B7E4761763}" type="slidenum">
              <a:rPr lang="en-CA"/>
              <a:pPr>
                <a:defRPr/>
              </a:pPr>
              <a:t>‹#›</a:t>
            </a:fld>
            <a:endParaRPr lang="en-C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28AFC1D6-DC25-41CC-8533-CD89B057A493}" type="datetimeFigureOut">
              <a:rPr lang="en-US"/>
              <a:pPr>
                <a:defRPr/>
              </a:pPr>
              <a:t>6/8/25</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E6411D32-B1E5-48DC-8399-6B9F68EF3D21}" type="slidenum">
              <a:rPr lang="en-CA"/>
              <a:pPr>
                <a:defRPr/>
              </a:pPr>
              <a:t>‹#›</a:t>
            </a:fld>
            <a:endParaRPr lang="en-CA"/>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D31DD5FB-1826-4A70-9174-D76E54763F5D}" type="datetimeFigureOut">
              <a:rPr lang="en-US"/>
              <a:pPr>
                <a:defRPr/>
              </a:pPr>
              <a:t>6/8/25</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3083DAFB-9538-4A91-8F6A-C6DB9FAD73BB}" type="slidenum">
              <a:rPr lang="en-CA"/>
              <a:pPr>
                <a:defRPr/>
              </a:pPr>
              <a:t>‹#›</a:t>
            </a:fld>
            <a:endParaRPr lang="en-CA"/>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p:txBody>
          <a:bodyPr/>
          <a:lstStyle>
            <a:lvl1pPr>
              <a:defRPr/>
            </a:lvl1pPr>
          </a:lstStyle>
          <a:p>
            <a:pPr>
              <a:defRPr/>
            </a:pPr>
            <a:fld id="{2E683D19-1425-48D7-ABA5-7D69A65D2096}" type="datetimeFigureOut">
              <a:rPr lang="en-US"/>
              <a:pPr>
                <a:defRPr/>
              </a:pPr>
              <a:t>6/8/25</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44B14C7D-413A-45AA-A3CA-CDEF4570F367}" type="slidenum">
              <a:rPr lang="en-CA"/>
              <a:pPr>
                <a:defRPr/>
              </a:pPr>
              <a:t>‹#›</a:t>
            </a:fld>
            <a:endParaRPr lang="en-CA"/>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807D4-A093-4167-98E7-BBFF532E0449}" type="datetimeFigureOut">
              <a:rPr lang="en-US"/>
              <a:pPr>
                <a:defRPr/>
              </a:pPr>
              <a:t>6/8/25</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87B461A7-E415-4E3E-8413-D66814AB6394}" type="slidenum">
              <a:rPr lang="en-CA"/>
              <a:pPr>
                <a:defRPr/>
              </a:pPr>
              <a:t>‹#›</a:t>
            </a:fld>
            <a:endParaRPr lang="en-CA"/>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3"/>
          <p:cNvSpPr>
            <a:spLocks noGrp="1"/>
          </p:cNvSpPr>
          <p:nvPr>
            <p:ph type="dt" sz="half" idx="10"/>
          </p:nvPr>
        </p:nvSpPr>
        <p:spPr/>
        <p:txBody>
          <a:bodyPr/>
          <a:lstStyle>
            <a:lvl1pPr>
              <a:defRPr/>
            </a:lvl1pPr>
          </a:lstStyle>
          <a:p>
            <a:pPr>
              <a:defRPr/>
            </a:pPr>
            <a:fld id="{C28EB6E1-DB90-4C96-8470-778B1EC2837E}" type="datetimeFigureOut">
              <a:rPr lang="en-US"/>
              <a:pPr>
                <a:defRPr/>
              </a:pPr>
              <a:t>6/8/25</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81DBAA57-7290-48E9-9AC1-BAD36D24121E}" type="slidenum">
              <a:rPr lang="en-CA"/>
              <a:pPr>
                <a:defRPr/>
              </a:pPr>
              <a:t>‹#›</a:t>
            </a:fld>
            <a:endParaRPr lang="en-CA"/>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3"/>
          <p:cNvSpPr>
            <a:spLocks noGrp="1"/>
          </p:cNvSpPr>
          <p:nvPr>
            <p:ph type="dt" sz="half" idx="10"/>
          </p:nvPr>
        </p:nvSpPr>
        <p:spPr/>
        <p:txBody>
          <a:bodyPr/>
          <a:lstStyle>
            <a:lvl1pPr>
              <a:defRPr/>
            </a:lvl1pPr>
          </a:lstStyle>
          <a:p>
            <a:pPr>
              <a:defRPr/>
            </a:pPr>
            <a:fld id="{BDA0EF09-9876-4637-9D8E-7D7EE8530DBF}" type="datetimeFigureOut">
              <a:rPr lang="en-US"/>
              <a:pPr>
                <a:defRPr/>
              </a:pPr>
              <a:t>6/8/25</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D8327804-A63A-4B44-84E7-8AB088789DC8}" type="slidenum">
              <a:rPr lang="en-CA"/>
              <a:pPr>
                <a:defRPr/>
              </a:pPr>
              <a:t>‹#›</a:t>
            </a:fld>
            <a:endParaRPr lang="en-CA"/>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Date Placeholder 3"/>
          <p:cNvSpPr>
            <a:spLocks noGrp="1"/>
          </p:cNvSpPr>
          <p:nvPr>
            <p:ph type="dt" sz="half" idx="10"/>
          </p:nvPr>
        </p:nvSpPr>
        <p:spPr/>
        <p:txBody>
          <a:bodyPr/>
          <a:lstStyle>
            <a:lvl1pPr>
              <a:defRPr/>
            </a:lvl1pPr>
          </a:lstStyle>
          <a:p>
            <a:pPr>
              <a:defRPr/>
            </a:pPr>
            <a:fld id="{9FDC137D-B0BB-4514-BB4A-EF9EEDDBBFE1}" type="datetimeFigureOut">
              <a:rPr lang="en-US"/>
              <a:pPr>
                <a:defRPr/>
              </a:pPr>
              <a:t>6/8/25</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2ECF8E7D-D9F6-4CC3-8C7E-97D0B36958E2}" type="slidenum">
              <a:rPr lang="en-CA"/>
              <a:pPr>
                <a:defRPr/>
              </a:pPr>
              <a:t>‹#›</a:t>
            </a:fld>
            <a:endParaRPr lang="en-CA"/>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35BCCA7-7863-4101-9B5C-71F617DF9F63}" type="datetimeFigureOut">
              <a:rPr lang="en-US"/>
              <a:pPr>
                <a:defRPr/>
              </a:pPr>
              <a:t>6/8/25</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13641BCD-D925-45B1-98D3-A0F7E74C986B}" type="slidenum">
              <a:rPr lang="en-CA"/>
              <a:pPr>
                <a:defRPr/>
              </a:pPr>
              <a:t>‹#›</a:t>
            </a:fld>
            <a:endParaRPr lang="en-CA"/>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47A8E62-E3D8-4D92-9804-9ADB30A7DF3D}" type="datetimeFigureOut">
              <a:rPr lang="en-US"/>
              <a:pPr>
                <a:defRPr/>
              </a:pPr>
              <a:t>6/8/25</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B656F2A8-78E9-4F97-8253-24A56EF6A2A7}" type="slidenum">
              <a:rPr lang="en-CA"/>
              <a:pPr>
                <a:defRPr/>
              </a:pPr>
              <a:t>‹#›</a:t>
            </a:fld>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9CD2692-FFC4-4E86-9E7D-184C2EEC0F64}" type="datetimeFigureOut">
              <a:rPr lang="en-US"/>
              <a:pPr>
                <a:defRPr/>
              </a:pPr>
              <a:t>6/8/25</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D7723705-6876-464B-9EED-FBAF7383A5E4}" type="slidenum">
              <a:rPr lang="en-CA"/>
              <a:pPr>
                <a:defRPr/>
              </a:pPr>
              <a:t>‹#›</a:t>
            </a:fld>
            <a:endParaRPr lang="en-CA"/>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endParaRPr lang="en-CA"/>
          </a:p>
        </p:txBody>
      </p:sp>
      <p:sp>
        <p:nvSpPr>
          <p:cNvPr id="102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4894B1F6-177B-4063-B419-DFEB2574B884}" type="datetimeFigureOut">
              <a:rPr lang="en-US"/>
              <a:pPr>
                <a:defRPr/>
              </a:pPr>
              <a:t>6/8/25</a:t>
            </a:fld>
            <a:endParaRPr lang="en-CA"/>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CA"/>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9189C72C-C293-4816-A1AE-574F803333E1}"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1002.xml.rels><?xml version="1.0" encoding="UTF-8" standalone="yes"?>
<Relationships xmlns="http://schemas.openxmlformats.org/package/2006/relationships"><Relationship Id="rId3" Type="http://schemas.openxmlformats.org/officeDocument/2006/relationships/slide" Target="slide1005.xml"/><Relationship Id="rId2" Type="http://schemas.openxmlformats.org/officeDocument/2006/relationships/slide" Target="slide1013.xml"/><Relationship Id="rId1" Type="http://schemas.openxmlformats.org/officeDocument/2006/relationships/slideLayout" Target="../slideLayouts/slideLayout1.xml"/></Relationships>
</file>

<file path=ppt/slides/_rels/slide10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4.xml.rels><?xml version="1.0" encoding="UTF-8" standalone="yes"?>
<Relationships xmlns="http://schemas.openxmlformats.org/package/2006/relationships"><Relationship Id="rId2" Type="http://schemas.openxmlformats.org/officeDocument/2006/relationships/slide" Target="slide53.xml"/><Relationship Id="rId1" Type="http://schemas.openxmlformats.org/officeDocument/2006/relationships/slideLayout" Target="../slideLayouts/slideLayout1.xml"/></Relationships>
</file>

<file path=ppt/slides/_rels/slide10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2.xml.rels><?xml version="1.0" encoding="UTF-8" standalone="yes"?>
<Relationships xmlns="http://schemas.openxmlformats.org/package/2006/relationships"><Relationship Id="rId2" Type="http://schemas.openxmlformats.org/officeDocument/2006/relationships/slide" Target="slide53.xml"/><Relationship Id="rId1" Type="http://schemas.openxmlformats.org/officeDocument/2006/relationships/slideLayout" Target="../slideLayouts/slideLayout1.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8.xml.rels><?xml version="1.0" encoding="UTF-8" standalone="yes"?>
<Relationships xmlns="http://schemas.openxmlformats.org/package/2006/relationships"><Relationship Id="rId2" Type="http://schemas.openxmlformats.org/officeDocument/2006/relationships/slide" Target="slide53.xml"/><Relationship Id="rId1" Type="http://schemas.openxmlformats.org/officeDocument/2006/relationships/slideLayout" Target="../slideLayouts/slideLayout1.xml"/></Relationships>
</file>

<file path=ppt/slides/_rels/slide10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3.xml.rels><?xml version="1.0" encoding="UTF-8" standalone="yes"?>
<Relationships xmlns="http://schemas.openxmlformats.org/package/2006/relationships"><Relationship Id="rId2" Type="http://schemas.openxmlformats.org/officeDocument/2006/relationships/slide" Target="slide5.xml"/><Relationship Id="rId1" Type="http://schemas.openxmlformats.org/officeDocument/2006/relationships/slideLayout" Target="../slideLayouts/slideLayout1.xml"/></Relationships>
</file>

<file path=ppt/slides/_rels/slide10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7.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28.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10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slide" Target="slide109.xml"/><Relationship Id="rId7" Type="http://schemas.openxmlformats.org/officeDocument/2006/relationships/slide" Target="slide111.xml"/><Relationship Id="rId2" Type="http://schemas.openxmlformats.org/officeDocument/2006/relationships/slide" Target="slide104.xml"/><Relationship Id="rId1" Type="http://schemas.openxmlformats.org/officeDocument/2006/relationships/slideLayout" Target="../slideLayouts/slideLayout1.xml"/><Relationship Id="rId6" Type="http://schemas.openxmlformats.org/officeDocument/2006/relationships/slide" Target="slide3.xml"/><Relationship Id="rId5" Type="http://schemas.openxmlformats.org/officeDocument/2006/relationships/slide" Target="slide1077.xml"/><Relationship Id="rId4" Type="http://schemas.openxmlformats.org/officeDocument/2006/relationships/slide" Target="slide106.xml"/></Relationships>
</file>

<file path=ppt/slides/_rels/slide1030.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4.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7.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9.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2.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43.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10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6.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9.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slide" Target="slide106.xml"/><Relationship Id="rId2" Type="http://schemas.openxmlformats.org/officeDocument/2006/relationships/slide" Target="slide109.xml"/><Relationship Id="rId1" Type="http://schemas.openxmlformats.org/officeDocument/2006/relationships/slideLayout" Target="../slideLayouts/slideLayout1.xml"/><Relationship Id="rId6" Type="http://schemas.openxmlformats.org/officeDocument/2006/relationships/slide" Target="slide111.xml"/><Relationship Id="rId5" Type="http://schemas.openxmlformats.org/officeDocument/2006/relationships/slide" Target="slide3.xml"/><Relationship Id="rId4" Type="http://schemas.openxmlformats.org/officeDocument/2006/relationships/slide" Target="slide1077.xml"/></Relationships>
</file>

<file path=ppt/slides/_rels/slide10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4.xml.rels><?xml version="1.0" encoding="UTF-8" standalone="yes"?>
<Relationships xmlns="http://schemas.openxmlformats.org/package/2006/relationships"><Relationship Id="rId3" Type="http://schemas.openxmlformats.org/officeDocument/2006/relationships/slide" Target="slide1058.xml"/><Relationship Id="rId2" Type="http://schemas.openxmlformats.org/officeDocument/2006/relationships/slide" Target="slide1057.xml"/><Relationship Id="rId1" Type="http://schemas.openxmlformats.org/officeDocument/2006/relationships/slideLayout" Target="../slideLayouts/slideLayout1.xml"/><Relationship Id="rId5" Type="http://schemas.openxmlformats.org/officeDocument/2006/relationships/slide" Target="slide1056.xml"/><Relationship Id="rId4" Type="http://schemas.openxmlformats.org/officeDocument/2006/relationships/slide" Target="slide1059.xml"/></Relationships>
</file>

<file path=ppt/slides/_rels/slide1055.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1056.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1057.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1058.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1059.xml.rels><?xml version="1.0" encoding="UTF-8" standalone="yes"?>
<Relationships xmlns="http://schemas.openxmlformats.org/package/2006/relationships"><Relationship Id="rId2" Type="http://schemas.openxmlformats.org/officeDocument/2006/relationships/slide" Target="slide20.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1.xml.rels><?xml version="1.0" encoding="UTF-8" standalone="yes"?>
<Relationships xmlns="http://schemas.openxmlformats.org/package/2006/relationships"><Relationship Id="rId3" Type="http://schemas.openxmlformats.org/officeDocument/2006/relationships/slide" Target="slide1050.xml"/><Relationship Id="rId2" Type="http://schemas.openxmlformats.org/officeDocument/2006/relationships/slide" Target="slide18.xml"/><Relationship Id="rId1" Type="http://schemas.openxmlformats.org/officeDocument/2006/relationships/slideLayout" Target="../slideLayouts/slideLayout1.xml"/></Relationships>
</file>

<file path=ppt/slides/_rels/slide10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9.xml.rels><?xml version="1.0" encoding="UTF-8" standalone="yes"?>
<Relationships xmlns="http://schemas.openxmlformats.org/package/2006/relationships"><Relationship Id="rId3" Type="http://schemas.openxmlformats.org/officeDocument/2006/relationships/slide" Target="slide250.xml"/><Relationship Id="rId7" Type="http://schemas.openxmlformats.org/officeDocument/2006/relationships/slide" Target="slide1070.xml"/><Relationship Id="rId2" Type="http://schemas.openxmlformats.org/officeDocument/2006/relationships/slide" Target="slide205.xml"/><Relationship Id="rId1" Type="http://schemas.openxmlformats.org/officeDocument/2006/relationships/slideLayout" Target="../slideLayouts/slideLayout1.xml"/><Relationship Id="rId6" Type="http://schemas.openxmlformats.org/officeDocument/2006/relationships/slide" Target="slide439.xml"/><Relationship Id="rId5" Type="http://schemas.openxmlformats.org/officeDocument/2006/relationships/slide" Target="slide377.xml"/><Relationship Id="rId4" Type="http://schemas.openxmlformats.org/officeDocument/2006/relationships/slide" Target="slide32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0.xml.rels><?xml version="1.0" encoding="UTF-8" standalone="yes"?>
<Relationships xmlns="http://schemas.openxmlformats.org/package/2006/relationships"><Relationship Id="rId2" Type="http://schemas.openxmlformats.org/officeDocument/2006/relationships/slide" Target="slide1072.xml"/><Relationship Id="rId1" Type="http://schemas.openxmlformats.org/officeDocument/2006/relationships/slideLayout" Target="../slideLayouts/slideLayout1.xml"/></Relationships>
</file>

<file path=ppt/slides/_rels/slide10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4.xml.rels><?xml version="1.0" encoding="UTF-8" standalone="yes"?>
<Relationships xmlns="http://schemas.openxmlformats.org/package/2006/relationships"><Relationship Id="rId8" Type="http://schemas.openxmlformats.org/officeDocument/2006/relationships/slide" Target="slide441.xml"/><Relationship Id="rId3" Type="http://schemas.openxmlformats.org/officeDocument/2006/relationships/slide" Target="slide60.xml"/><Relationship Id="rId7" Type="http://schemas.openxmlformats.org/officeDocument/2006/relationships/slide" Target="slide378.xml"/><Relationship Id="rId2" Type="http://schemas.openxmlformats.org/officeDocument/2006/relationships/slide" Target="slide162.xml"/><Relationship Id="rId1" Type="http://schemas.openxmlformats.org/officeDocument/2006/relationships/slideLayout" Target="../slideLayouts/slideLayout1.xml"/><Relationship Id="rId6" Type="http://schemas.openxmlformats.org/officeDocument/2006/relationships/slide" Target="slide329.xml"/><Relationship Id="rId5" Type="http://schemas.openxmlformats.org/officeDocument/2006/relationships/slide" Target="slide251.xml"/><Relationship Id="rId10" Type="http://schemas.openxmlformats.org/officeDocument/2006/relationships/slide" Target="slide29.xml"/><Relationship Id="rId4" Type="http://schemas.openxmlformats.org/officeDocument/2006/relationships/slide" Target="slide206.xml"/><Relationship Id="rId9" Type="http://schemas.openxmlformats.org/officeDocument/2006/relationships/slide" Target="slide288.xml"/></Relationships>
</file>

<file path=ppt/slides/_rels/slide10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6.xml.rels><?xml version="1.0" encoding="UTF-8" standalone="yes"?>
<Relationships xmlns="http://schemas.openxmlformats.org/package/2006/relationships"><Relationship Id="rId3" Type="http://schemas.openxmlformats.org/officeDocument/2006/relationships/slide" Target="slide64.xml"/><Relationship Id="rId2" Type="http://schemas.openxmlformats.org/officeDocument/2006/relationships/slide" Target="slide32.xml"/><Relationship Id="rId1" Type="http://schemas.openxmlformats.org/officeDocument/2006/relationships/slideLayout" Target="../slideLayouts/slideLayout1.xml"/></Relationships>
</file>

<file path=ppt/slides/_rels/slide10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slide" Target="slide1077.xml"/><Relationship Id="rId2" Type="http://schemas.openxmlformats.org/officeDocument/2006/relationships/slide" Target="slide109.xml"/><Relationship Id="rId1" Type="http://schemas.openxmlformats.org/officeDocument/2006/relationships/slideLayout" Target="../slideLayouts/slideLayout1.xml"/><Relationship Id="rId5" Type="http://schemas.openxmlformats.org/officeDocument/2006/relationships/slide" Target="slide111.xml"/><Relationship Id="rId4" Type="http://schemas.openxmlformats.org/officeDocument/2006/relationships/slide" Target="slide3.xml"/></Relationships>
</file>

<file path=ppt/slides/_rels/slide10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10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7.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slide" Target="slide130.xml"/><Relationship Id="rId1" Type="http://schemas.openxmlformats.org/officeDocument/2006/relationships/slideLayout" Target="../slideLayouts/slideLayout1.xml"/></Relationships>
</file>

<file path=ppt/slides/_rels/slide10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slide" Target="slide1077.xml"/><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2.xml.rels><?xml version="1.0" encoding="UTF-8" standalone="yes"?>
<Relationships xmlns="http://schemas.openxmlformats.org/package/2006/relationships"><Relationship Id="rId2" Type="http://schemas.openxmlformats.org/officeDocument/2006/relationships/slide" Target="slide258.xml"/><Relationship Id="rId1" Type="http://schemas.openxmlformats.org/officeDocument/2006/relationships/slideLayout" Target="../slideLayouts/slideLayout1.xml"/></Relationships>
</file>

<file path=ppt/slides/_rels/slide10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5.xml.rels><?xml version="1.0" encoding="UTF-8" standalone="yes"?>
<Relationships xmlns="http://schemas.openxmlformats.org/package/2006/relationships"><Relationship Id="rId8" Type="http://schemas.openxmlformats.org/officeDocument/2006/relationships/slide" Target="slide409.xml"/><Relationship Id="rId3" Type="http://schemas.openxmlformats.org/officeDocument/2006/relationships/slide" Target="slide38.xml"/><Relationship Id="rId7" Type="http://schemas.openxmlformats.org/officeDocument/2006/relationships/slide" Target="slide342.xml"/><Relationship Id="rId2" Type="http://schemas.openxmlformats.org/officeDocument/2006/relationships/slide" Target="slide131.xml"/><Relationship Id="rId1" Type="http://schemas.openxmlformats.org/officeDocument/2006/relationships/slideLayout" Target="../slideLayouts/slideLayout1.xml"/><Relationship Id="rId6" Type="http://schemas.openxmlformats.org/officeDocument/2006/relationships/slide" Target="slide294.xml"/><Relationship Id="rId5" Type="http://schemas.openxmlformats.org/officeDocument/2006/relationships/slide" Target="slide220.xml"/><Relationship Id="rId4" Type="http://schemas.openxmlformats.org/officeDocument/2006/relationships/slide" Target="slide176.xml"/><Relationship Id="rId9" Type="http://schemas.openxmlformats.org/officeDocument/2006/relationships/slide" Target="slide259.xml"/></Relationships>
</file>

<file path=ppt/slides/_rels/slide1096.xml.rels><?xml version="1.0" encoding="UTF-8" standalone="yes"?>
<Relationships xmlns="http://schemas.openxmlformats.org/package/2006/relationships"><Relationship Id="rId3" Type="http://schemas.openxmlformats.org/officeDocument/2006/relationships/slide" Target="slide1097.xml"/><Relationship Id="rId2" Type="http://schemas.openxmlformats.org/officeDocument/2006/relationships/slide" Target="slide40.xml"/><Relationship Id="rId1" Type="http://schemas.openxmlformats.org/officeDocument/2006/relationships/slideLayout" Target="../slideLayouts/slideLayout1.xml"/></Relationships>
</file>

<file path=ppt/slides/_rels/slide109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09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xml"/><Relationship Id="rId4" Type="http://schemas.openxmlformats.org/officeDocument/2006/relationships/image" Target="../media/image29.png"/></Relationships>
</file>

<file path=ppt/slides/_rels/slide109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1077.xml"/><Relationship Id="rId1" Type="http://schemas.openxmlformats.org/officeDocument/2006/relationships/slideLayout" Target="../slideLayouts/slideLayout1.xml"/><Relationship Id="rId4" Type="http://schemas.openxmlformats.org/officeDocument/2006/relationships/slide" Target="slide111.xml"/></Relationships>
</file>

<file path=ppt/slides/_rels/slide1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1.xml.rels><?xml version="1.0" encoding="UTF-8" standalone="yes"?>
<Relationships xmlns="http://schemas.openxmlformats.org/package/2006/relationships"><Relationship Id="rId2" Type="http://schemas.openxmlformats.org/officeDocument/2006/relationships/slide" Target="slide53.xml"/><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3" Type="http://schemas.openxmlformats.org/officeDocument/2006/relationships/slide" Target="slide1002.xml"/><Relationship Id="rId2" Type="http://schemas.openxmlformats.org/officeDocument/2006/relationships/slide" Target="slide53.xml"/><Relationship Id="rId1" Type="http://schemas.openxmlformats.org/officeDocument/2006/relationships/slideLayout" Target="../slideLayouts/slideLayout1.xml"/></Relationships>
</file>

<file path=ppt/slides/_rels/slide1103.xml.rels><?xml version="1.0" encoding="UTF-8" standalone="yes"?>
<Relationships xmlns="http://schemas.openxmlformats.org/package/2006/relationships"><Relationship Id="rId3" Type="http://schemas.openxmlformats.org/officeDocument/2006/relationships/slide" Target="slide510.xml"/><Relationship Id="rId2" Type="http://schemas.openxmlformats.org/officeDocument/2006/relationships/slide" Target="slide56.xml"/><Relationship Id="rId1" Type="http://schemas.openxmlformats.org/officeDocument/2006/relationships/slideLayout" Target="../slideLayouts/slideLayout1.xml"/></Relationships>
</file>

<file path=ppt/slides/_rels/slide1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9.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2" Type="http://schemas.openxmlformats.org/officeDocument/2006/relationships/slide" Target="slide83.xml"/><Relationship Id="rId1" Type="http://schemas.openxmlformats.org/officeDocument/2006/relationships/slideLayout" Target="../slideLayouts/slideLayout1.xml"/></Relationships>
</file>

<file path=ppt/slides/_rels/slide1121.xml.rels><?xml version="1.0" encoding="UTF-8" standalone="yes"?>
<Relationships xmlns="http://schemas.openxmlformats.org/package/2006/relationships"><Relationship Id="rId2" Type="http://schemas.openxmlformats.org/officeDocument/2006/relationships/slide" Target="slide83.xml"/><Relationship Id="rId1" Type="http://schemas.openxmlformats.org/officeDocument/2006/relationships/slideLayout" Target="../slideLayouts/slideLayout1.xml"/></Relationships>
</file>

<file path=ppt/slides/_rels/slide1122.xml.rels><?xml version="1.0" encoding="UTF-8" standalone="yes"?>
<Relationships xmlns="http://schemas.openxmlformats.org/package/2006/relationships"><Relationship Id="rId2" Type="http://schemas.openxmlformats.org/officeDocument/2006/relationships/slide" Target="slide83.xml"/><Relationship Id="rId1" Type="http://schemas.openxmlformats.org/officeDocument/2006/relationships/slideLayout" Target="../slideLayouts/slideLayout1.xml"/></Relationships>
</file>

<file path=ppt/slides/_rels/slide1123.xml.rels><?xml version="1.0" encoding="UTF-8" standalone="yes"?>
<Relationships xmlns="http://schemas.openxmlformats.org/package/2006/relationships"><Relationship Id="rId2" Type="http://schemas.openxmlformats.org/officeDocument/2006/relationships/slide" Target="slide83.xml"/><Relationship Id="rId1" Type="http://schemas.openxmlformats.org/officeDocument/2006/relationships/slideLayout" Target="../slideLayouts/slideLayout1.xml"/></Relationships>
</file>

<file path=ppt/slides/_rels/slide1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5.xml.rels><?xml version="1.0" encoding="UTF-8" standalone="yes"?>
<Relationships xmlns="http://schemas.openxmlformats.org/package/2006/relationships"><Relationship Id="rId2" Type="http://schemas.openxmlformats.org/officeDocument/2006/relationships/slide" Target="slide86.xml"/><Relationship Id="rId1" Type="http://schemas.openxmlformats.org/officeDocument/2006/relationships/slideLayout" Target="../slideLayouts/slideLayout1.xml"/></Relationships>
</file>

<file path=ppt/slides/_rels/slide1126.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1.xml"/></Relationships>
</file>

<file path=ppt/slides/_rels/slide1127.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1.xml"/></Relationships>
</file>

<file path=ppt/slides/_rels/slide1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9.xml.rels><?xml version="1.0" encoding="UTF-8" standalone="yes"?>
<Relationships xmlns="http://schemas.openxmlformats.org/package/2006/relationships"><Relationship Id="rId2" Type="http://schemas.openxmlformats.org/officeDocument/2006/relationships/slide" Target="slide1214.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2" Type="http://schemas.openxmlformats.org/officeDocument/2006/relationships/slide" Target="slide163.xml"/><Relationship Id="rId1" Type="http://schemas.openxmlformats.org/officeDocument/2006/relationships/slideLayout" Target="../slideLayouts/slideLayout1.xml"/></Relationships>
</file>

<file path=ppt/slides/_rels/slide1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2.xml.rels><?xml version="1.0" encoding="UTF-8" standalone="yes"?>
<Relationships xmlns="http://schemas.openxmlformats.org/package/2006/relationships"><Relationship Id="rId2" Type="http://schemas.openxmlformats.org/officeDocument/2006/relationships/slide" Target="slide258.xml"/><Relationship Id="rId1" Type="http://schemas.openxmlformats.org/officeDocument/2006/relationships/slideLayout" Target="../slideLayouts/slideLayout1.xml"/></Relationships>
</file>

<file path=ppt/slides/_rels/slide1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8.xml.rels><?xml version="1.0" encoding="UTF-8" standalone="yes"?>
<Relationships xmlns="http://schemas.openxmlformats.org/package/2006/relationships"><Relationship Id="rId3" Type="http://schemas.openxmlformats.org/officeDocument/2006/relationships/slide" Target="slide1093.xml"/><Relationship Id="rId2" Type="http://schemas.openxmlformats.org/officeDocument/2006/relationships/slide" Target="slide259.xml"/><Relationship Id="rId1" Type="http://schemas.openxmlformats.org/officeDocument/2006/relationships/slideLayout" Target="../slideLayouts/slideLayout1.xml"/></Relationships>
</file>

<file path=ppt/slides/_rels/slide1139.xml.rels><?xml version="1.0" encoding="UTF-8" standalone="yes"?>
<Relationships xmlns="http://schemas.openxmlformats.org/package/2006/relationships"><Relationship Id="rId2" Type="http://schemas.openxmlformats.org/officeDocument/2006/relationships/slide" Target="slide272.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2" Type="http://schemas.openxmlformats.org/officeDocument/2006/relationships/slide" Target="slide277.xml"/><Relationship Id="rId1" Type="http://schemas.openxmlformats.org/officeDocument/2006/relationships/slideLayout" Target="../slideLayouts/slideLayout1.xml"/></Relationships>
</file>

<file path=ppt/slides/_rels/slide1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2.xml.rels><?xml version="1.0" encoding="UTF-8" standalone="yes"?>
<Relationships xmlns="http://schemas.openxmlformats.org/package/2006/relationships"><Relationship Id="rId2" Type="http://schemas.openxmlformats.org/officeDocument/2006/relationships/slide" Target="slide288.xml"/><Relationship Id="rId1" Type="http://schemas.openxmlformats.org/officeDocument/2006/relationships/slideLayout" Target="../slideLayouts/slideLayout1.xml"/></Relationships>
</file>

<file path=ppt/slides/_rels/slide114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1144.xml.rels><?xml version="1.0" encoding="UTF-8" standalone="yes"?>
<Relationships xmlns="http://schemas.openxmlformats.org/package/2006/relationships"><Relationship Id="rId3" Type="http://schemas.openxmlformats.org/officeDocument/2006/relationships/slide" Target="slide1252.xml"/><Relationship Id="rId2" Type="http://schemas.openxmlformats.org/officeDocument/2006/relationships/slide" Target="slide1254.xml"/><Relationship Id="rId1" Type="http://schemas.openxmlformats.org/officeDocument/2006/relationships/slideLayout" Target="../slideLayouts/slideLayout7.xml"/><Relationship Id="rId6" Type="http://schemas.openxmlformats.org/officeDocument/2006/relationships/image" Target="../media/image63.png"/><Relationship Id="rId5" Type="http://schemas.openxmlformats.org/officeDocument/2006/relationships/slide" Target="slide1145.xml"/><Relationship Id="rId4" Type="http://schemas.openxmlformats.org/officeDocument/2006/relationships/slide" Target="slide1257.xml"/></Relationships>
</file>

<file path=ppt/slides/_rels/slide1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1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15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152.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1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slide" Target="slide1257.xml"/><Relationship Id="rId1" Type="http://schemas.openxmlformats.org/officeDocument/2006/relationships/slideLayout" Target="../slideLayouts/slideLayout7.xml"/><Relationship Id="rId4" Type="http://schemas.openxmlformats.org/officeDocument/2006/relationships/slide" Target="slide66.xml"/></Relationships>
</file>

<file path=ppt/slides/_rels/slide1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16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16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16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116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116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1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117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17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1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17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7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7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7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8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18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118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118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7.xml"/></Relationships>
</file>

<file path=ppt/slides/_rels/slide118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7.xml"/></Relationships>
</file>

<file path=ppt/slides/_rels/slide118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118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118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118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119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119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19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19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19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19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19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19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19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20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20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20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2.xml.rels><?xml version="1.0" encoding="UTF-8" standalone="yes"?>
<Relationships xmlns="http://schemas.openxmlformats.org/package/2006/relationships"><Relationship Id="rId2" Type="http://schemas.openxmlformats.org/officeDocument/2006/relationships/slide" Target="slide1128.xml"/><Relationship Id="rId1" Type="http://schemas.openxmlformats.org/officeDocument/2006/relationships/slideLayout" Target="../slideLayouts/slideLayout7.xml"/></Relationships>
</file>

<file path=ppt/slides/_rels/slide1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23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3.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7.xml"/></Relationships>
</file>

<file path=ppt/slides/_rels/slide1244.xml.rels><?xml version="1.0" encoding="UTF-8" standalone="yes"?>
<Relationships xmlns="http://schemas.openxmlformats.org/package/2006/relationships"><Relationship Id="rId2" Type="http://schemas.openxmlformats.org/officeDocument/2006/relationships/slide" Target="slide1250.xml"/><Relationship Id="rId1" Type="http://schemas.openxmlformats.org/officeDocument/2006/relationships/slideLayout" Target="../slideLayouts/slideLayout7.xml"/></Relationships>
</file>

<file path=ppt/slides/_rels/slide1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7.xml"/></Relationships>
</file>

<file path=ppt/slides/_rels/slide124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1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slide" Target="slide3.xml"/><Relationship Id="rId1" Type="http://schemas.openxmlformats.org/officeDocument/2006/relationships/slideLayout" Target="../slideLayouts/slideLayout7.xml"/><Relationship Id="rId4" Type="http://schemas.openxmlformats.org/officeDocument/2006/relationships/image" Target="../media/image67.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0.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7.xml"/></Relationships>
</file>

<file path=ppt/slides/_rels/slide1251.xml.rels><?xml version="1.0" encoding="UTF-8" standalone="yes"?>
<Relationships xmlns="http://schemas.openxmlformats.org/package/2006/relationships"><Relationship Id="rId2" Type="http://schemas.openxmlformats.org/officeDocument/2006/relationships/slide" Target="slide1245.xml"/><Relationship Id="rId1" Type="http://schemas.openxmlformats.org/officeDocument/2006/relationships/slideLayout" Target="../slideLayouts/slideLayout7.xml"/></Relationships>
</file>

<file path=ppt/slides/_rels/slide1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3.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slide" Target="slide1153.xml"/><Relationship Id="rId1" Type="http://schemas.openxmlformats.org/officeDocument/2006/relationships/slideLayout" Target="../slideLayouts/slideLayout7.xml"/></Relationships>
</file>

<file path=ppt/slides/_rels/slide1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6.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slide" Target="slide1153.xml"/><Relationship Id="rId1" Type="http://schemas.openxmlformats.org/officeDocument/2006/relationships/slideLayout" Target="../slideLayouts/slideLayout7.xml"/></Relationships>
</file>

<file path=ppt/slides/_rels/slide1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0.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slide" Target="slide1153.xml"/><Relationship Id="rId1" Type="http://schemas.openxmlformats.org/officeDocument/2006/relationships/slideLayout" Target="../slideLayouts/slideLayout7.xml"/></Relationships>
</file>

<file path=ppt/slides/_rels/slide1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126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1264.xml"/><Relationship Id="rId1" Type="http://schemas.openxmlformats.org/officeDocument/2006/relationships/slideLayout" Target="../slideLayouts/slideLayout1.xml"/></Relationships>
</file>

<file path=ppt/slides/_rels/slide1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5.xml.rels><?xml version="1.0" encoding="UTF-8" standalone="yes"?>
<Relationships xmlns="http://schemas.openxmlformats.org/package/2006/relationships"><Relationship Id="rId2" Type="http://schemas.openxmlformats.org/officeDocument/2006/relationships/slide" Target="slide1274.xml"/><Relationship Id="rId1" Type="http://schemas.openxmlformats.org/officeDocument/2006/relationships/slideLayout" Target="../slideLayouts/slideLayout1.xml"/></Relationships>
</file>

<file path=ppt/slides/_rels/slide1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7.xml.rels><?xml version="1.0" encoding="UTF-8" standalone="yes"?>
<Relationships xmlns="http://schemas.openxmlformats.org/package/2006/relationships"><Relationship Id="rId2" Type="http://schemas.openxmlformats.org/officeDocument/2006/relationships/slide" Target="slide1275.xml"/><Relationship Id="rId1" Type="http://schemas.openxmlformats.org/officeDocument/2006/relationships/slideLayout" Target="../slideLayouts/slideLayout1.xml"/></Relationships>
</file>

<file path=ppt/slides/_rels/slide1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9.xml.rels><?xml version="1.0" encoding="UTF-8" standalone="yes"?>
<Relationships xmlns="http://schemas.openxmlformats.org/package/2006/relationships"><Relationship Id="rId2" Type="http://schemas.openxmlformats.org/officeDocument/2006/relationships/slide" Target="slide1276.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5.jpeg"/><Relationship Id="rId1" Type="http://schemas.openxmlformats.org/officeDocument/2006/relationships/slideLayout" Target="../slideLayouts/slideLayout1.xml"/></Relationships>
</file>

<file path=ppt/slides/_rels/slide1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1.xml.rels><?xml version="1.0" encoding="UTF-8" standalone="yes"?>
<Relationships xmlns="http://schemas.openxmlformats.org/package/2006/relationships"><Relationship Id="rId2" Type="http://schemas.openxmlformats.org/officeDocument/2006/relationships/slide" Target="slide1277.xml"/><Relationship Id="rId1" Type="http://schemas.openxmlformats.org/officeDocument/2006/relationships/slideLayout" Target="../slideLayouts/slideLayout1.xml"/></Relationships>
</file>

<file path=ppt/slides/_rels/slide1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3.xml.rels><?xml version="1.0" encoding="UTF-8" standalone="yes"?>
<Relationships xmlns="http://schemas.openxmlformats.org/package/2006/relationships"><Relationship Id="rId2" Type="http://schemas.openxmlformats.org/officeDocument/2006/relationships/slide" Target="slide1278.xml"/><Relationship Id="rId1" Type="http://schemas.openxmlformats.org/officeDocument/2006/relationships/slideLayout" Target="../slideLayouts/slideLayout1.xml"/></Relationships>
</file>

<file path=ppt/slides/_rels/slide1274.xml.rels><?xml version="1.0" encoding="UTF-8" standalone="yes"?>
<Relationships xmlns="http://schemas.openxmlformats.org/package/2006/relationships"><Relationship Id="rId2" Type="http://schemas.openxmlformats.org/officeDocument/2006/relationships/slide" Target="slide1266.xml"/><Relationship Id="rId1" Type="http://schemas.openxmlformats.org/officeDocument/2006/relationships/slideLayout" Target="../slideLayouts/slideLayout1.xml"/></Relationships>
</file>

<file path=ppt/slides/_rels/slide1275.xml.rels><?xml version="1.0" encoding="UTF-8" standalone="yes"?>
<Relationships xmlns="http://schemas.openxmlformats.org/package/2006/relationships"><Relationship Id="rId2" Type="http://schemas.openxmlformats.org/officeDocument/2006/relationships/slide" Target="slide1268.xml"/><Relationship Id="rId1" Type="http://schemas.openxmlformats.org/officeDocument/2006/relationships/slideLayout" Target="../slideLayouts/slideLayout1.xml"/></Relationships>
</file>

<file path=ppt/slides/_rels/slide1276.xml.rels><?xml version="1.0" encoding="UTF-8" standalone="yes"?>
<Relationships xmlns="http://schemas.openxmlformats.org/package/2006/relationships"><Relationship Id="rId2" Type="http://schemas.openxmlformats.org/officeDocument/2006/relationships/slide" Target="slide1270.xml"/><Relationship Id="rId1" Type="http://schemas.openxmlformats.org/officeDocument/2006/relationships/slideLayout" Target="../slideLayouts/slideLayout1.xml"/></Relationships>
</file>

<file path=ppt/slides/_rels/slide1277.xml.rels><?xml version="1.0" encoding="UTF-8" standalone="yes"?>
<Relationships xmlns="http://schemas.openxmlformats.org/package/2006/relationships"><Relationship Id="rId2" Type="http://schemas.openxmlformats.org/officeDocument/2006/relationships/slide" Target="slide1272.xml"/><Relationship Id="rId1" Type="http://schemas.openxmlformats.org/officeDocument/2006/relationships/slideLayout" Target="../slideLayouts/slideLayout1.xml"/></Relationships>
</file>

<file path=ppt/slides/_rels/slide1278.xml.rels><?xml version="1.0" encoding="UTF-8" standalone="yes"?>
<Relationships xmlns="http://schemas.openxmlformats.org/package/2006/relationships"><Relationship Id="rId2" Type="http://schemas.openxmlformats.org/officeDocument/2006/relationships/slide" Target="slide1263.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slide" Target="slide1086.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slide" Target="slide132.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slide" Target="slide134.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slide" Target="slide1130.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slide" Target="slide1050.xml"/><Relationship Id="rId2" Type="http://schemas.openxmlformats.org/officeDocument/2006/relationships/slide" Target="slide1060.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2" Type="http://schemas.openxmlformats.org/officeDocument/2006/relationships/slide" Target="slide1131.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2" Type="http://schemas.openxmlformats.org/officeDocument/2006/relationships/slide" Target="slide1133.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2" Type="http://schemas.openxmlformats.org/officeDocument/2006/relationships/slide" Target="slide1139.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2" Type="http://schemas.openxmlformats.org/officeDocument/2006/relationships/slide" Target="slide1140.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2" Type="http://schemas.openxmlformats.org/officeDocument/2006/relationships/slide" Target="slide284.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slide" Target="slide280.xml"/><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slide" Target="slide1141.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slide" Target="slide315.xml"/><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3.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8" Type="http://schemas.openxmlformats.org/officeDocument/2006/relationships/slide" Target="slide1263.xml"/><Relationship Id="rId3" Type="http://schemas.openxmlformats.org/officeDocument/2006/relationships/slide" Target="slide4.xml"/><Relationship Id="rId7" Type="http://schemas.openxmlformats.org/officeDocument/2006/relationships/slide" Target="slide790.xml"/><Relationship Id="rId2" Type="http://schemas.openxmlformats.org/officeDocument/2006/relationships/slide" Target="slide33.xml"/><Relationship Id="rId1" Type="http://schemas.openxmlformats.org/officeDocument/2006/relationships/slideLayout" Target="../slideLayouts/slideLayout1.xml"/><Relationship Id="rId6" Type="http://schemas.openxmlformats.org/officeDocument/2006/relationships/slide" Target="slide994.xml"/><Relationship Id="rId5" Type="http://schemas.openxmlformats.org/officeDocument/2006/relationships/slide" Target="slide547.xml"/><Relationship Id="rId4" Type="http://schemas.openxmlformats.org/officeDocument/2006/relationships/slide" Target="slide44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slide" Target="slide1075.xml"/><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1077.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slide" Target="slide254.xml"/><Relationship Id="rId3" Type="http://schemas.openxmlformats.org/officeDocument/2006/relationships/slide" Target="slide34.xml"/><Relationship Id="rId7" Type="http://schemas.openxmlformats.org/officeDocument/2006/relationships/slide" Target="slide405.xml"/><Relationship Id="rId2" Type="http://schemas.openxmlformats.org/officeDocument/2006/relationships/slide" Target="slide3.xml"/><Relationship Id="rId1" Type="http://schemas.openxmlformats.org/officeDocument/2006/relationships/slideLayout" Target="../slideLayouts/slideLayout1.xml"/><Relationship Id="rId6" Type="http://schemas.openxmlformats.org/officeDocument/2006/relationships/slide" Target="slide209.xml"/><Relationship Id="rId11" Type="http://schemas.openxmlformats.org/officeDocument/2006/relationships/slide" Target="slide1143.xml"/><Relationship Id="rId5" Type="http://schemas.openxmlformats.org/officeDocument/2006/relationships/slide" Target="slide165.xml"/><Relationship Id="rId10" Type="http://schemas.openxmlformats.org/officeDocument/2006/relationships/slide" Target="slide290.xml"/><Relationship Id="rId4" Type="http://schemas.openxmlformats.org/officeDocument/2006/relationships/slide" Target="slide127.xml"/><Relationship Id="rId9" Type="http://schemas.openxmlformats.org/officeDocument/2006/relationships/slide" Target="slide331.xml"/></Relationships>
</file>

<file path=ppt/slides/_rels/slide330.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slide" Target="slide1086.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3" Type="http://schemas.openxmlformats.org/officeDocument/2006/relationships/slide" Target="slide382.xml"/><Relationship Id="rId2" Type="http://schemas.openxmlformats.org/officeDocument/2006/relationships/slide" Target="slide361.xml"/><Relationship Id="rId1" Type="http://schemas.openxmlformats.org/officeDocument/2006/relationships/slideLayout" Target="../slideLayouts/slideLayout1.xml"/><Relationship Id="rId4" Type="http://schemas.openxmlformats.org/officeDocument/2006/relationships/slide" Target="slide395.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2" Type="http://schemas.openxmlformats.org/officeDocument/2006/relationships/slide" Target="slide368.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slide" Target="slide39.xml"/><Relationship Id="rId2" Type="http://schemas.openxmlformats.org/officeDocument/2006/relationships/slide" Target="slide1096.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 Target="slide1019.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2" Type="http://schemas.openxmlformats.org/officeDocument/2006/relationships/slide" Target="slide1088.xml"/><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2" Type="http://schemas.openxmlformats.org/officeDocument/2006/relationships/slide" Target="slide1070.xml"/><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2.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8" Type="http://schemas.openxmlformats.org/officeDocument/2006/relationships/slide" Target="slide503.xml"/><Relationship Id="rId3" Type="http://schemas.openxmlformats.org/officeDocument/2006/relationships/slide" Target="slide447.xml"/><Relationship Id="rId7" Type="http://schemas.openxmlformats.org/officeDocument/2006/relationships/slide" Target="slide509.xml"/><Relationship Id="rId2" Type="http://schemas.openxmlformats.org/officeDocument/2006/relationships/slide" Target="slide446.xml"/><Relationship Id="rId1" Type="http://schemas.openxmlformats.org/officeDocument/2006/relationships/slideLayout" Target="../slideLayouts/slideLayout1.xml"/><Relationship Id="rId6" Type="http://schemas.openxmlformats.org/officeDocument/2006/relationships/slide" Target="slide488.xml"/><Relationship Id="rId11" Type="http://schemas.openxmlformats.org/officeDocument/2006/relationships/slide" Target="slide524.xml"/><Relationship Id="rId5" Type="http://schemas.openxmlformats.org/officeDocument/2006/relationships/slide" Target="slide464.xml"/><Relationship Id="rId10" Type="http://schemas.openxmlformats.org/officeDocument/2006/relationships/slide" Target="slide490.xml"/><Relationship Id="rId4" Type="http://schemas.openxmlformats.org/officeDocument/2006/relationships/slide" Target="slide456.xml"/><Relationship Id="rId9" Type="http://schemas.openxmlformats.org/officeDocument/2006/relationships/slide" Target="slide476.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8" Type="http://schemas.openxmlformats.org/officeDocument/2006/relationships/slide" Target="slide490.xml"/><Relationship Id="rId3" Type="http://schemas.openxmlformats.org/officeDocument/2006/relationships/slide" Target="slide464.xml"/><Relationship Id="rId7" Type="http://schemas.openxmlformats.org/officeDocument/2006/relationships/slide" Target="slide476.xml"/><Relationship Id="rId2" Type="http://schemas.openxmlformats.org/officeDocument/2006/relationships/slide" Target="slide456.xml"/><Relationship Id="rId1" Type="http://schemas.openxmlformats.org/officeDocument/2006/relationships/slideLayout" Target="../slideLayouts/slideLayout1.xml"/><Relationship Id="rId6" Type="http://schemas.openxmlformats.org/officeDocument/2006/relationships/slide" Target="slide503.xml"/><Relationship Id="rId5" Type="http://schemas.openxmlformats.org/officeDocument/2006/relationships/slide" Target="slide509.xml"/><Relationship Id="rId4" Type="http://schemas.openxmlformats.org/officeDocument/2006/relationships/slide" Target="slide488.xml"/><Relationship Id="rId9" Type="http://schemas.openxmlformats.org/officeDocument/2006/relationships/slide" Target="slide524.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8" Type="http://schemas.openxmlformats.org/officeDocument/2006/relationships/slide" Target="slide524.xml"/><Relationship Id="rId3" Type="http://schemas.openxmlformats.org/officeDocument/2006/relationships/slide" Target="slide488.xml"/><Relationship Id="rId7" Type="http://schemas.openxmlformats.org/officeDocument/2006/relationships/slide" Target="slide490.xml"/><Relationship Id="rId2" Type="http://schemas.openxmlformats.org/officeDocument/2006/relationships/slide" Target="slide464.xml"/><Relationship Id="rId1" Type="http://schemas.openxmlformats.org/officeDocument/2006/relationships/slideLayout" Target="../slideLayouts/slideLayout1.xml"/><Relationship Id="rId6" Type="http://schemas.openxmlformats.org/officeDocument/2006/relationships/slide" Target="slide476.xml"/><Relationship Id="rId5" Type="http://schemas.openxmlformats.org/officeDocument/2006/relationships/slide" Target="slide503.xml"/><Relationship Id="rId4" Type="http://schemas.openxmlformats.org/officeDocument/2006/relationships/slide" Target="slide509.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5.xml.rels><?xml version="1.0" encoding="UTF-8" standalone="yes"?>
<Relationships xmlns="http://schemas.openxmlformats.org/package/2006/relationships"><Relationship Id="rId3" Type="http://schemas.openxmlformats.org/officeDocument/2006/relationships/slide" Target="slide509.xml"/><Relationship Id="rId7" Type="http://schemas.openxmlformats.org/officeDocument/2006/relationships/slide" Target="slide524.xml"/><Relationship Id="rId2" Type="http://schemas.openxmlformats.org/officeDocument/2006/relationships/slide" Target="slide488.xml"/><Relationship Id="rId1" Type="http://schemas.openxmlformats.org/officeDocument/2006/relationships/slideLayout" Target="../slideLayouts/slideLayout1.xml"/><Relationship Id="rId6" Type="http://schemas.openxmlformats.org/officeDocument/2006/relationships/slide" Target="slide490.xml"/><Relationship Id="rId5" Type="http://schemas.openxmlformats.org/officeDocument/2006/relationships/slide" Target="slide476.xml"/><Relationship Id="rId4" Type="http://schemas.openxmlformats.org/officeDocument/2006/relationships/slide" Target="slide503.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3" Type="http://schemas.openxmlformats.org/officeDocument/2006/relationships/slide" Target="slide509.xml"/><Relationship Id="rId2" Type="http://schemas.openxmlformats.org/officeDocument/2006/relationships/slide" Target="slide488.xml"/><Relationship Id="rId1" Type="http://schemas.openxmlformats.org/officeDocument/2006/relationships/slideLayout" Target="../slideLayouts/slideLayout1.xml"/><Relationship Id="rId6" Type="http://schemas.openxmlformats.org/officeDocument/2006/relationships/slide" Target="slide524.xml"/><Relationship Id="rId5" Type="http://schemas.openxmlformats.org/officeDocument/2006/relationships/slide" Target="slide490.xml"/><Relationship Id="rId4" Type="http://schemas.openxmlformats.org/officeDocument/2006/relationships/slide" Target="slide503.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3" Type="http://schemas.openxmlformats.org/officeDocument/2006/relationships/slide" Target="slide503.xml"/><Relationship Id="rId2" Type="http://schemas.openxmlformats.org/officeDocument/2006/relationships/slide" Target="slide509.xml"/><Relationship Id="rId1" Type="http://schemas.openxmlformats.org/officeDocument/2006/relationships/slideLayout" Target="../slideLayouts/slideLayout1.xml"/><Relationship Id="rId5" Type="http://schemas.openxmlformats.org/officeDocument/2006/relationships/slide" Target="slide524.xml"/><Relationship Id="rId4" Type="http://schemas.openxmlformats.org/officeDocument/2006/relationships/slide" Target="slide49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slide" Target="slide1047.xml"/><Relationship Id="rId3" Type="http://schemas.openxmlformats.org/officeDocument/2006/relationships/slide" Target="slide6.xml"/><Relationship Id="rId7" Type="http://schemas.openxmlformats.org/officeDocument/2006/relationships/slide" Target="slide1044.xml"/><Relationship Id="rId2" Type="http://schemas.openxmlformats.org/officeDocument/2006/relationships/slide" Target="slide1024.xml"/><Relationship Id="rId1" Type="http://schemas.openxmlformats.org/officeDocument/2006/relationships/slideLayout" Target="../slideLayouts/slideLayout1.xml"/><Relationship Id="rId6" Type="http://schemas.openxmlformats.org/officeDocument/2006/relationships/slide" Target="slide1040.xml"/><Relationship Id="rId5" Type="http://schemas.openxmlformats.org/officeDocument/2006/relationships/slide" Target="slide1031.xml"/><Relationship Id="rId10" Type="http://schemas.openxmlformats.org/officeDocument/2006/relationships/slide" Target="slide1038.xml"/><Relationship Id="rId4" Type="http://schemas.openxmlformats.org/officeDocument/2006/relationships/slide" Target="slide1029.xml"/><Relationship Id="rId9" Type="http://schemas.openxmlformats.org/officeDocument/2006/relationships/slide" Target="slide103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3" Type="http://schemas.openxmlformats.org/officeDocument/2006/relationships/slide" Target="slide503.xml"/><Relationship Id="rId2" Type="http://schemas.openxmlformats.org/officeDocument/2006/relationships/slide" Target="slide509.xml"/><Relationship Id="rId1" Type="http://schemas.openxmlformats.org/officeDocument/2006/relationships/slideLayout" Target="../slideLayouts/slideLayout1.xml"/><Relationship Id="rId4" Type="http://schemas.openxmlformats.org/officeDocument/2006/relationships/slide" Target="slide524.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3" Type="http://schemas.openxmlformats.org/officeDocument/2006/relationships/slide" Target="slide524.xml"/><Relationship Id="rId2" Type="http://schemas.openxmlformats.org/officeDocument/2006/relationships/slide" Target="slide509.xml"/><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slide" Target="slide1002.xml"/><Relationship Id="rId2" Type="http://schemas.openxmlformats.org/officeDocument/2006/relationships/slide" Target="slide1102.xml"/><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8" Type="http://schemas.openxmlformats.org/officeDocument/2006/relationships/slide" Target="slide694.xml"/><Relationship Id="rId13" Type="http://schemas.openxmlformats.org/officeDocument/2006/relationships/slide" Target="slide3.xml"/><Relationship Id="rId3" Type="http://schemas.openxmlformats.org/officeDocument/2006/relationships/slide" Target="slide586.xml"/><Relationship Id="rId7" Type="http://schemas.openxmlformats.org/officeDocument/2006/relationships/slide" Target="slide669.xml"/><Relationship Id="rId12" Type="http://schemas.openxmlformats.org/officeDocument/2006/relationships/slide" Target="slide781.xml"/><Relationship Id="rId2" Type="http://schemas.openxmlformats.org/officeDocument/2006/relationships/slide" Target="slide549.xml"/><Relationship Id="rId1" Type="http://schemas.openxmlformats.org/officeDocument/2006/relationships/slideLayout" Target="../slideLayouts/slideLayout1.xml"/><Relationship Id="rId6" Type="http://schemas.openxmlformats.org/officeDocument/2006/relationships/slide" Target="slide628.xml"/><Relationship Id="rId11" Type="http://schemas.openxmlformats.org/officeDocument/2006/relationships/slide" Target="slide773.xml"/><Relationship Id="rId5" Type="http://schemas.openxmlformats.org/officeDocument/2006/relationships/slide" Target="slide615.xml"/><Relationship Id="rId10" Type="http://schemas.openxmlformats.org/officeDocument/2006/relationships/slide" Target="slide766.xml"/><Relationship Id="rId4" Type="http://schemas.openxmlformats.org/officeDocument/2006/relationships/slide" Target="slide576.xml"/><Relationship Id="rId9" Type="http://schemas.openxmlformats.org/officeDocument/2006/relationships/slide" Target="slide698.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slide" Target="slide510.xml"/><Relationship Id="rId2" Type="http://schemas.openxmlformats.org/officeDocument/2006/relationships/slide" Target="slide1103.xml"/><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5.xml.rels><?xml version="1.0" encoding="UTF-8" standalone="yes"?>
<Relationships xmlns="http://schemas.openxmlformats.org/package/2006/relationships"><Relationship Id="rId8" Type="http://schemas.openxmlformats.org/officeDocument/2006/relationships/slide" Target="slide698.xml"/><Relationship Id="rId3" Type="http://schemas.openxmlformats.org/officeDocument/2006/relationships/slide" Target="slide576.xml"/><Relationship Id="rId7" Type="http://schemas.openxmlformats.org/officeDocument/2006/relationships/slide" Target="slide694.xml"/><Relationship Id="rId12" Type="http://schemas.openxmlformats.org/officeDocument/2006/relationships/slide" Target="slide3.xml"/><Relationship Id="rId2" Type="http://schemas.openxmlformats.org/officeDocument/2006/relationships/slide" Target="slide586.xml"/><Relationship Id="rId1" Type="http://schemas.openxmlformats.org/officeDocument/2006/relationships/slideLayout" Target="../slideLayouts/slideLayout1.xml"/><Relationship Id="rId6" Type="http://schemas.openxmlformats.org/officeDocument/2006/relationships/slide" Target="slide669.xml"/><Relationship Id="rId11" Type="http://schemas.openxmlformats.org/officeDocument/2006/relationships/slide" Target="slide781.xml"/><Relationship Id="rId5" Type="http://schemas.openxmlformats.org/officeDocument/2006/relationships/slide" Target="slide628.xml"/><Relationship Id="rId10" Type="http://schemas.openxmlformats.org/officeDocument/2006/relationships/slide" Target="slide773.xml"/><Relationship Id="rId4" Type="http://schemas.openxmlformats.org/officeDocument/2006/relationships/slide" Target="slide615.xml"/><Relationship Id="rId9" Type="http://schemas.openxmlformats.org/officeDocument/2006/relationships/slide" Target="slide766.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5.xml.rels><?xml version="1.0" encoding="UTF-8" standalone="yes"?>
<Relationships xmlns="http://schemas.openxmlformats.org/package/2006/relationships"><Relationship Id="rId8" Type="http://schemas.openxmlformats.org/officeDocument/2006/relationships/slide" Target="slide766.xml"/><Relationship Id="rId3" Type="http://schemas.openxmlformats.org/officeDocument/2006/relationships/slide" Target="slide615.xml"/><Relationship Id="rId7" Type="http://schemas.openxmlformats.org/officeDocument/2006/relationships/slide" Target="slide698.xml"/><Relationship Id="rId2" Type="http://schemas.openxmlformats.org/officeDocument/2006/relationships/slide" Target="slide586.xml"/><Relationship Id="rId1" Type="http://schemas.openxmlformats.org/officeDocument/2006/relationships/slideLayout" Target="../slideLayouts/slideLayout1.xml"/><Relationship Id="rId6" Type="http://schemas.openxmlformats.org/officeDocument/2006/relationships/slide" Target="slide694.xml"/><Relationship Id="rId11" Type="http://schemas.openxmlformats.org/officeDocument/2006/relationships/slide" Target="slide3.xml"/><Relationship Id="rId5" Type="http://schemas.openxmlformats.org/officeDocument/2006/relationships/slide" Target="slide669.xml"/><Relationship Id="rId10" Type="http://schemas.openxmlformats.org/officeDocument/2006/relationships/slide" Target="slide781.xml"/><Relationship Id="rId4" Type="http://schemas.openxmlformats.org/officeDocument/2006/relationships/slide" Target="slide628.xml"/><Relationship Id="rId9" Type="http://schemas.openxmlformats.org/officeDocument/2006/relationships/slide" Target="slide773.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slide" Target="slide1062.xml"/><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8" Type="http://schemas.openxmlformats.org/officeDocument/2006/relationships/slide" Target="slide81.xml"/><Relationship Id="rId13" Type="http://schemas.openxmlformats.org/officeDocument/2006/relationships/slide" Target="slide98.xml"/><Relationship Id="rId18" Type="http://schemas.openxmlformats.org/officeDocument/2006/relationships/slide" Target="slide1077.xml"/><Relationship Id="rId3" Type="http://schemas.openxmlformats.org/officeDocument/2006/relationships/slide" Target="slide1104.xml"/><Relationship Id="rId7" Type="http://schemas.openxmlformats.org/officeDocument/2006/relationships/slide" Target="slide1157.xml"/><Relationship Id="rId12" Type="http://schemas.openxmlformats.org/officeDocument/2006/relationships/slide" Target="slide95.xml"/><Relationship Id="rId17" Type="http://schemas.openxmlformats.org/officeDocument/2006/relationships/slide" Target="slide106.xml"/><Relationship Id="rId2" Type="http://schemas.openxmlformats.org/officeDocument/2006/relationships/slide" Target="slide61.xml"/><Relationship Id="rId16" Type="http://schemas.openxmlformats.org/officeDocument/2006/relationships/slide" Target="slide92.xml"/><Relationship Id="rId20" Type="http://schemas.openxmlformats.org/officeDocument/2006/relationships/slide" Target="slide111.xml"/><Relationship Id="rId1" Type="http://schemas.openxmlformats.org/officeDocument/2006/relationships/slideLayout" Target="../slideLayouts/slideLayout1.xml"/><Relationship Id="rId6" Type="http://schemas.openxmlformats.org/officeDocument/2006/relationships/slide" Target="slide1124.xml"/><Relationship Id="rId11" Type="http://schemas.openxmlformats.org/officeDocument/2006/relationships/slide" Target="slide1126.xml"/><Relationship Id="rId5" Type="http://schemas.openxmlformats.org/officeDocument/2006/relationships/slide" Target="slide66.xml"/><Relationship Id="rId15" Type="http://schemas.openxmlformats.org/officeDocument/2006/relationships/slide" Target="slide109.xml"/><Relationship Id="rId10" Type="http://schemas.openxmlformats.org/officeDocument/2006/relationships/slide" Target="slide89.xml"/><Relationship Id="rId19" Type="http://schemas.openxmlformats.org/officeDocument/2006/relationships/slide" Target="slide3.xml"/><Relationship Id="rId4" Type="http://schemas.openxmlformats.org/officeDocument/2006/relationships/slide" Target="slide1143.xml"/><Relationship Id="rId9" Type="http://schemas.openxmlformats.org/officeDocument/2006/relationships/slide" Target="slide85.xml"/><Relationship Id="rId14" Type="http://schemas.openxmlformats.org/officeDocument/2006/relationships/slide" Target="slide104.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4.xml.rels><?xml version="1.0" encoding="UTF-8" standalone="yes"?>
<Relationships xmlns="http://schemas.openxmlformats.org/package/2006/relationships"><Relationship Id="rId8" Type="http://schemas.openxmlformats.org/officeDocument/2006/relationships/slide" Target="slide773.xml"/><Relationship Id="rId3" Type="http://schemas.openxmlformats.org/officeDocument/2006/relationships/slide" Target="slide628.xml"/><Relationship Id="rId7" Type="http://schemas.openxmlformats.org/officeDocument/2006/relationships/slide" Target="slide766.xml"/><Relationship Id="rId2" Type="http://schemas.openxmlformats.org/officeDocument/2006/relationships/slide" Target="slide615.xml"/><Relationship Id="rId1" Type="http://schemas.openxmlformats.org/officeDocument/2006/relationships/slideLayout" Target="../slideLayouts/slideLayout1.xml"/><Relationship Id="rId6" Type="http://schemas.openxmlformats.org/officeDocument/2006/relationships/slide" Target="slide698.xml"/><Relationship Id="rId5" Type="http://schemas.openxmlformats.org/officeDocument/2006/relationships/slide" Target="slide694.xml"/><Relationship Id="rId10" Type="http://schemas.openxmlformats.org/officeDocument/2006/relationships/slide" Target="slide3.xml"/><Relationship Id="rId4" Type="http://schemas.openxmlformats.org/officeDocument/2006/relationships/slide" Target="slide669.xml"/><Relationship Id="rId9" Type="http://schemas.openxmlformats.org/officeDocument/2006/relationships/slide" Target="slide781.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7.xml.rels><?xml version="1.0" encoding="UTF-8" standalone="yes"?>
<Relationships xmlns="http://schemas.openxmlformats.org/package/2006/relationships"><Relationship Id="rId8" Type="http://schemas.openxmlformats.org/officeDocument/2006/relationships/slide" Target="slide781.xml"/><Relationship Id="rId3" Type="http://schemas.openxmlformats.org/officeDocument/2006/relationships/slide" Target="slide669.xml"/><Relationship Id="rId7" Type="http://schemas.openxmlformats.org/officeDocument/2006/relationships/slide" Target="slide773.xml"/><Relationship Id="rId2" Type="http://schemas.openxmlformats.org/officeDocument/2006/relationships/slide" Target="slide628.xml"/><Relationship Id="rId1" Type="http://schemas.openxmlformats.org/officeDocument/2006/relationships/slideLayout" Target="../slideLayouts/slideLayout1.xml"/><Relationship Id="rId6" Type="http://schemas.openxmlformats.org/officeDocument/2006/relationships/slide" Target="slide766.xml"/><Relationship Id="rId5" Type="http://schemas.openxmlformats.org/officeDocument/2006/relationships/slide" Target="slide698.xml"/><Relationship Id="rId4" Type="http://schemas.openxmlformats.org/officeDocument/2006/relationships/slide" Target="slide694.xml"/><Relationship Id="rId9" Type="http://schemas.openxmlformats.org/officeDocument/2006/relationships/slide" Target="slide3.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slide" Target="slide1075.xml"/><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8" Type="http://schemas.openxmlformats.org/officeDocument/2006/relationships/slide" Target="slide85.xml"/><Relationship Id="rId13" Type="http://schemas.openxmlformats.org/officeDocument/2006/relationships/slide" Target="slide104.xml"/><Relationship Id="rId18" Type="http://schemas.openxmlformats.org/officeDocument/2006/relationships/slide" Target="slide3.xml"/><Relationship Id="rId3" Type="http://schemas.openxmlformats.org/officeDocument/2006/relationships/slide" Target="slide1143.xml"/><Relationship Id="rId7" Type="http://schemas.openxmlformats.org/officeDocument/2006/relationships/slide" Target="slide81.xml"/><Relationship Id="rId12" Type="http://schemas.openxmlformats.org/officeDocument/2006/relationships/slide" Target="slide98.xml"/><Relationship Id="rId17" Type="http://schemas.openxmlformats.org/officeDocument/2006/relationships/slide" Target="slide1077.xml"/><Relationship Id="rId2" Type="http://schemas.openxmlformats.org/officeDocument/2006/relationships/slide" Target="slide1104.xml"/><Relationship Id="rId16" Type="http://schemas.openxmlformats.org/officeDocument/2006/relationships/slide" Target="slide106.xml"/><Relationship Id="rId1" Type="http://schemas.openxmlformats.org/officeDocument/2006/relationships/slideLayout" Target="../slideLayouts/slideLayout1.xml"/><Relationship Id="rId6" Type="http://schemas.openxmlformats.org/officeDocument/2006/relationships/slide" Target="slide1157.xml"/><Relationship Id="rId11" Type="http://schemas.openxmlformats.org/officeDocument/2006/relationships/slide" Target="slide95.xml"/><Relationship Id="rId5" Type="http://schemas.openxmlformats.org/officeDocument/2006/relationships/slide" Target="slide1124.xml"/><Relationship Id="rId15" Type="http://schemas.openxmlformats.org/officeDocument/2006/relationships/slide" Target="slide92.xml"/><Relationship Id="rId10" Type="http://schemas.openxmlformats.org/officeDocument/2006/relationships/slide" Target="slide1126.xml"/><Relationship Id="rId19" Type="http://schemas.openxmlformats.org/officeDocument/2006/relationships/slide" Target="slide111.xml"/><Relationship Id="rId4" Type="http://schemas.openxmlformats.org/officeDocument/2006/relationships/slide" Target="slide66.xml"/><Relationship Id="rId9" Type="http://schemas.openxmlformats.org/officeDocument/2006/relationships/slide" Target="slide89.xml"/><Relationship Id="rId14" Type="http://schemas.openxmlformats.org/officeDocument/2006/relationships/slide" Target="slide109.xml"/></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8.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slide" Target="slide694.xml"/><Relationship Id="rId7" Type="http://schemas.openxmlformats.org/officeDocument/2006/relationships/slide" Target="slide781.xml"/><Relationship Id="rId2" Type="http://schemas.openxmlformats.org/officeDocument/2006/relationships/slide" Target="slide669.xml"/><Relationship Id="rId1" Type="http://schemas.openxmlformats.org/officeDocument/2006/relationships/slideLayout" Target="../slideLayouts/slideLayout1.xml"/><Relationship Id="rId6" Type="http://schemas.openxmlformats.org/officeDocument/2006/relationships/slide" Target="slide773.xml"/><Relationship Id="rId5" Type="http://schemas.openxmlformats.org/officeDocument/2006/relationships/slide" Target="slide766.xml"/><Relationship Id="rId4" Type="http://schemas.openxmlformats.org/officeDocument/2006/relationships/slide" Target="slide698.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3.xml.rels><?xml version="1.0" encoding="UTF-8" standalone="yes"?>
<Relationships xmlns="http://schemas.openxmlformats.org/package/2006/relationships"><Relationship Id="rId3" Type="http://schemas.openxmlformats.org/officeDocument/2006/relationships/slide" Target="slide698.xml"/><Relationship Id="rId7" Type="http://schemas.openxmlformats.org/officeDocument/2006/relationships/slide" Target="slide3.xml"/><Relationship Id="rId2" Type="http://schemas.openxmlformats.org/officeDocument/2006/relationships/slide" Target="slide694.xml"/><Relationship Id="rId1" Type="http://schemas.openxmlformats.org/officeDocument/2006/relationships/slideLayout" Target="../slideLayouts/slideLayout1.xml"/><Relationship Id="rId6" Type="http://schemas.openxmlformats.org/officeDocument/2006/relationships/slide" Target="slide781.xml"/><Relationship Id="rId5" Type="http://schemas.openxmlformats.org/officeDocument/2006/relationships/slide" Target="slide773.xml"/><Relationship Id="rId4" Type="http://schemas.openxmlformats.org/officeDocument/2006/relationships/slide" Target="slide766.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7.xml.rels><?xml version="1.0" encoding="UTF-8" standalone="yes"?>
<Relationships xmlns="http://schemas.openxmlformats.org/package/2006/relationships"><Relationship Id="rId3" Type="http://schemas.openxmlformats.org/officeDocument/2006/relationships/slide" Target="slide766.xml"/><Relationship Id="rId2" Type="http://schemas.openxmlformats.org/officeDocument/2006/relationships/slide" Target="slide698.xml"/><Relationship Id="rId1" Type="http://schemas.openxmlformats.org/officeDocument/2006/relationships/slideLayout" Target="../slideLayouts/slideLayout1.xml"/><Relationship Id="rId6" Type="http://schemas.openxmlformats.org/officeDocument/2006/relationships/slide" Target="slide3.xml"/><Relationship Id="rId5" Type="http://schemas.openxmlformats.org/officeDocument/2006/relationships/slide" Target="slide781.xml"/><Relationship Id="rId4" Type="http://schemas.openxmlformats.org/officeDocument/2006/relationships/slide" Target="slide773.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3.xml.rels><?xml version="1.0" encoding="UTF-8" standalone="yes"?>
<Relationships xmlns="http://schemas.openxmlformats.org/package/2006/relationships"><Relationship Id="rId2" Type="http://schemas.openxmlformats.org/officeDocument/2006/relationships/slide" Target="slide740.xml"/><Relationship Id="rId1" Type="http://schemas.openxmlformats.org/officeDocument/2006/relationships/slideLayout" Target="../slideLayouts/slideLayout1.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3" Type="http://schemas.openxmlformats.org/officeDocument/2006/relationships/slide" Target="slide773.xml"/><Relationship Id="rId2" Type="http://schemas.openxmlformats.org/officeDocument/2006/relationships/slide" Target="slide766.xml"/><Relationship Id="rId1" Type="http://schemas.openxmlformats.org/officeDocument/2006/relationships/slideLayout" Target="../slideLayouts/slideLayout1.xml"/><Relationship Id="rId5" Type="http://schemas.openxmlformats.org/officeDocument/2006/relationships/slide" Target="slide3.xml"/><Relationship Id="rId4" Type="http://schemas.openxmlformats.org/officeDocument/2006/relationships/slide" Target="slide78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5.xml.rels><?xml version="1.0" encoding="UTF-8" standalone="yes"?>
<Relationships xmlns="http://schemas.openxmlformats.org/package/2006/relationships"><Relationship Id="rId3" Type="http://schemas.openxmlformats.org/officeDocument/2006/relationships/slide" Target="slide773.xml"/><Relationship Id="rId2" Type="http://schemas.openxmlformats.org/officeDocument/2006/relationships/slide" Target="slide766.xml"/><Relationship Id="rId1" Type="http://schemas.openxmlformats.org/officeDocument/2006/relationships/slideLayout" Target="../slideLayouts/slideLayout1.xml"/><Relationship Id="rId5" Type="http://schemas.openxmlformats.org/officeDocument/2006/relationships/slide" Target="slide3.xml"/><Relationship Id="rId4" Type="http://schemas.openxmlformats.org/officeDocument/2006/relationships/slide" Target="slide781.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3" Type="http://schemas.openxmlformats.org/officeDocument/2006/relationships/slide" Target="slide781.xml"/><Relationship Id="rId2" Type="http://schemas.openxmlformats.org/officeDocument/2006/relationships/slide" Target="slide773.xml"/><Relationship Id="rId1" Type="http://schemas.openxmlformats.org/officeDocument/2006/relationships/slideLayout" Target="../slideLayouts/slideLayout1.xml"/><Relationship Id="rId4" Type="http://schemas.openxmlformats.org/officeDocument/2006/relationships/slide" Target="slide3.xml"/></Relationships>
</file>

<file path=ppt/slides/_rels/slide7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8" Type="http://schemas.openxmlformats.org/officeDocument/2006/relationships/slide" Target="slide766.xml"/><Relationship Id="rId3" Type="http://schemas.openxmlformats.org/officeDocument/2006/relationships/slide" Target="slide615.xml"/><Relationship Id="rId7" Type="http://schemas.openxmlformats.org/officeDocument/2006/relationships/slide" Target="slide698.xml"/><Relationship Id="rId2" Type="http://schemas.openxmlformats.org/officeDocument/2006/relationships/slide" Target="slide586.xml"/><Relationship Id="rId1" Type="http://schemas.openxmlformats.org/officeDocument/2006/relationships/slideLayout" Target="../slideLayouts/slideLayout1.xml"/><Relationship Id="rId6" Type="http://schemas.openxmlformats.org/officeDocument/2006/relationships/slide" Target="slide694.xml"/><Relationship Id="rId11" Type="http://schemas.openxmlformats.org/officeDocument/2006/relationships/slide" Target="slide3.xml"/><Relationship Id="rId5" Type="http://schemas.openxmlformats.org/officeDocument/2006/relationships/slide" Target="slide669.xml"/><Relationship Id="rId10" Type="http://schemas.openxmlformats.org/officeDocument/2006/relationships/slide" Target="slide781.xml"/><Relationship Id="rId4" Type="http://schemas.openxmlformats.org/officeDocument/2006/relationships/slide" Target="slide628.xml"/><Relationship Id="rId9" Type="http://schemas.openxmlformats.org/officeDocument/2006/relationships/slide" Target="slide773.xml"/></Relationships>
</file>

<file path=ppt/slides/_rels/slide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0.xml.rels><?xml version="1.0" encoding="UTF-8" standalone="yes"?>
<Relationships xmlns="http://schemas.openxmlformats.org/package/2006/relationships"><Relationship Id="rId3" Type="http://schemas.openxmlformats.org/officeDocument/2006/relationships/slide" Target="slide791.xml"/><Relationship Id="rId2" Type="http://schemas.openxmlformats.org/officeDocument/2006/relationships/slide" Target="slide3.xml"/><Relationship Id="rId1" Type="http://schemas.openxmlformats.org/officeDocument/2006/relationships/slideLayout" Target="../slideLayouts/slideLayout1.xml"/><Relationship Id="rId5" Type="http://schemas.openxmlformats.org/officeDocument/2006/relationships/slide" Target="slide840.xml"/><Relationship Id="rId4" Type="http://schemas.openxmlformats.org/officeDocument/2006/relationships/slide" Target="slide818.xml"/></Relationships>
</file>

<file path=ppt/slides/_rels/slide79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6.jpeg"/><Relationship Id="rId1" Type="http://schemas.openxmlformats.org/officeDocument/2006/relationships/slideLayout" Target="../slideLayouts/slideLayout1.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7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8" Type="http://schemas.openxmlformats.org/officeDocument/2006/relationships/slide" Target="slide95.xml"/><Relationship Id="rId13" Type="http://schemas.openxmlformats.org/officeDocument/2006/relationships/slide" Target="slide106.xml"/><Relationship Id="rId3" Type="http://schemas.openxmlformats.org/officeDocument/2006/relationships/slide" Target="slide1157.xml"/><Relationship Id="rId7" Type="http://schemas.openxmlformats.org/officeDocument/2006/relationships/slide" Target="slide1126.xml"/><Relationship Id="rId12" Type="http://schemas.openxmlformats.org/officeDocument/2006/relationships/slide" Target="slide92.xml"/><Relationship Id="rId2" Type="http://schemas.openxmlformats.org/officeDocument/2006/relationships/slide" Target="slide1124.xml"/><Relationship Id="rId16" Type="http://schemas.openxmlformats.org/officeDocument/2006/relationships/slide" Target="slide111.xml"/><Relationship Id="rId1" Type="http://schemas.openxmlformats.org/officeDocument/2006/relationships/slideLayout" Target="../slideLayouts/slideLayout1.xml"/><Relationship Id="rId6" Type="http://schemas.openxmlformats.org/officeDocument/2006/relationships/slide" Target="slide89.xml"/><Relationship Id="rId11" Type="http://schemas.openxmlformats.org/officeDocument/2006/relationships/slide" Target="slide109.xml"/><Relationship Id="rId5" Type="http://schemas.openxmlformats.org/officeDocument/2006/relationships/slide" Target="slide85.xml"/><Relationship Id="rId15" Type="http://schemas.openxmlformats.org/officeDocument/2006/relationships/slide" Target="slide3.xml"/><Relationship Id="rId10" Type="http://schemas.openxmlformats.org/officeDocument/2006/relationships/slide" Target="slide104.xml"/><Relationship Id="rId4" Type="http://schemas.openxmlformats.org/officeDocument/2006/relationships/slide" Target="slide81.xml"/><Relationship Id="rId9" Type="http://schemas.openxmlformats.org/officeDocument/2006/relationships/slide" Target="slide98.xml"/><Relationship Id="rId14" Type="http://schemas.openxmlformats.org/officeDocument/2006/relationships/slide" Target="slide1077.xml"/></Relationships>
</file>

<file path=ppt/slides/_rels/slide8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80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6.jpeg"/><Relationship Id="rId1" Type="http://schemas.openxmlformats.org/officeDocument/2006/relationships/slideLayout" Target="../slideLayouts/slideLayout1.xml"/></Relationships>
</file>

<file path=ppt/slides/_rels/slide819.xml.rels><?xml version="1.0" encoding="UTF-8" standalone="yes"?>
<Relationships xmlns="http://schemas.openxmlformats.org/package/2006/relationships"><Relationship Id="rId3" Type="http://schemas.openxmlformats.org/officeDocument/2006/relationships/slide" Target="slide823.xml"/><Relationship Id="rId2" Type="http://schemas.openxmlformats.org/officeDocument/2006/relationships/slide" Target="slide820.xml"/><Relationship Id="rId1" Type="http://schemas.openxmlformats.org/officeDocument/2006/relationships/slideLayout" Target="../slideLayouts/slideLayout1.xml"/><Relationship Id="rId4" Type="http://schemas.openxmlformats.org/officeDocument/2006/relationships/slide" Target="slide826.xml"/></Relationships>
</file>

<file path=ppt/slides/_rels/slide82.xml.rels><?xml version="1.0" encoding="UTF-8" standalone="yes"?>
<Relationships xmlns="http://schemas.openxmlformats.org/package/2006/relationships"><Relationship Id="rId3" Type="http://schemas.openxmlformats.org/officeDocument/2006/relationships/slide" Target="slide1122.xml"/><Relationship Id="rId2" Type="http://schemas.openxmlformats.org/officeDocument/2006/relationships/slide" Target="slide1120.xml"/><Relationship Id="rId1" Type="http://schemas.openxmlformats.org/officeDocument/2006/relationships/slideLayout" Target="../slideLayouts/slideLayout1.xml"/><Relationship Id="rId5" Type="http://schemas.openxmlformats.org/officeDocument/2006/relationships/slide" Target="slide1123.xml"/><Relationship Id="rId4" Type="http://schemas.openxmlformats.org/officeDocument/2006/relationships/slide" Target="slide1121.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3" Type="http://schemas.openxmlformats.org/officeDocument/2006/relationships/slide" Target="slide826.xml"/><Relationship Id="rId2" Type="http://schemas.openxmlformats.org/officeDocument/2006/relationships/slide" Target="slide820.xml"/><Relationship Id="rId1" Type="http://schemas.openxmlformats.org/officeDocument/2006/relationships/slideLayout" Target="../slideLayouts/slideLayout1.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5.xml.rels><?xml version="1.0" encoding="UTF-8" standalone="yes"?>
<Relationships xmlns="http://schemas.openxmlformats.org/package/2006/relationships"><Relationship Id="rId3" Type="http://schemas.openxmlformats.org/officeDocument/2006/relationships/slide" Target="slide826.xml"/><Relationship Id="rId2" Type="http://schemas.openxmlformats.org/officeDocument/2006/relationships/slide" Target="slide823.xml"/><Relationship Id="rId1" Type="http://schemas.openxmlformats.org/officeDocument/2006/relationships/slideLayout" Target="../slideLayouts/slideLayout1.xml"/></Relationships>
</file>

<file path=ppt/slides/_rels/slide826.xml.rels><?xml version="1.0" encoding="UTF-8" standalone="yes"?>
<Relationships xmlns="http://schemas.openxmlformats.org/package/2006/relationships"><Relationship Id="rId3" Type="http://schemas.openxmlformats.org/officeDocument/2006/relationships/slide" Target="slide828.xml"/><Relationship Id="rId2" Type="http://schemas.openxmlformats.org/officeDocument/2006/relationships/slide" Target="slide827.xml"/><Relationship Id="rId1" Type="http://schemas.openxmlformats.org/officeDocument/2006/relationships/slideLayout" Target="../slideLayouts/slideLayout1.xml"/></Relationships>
</file>

<file path=ppt/slides/_rels/slide827.xml.rels><?xml version="1.0" encoding="UTF-8" standalone="yes"?>
<Relationships xmlns="http://schemas.openxmlformats.org/package/2006/relationships"><Relationship Id="rId2" Type="http://schemas.openxmlformats.org/officeDocument/2006/relationships/slide" Target="slide827.xml"/><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2" Type="http://schemas.openxmlformats.org/officeDocument/2006/relationships/slide" Target="slide827.xml"/><Relationship Id="rId1" Type="http://schemas.openxmlformats.org/officeDocument/2006/relationships/slideLayout" Target="../slideLayouts/slideLayout1.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3" Type="http://schemas.openxmlformats.org/officeDocument/2006/relationships/slide" Target="slide831.xml"/><Relationship Id="rId2" Type="http://schemas.openxmlformats.org/officeDocument/2006/relationships/slide" Target="slide819.xml"/><Relationship Id="rId1" Type="http://schemas.openxmlformats.org/officeDocument/2006/relationships/slideLayout" Target="../slideLayouts/slideLayout1.xml"/></Relationships>
</file>

<file path=ppt/slides/_rels/slide8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8" Type="http://schemas.openxmlformats.org/officeDocument/2006/relationships/slide" Target="slide98.xml"/><Relationship Id="rId13" Type="http://schemas.openxmlformats.org/officeDocument/2006/relationships/slide" Target="slide1077.xml"/><Relationship Id="rId3" Type="http://schemas.openxmlformats.org/officeDocument/2006/relationships/slide" Target="slide1157.xml"/><Relationship Id="rId7" Type="http://schemas.openxmlformats.org/officeDocument/2006/relationships/slide" Target="slide95.xml"/><Relationship Id="rId12" Type="http://schemas.openxmlformats.org/officeDocument/2006/relationships/slide" Target="slide106.xml"/><Relationship Id="rId2" Type="http://schemas.openxmlformats.org/officeDocument/2006/relationships/slide" Target="slide1124.xml"/><Relationship Id="rId1" Type="http://schemas.openxmlformats.org/officeDocument/2006/relationships/slideLayout" Target="../slideLayouts/slideLayout1.xml"/><Relationship Id="rId6" Type="http://schemas.openxmlformats.org/officeDocument/2006/relationships/slide" Target="slide1126.xml"/><Relationship Id="rId11" Type="http://schemas.openxmlformats.org/officeDocument/2006/relationships/slide" Target="slide92.xml"/><Relationship Id="rId5" Type="http://schemas.openxmlformats.org/officeDocument/2006/relationships/slide" Target="slide89.xml"/><Relationship Id="rId15" Type="http://schemas.openxmlformats.org/officeDocument/2006/relationships/slide" Target="slide111.xml"/><Relationship Id="rId10" Type="http://schemas.openxmlformats.org/officeDocument/2006/relationships/slide" Target="slide109.xml"/><Relationship Id="rId4" Type="http://schemas.openxmlformats.org/officeDocument/2006/relationships/slide" Target="slide85.xml"/><Relationship Id="rId9" Type="http://schemas.openxmlformats.org/officeDocument/2006/relationships/slide" Target="slide104.xml"/><Relationship Id="rId14" Type="http://schemas.openxmlformats.org/officeDocument/2006/relationships/slide" Target="slide3.xml"/></Relationships>
</file>

<file path=ppt/slides/_rels/slide84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6.jpeg"/><Relationship Id="rId1" Type="http://schemas.openxmlformats.org/officeDocument/2006/relationships/slideLayout" Target="../slideLayouts/slideLayout1.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4.xml.rels><?xml version="1.0" encoding="UTF-8" standalone="yes"?>
<Relationships xmlns="http://schemas.openxmlformats.org/package/2006/relationships"><Relationship Id="rId3" Type="http://schemas.openxmlformats.org/officeDocument/2006/relationships/slide" Target="slide845.xml"/><Relationship Id="rId2" Type="http://schemas.openxmlformats.org/officeDocument/2006/relationships/slide" Target="slide841.xml"/><Relationship Id="rId1" Type="http://schemas.openxmlformats.org/officeDocument/2006/relationships/slideLayout" Target="../slideLayouts/slideLayout1.xml"/></Relationships>
</file>

<file path=ppt/slides/_rels/slide8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7.xml.rels><?xml version="1.0" encoding="UTF-8" standalone="yes"?>
<Relationships xmlns="http://schemas.openxmlformats.org/package/2006/relationships"><Relationship Id="rId3" Type="http://schemas.openxmlformats.org/officeDocument/2006/relationships/slide" Target="slide858.xml"/><Relationship Id="rId2" Type="http://schemas.openxmlformats.org/officeDocument/2006/relationships/slide" Target="slide841.xml"/><Relationship Id="rId1" Type="http://schemas.openxmlformats.org/officeDocument/2006/relationships/slideLayout" Target="../slideLayouts/slideLayout1.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2" Type="http://schemas.openxmlformats.org/officeDocument/2006/relationships/slide" Target="slide858.xml"/><Relationship Id="rId1" Type="http://schemas.openxmlformats.org/officeDocument/2006/relationships/slideLayout" Target="../slideLayouts/slideLayout1.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86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86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86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png"/><Relationship Id="rId1" Type="http://schemas.openxmlformats.org/officeDocument/2006/relationships/slideLayout" Target="../slideLayouts/slideLayout1.xml"/><Relationship Id="rId4" Type="http://schemas.openxmlformats.org/officeDocument/2006/relationships/image" Target="../media/image26.png"/></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86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xml"/><Relationship Id="rId4" Type="http://schemas.openxmlformats.org/officeDocument/2006/relationships/image" Target="../media/image29.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31.png"/></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xml"/><Relationship Id="rId4" Type="http://schemas.openxmlformats.org/officeDocument/2006/relationships/image" Target="../media/image35.png"/></Relationships>
</file>

<file path=ppt/slides/_rels/slide8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8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8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8" Type="http://schemas.openxmlformats.org/officeDocument/2006/relationships/slide" Target="slide92.xml"/><Relationship Id="rId3" Type="http://schemas.openxmlformats.org/officeDocument/2006/relationships/slide" Target="slide1126.xml"/><Relationship Id="rId7" Type="http://schemas.openxmlformats.org/officeDocument/2006/relationships/slide" Target="slide109.xml"/><Relationship Id="rId12" Type="http://schemas.openxmlformats.org/officeDocument/2006/relationships/slide" Target="slide111.xml"/><Relationship Id="rId2" Type="http://schemas.openxmlformats.org/officeDocument/2006/relationships/slide" Target="slide89.xml"/><Relationship Id="rId1" Type="http://schemas.openxmlformats.org/officeDocument/2006/relationships/slideLayout" Target="../slideLayouts/slideLayout1.xml"/><Relationship Id="rId6" Type="http://schemas.openxmlformats.org/officeDocument/2006/relationships/slide" Target="slide104.xml"/><Relationship Id="rId11" Type="http://schemas.openxmlformats.org/officeDocument/2006/relationships/slide" Target="slide3.xml"/><Relationship Id="rId5" Type="http://schemas.openxmlformats.org/officeDocument/2006/relationships/slide" Target="slide98.xml"/><Relationship Id="rId10" Type="http://schemas.openxmlformats.org/officeDocument/2006/relationships/slide" Target="slide1077.xml"/><Relationship Id="rId4" Type="http://schemas.openxmlformats.org/officeDocument/2006/relationships/slide" Target="slide95.xml"/><Relationship Id="rId9" Type="http://schemas.openxmlformats.org/officeDocument/2006/relationships/slide" Target="slide106.xml"/></Relationships>
</file>

<file path=ppt/slides/_rels/slide8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8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88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88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xml"/></Relationships>
</file>

<file path=ppt/slides/_rels/slide8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slide" Target="slide1043.xml"/><Relationship Id="rId2" Type="http://schemas.openxmlformats.org/officeDocument/2006/relationships/slide" Target="slide1028.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9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9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8" Type="http://schemas.openxmlformats.org/officeDocument/2006/relationships/slide" Target="slide106.xml"/><Relationship Id="rId3" Type="http://schemas.openxmlformats.org/officeDocument/2006/relationships/slide" Target="slide95.xml"/><Relationship Id="rId7" Type="http://schemas.openxmlformats.org/officeDocument/2006/relationships/slide" Target="slide92.xml"/><Relationship Id="rId2" Type="http://schemas.openxmlformats.org/officeDocument/2006/relationships/slide" Target="slide1126.xml"/><Relationship Id="rId1" Type="http://schemas.openxmlformats.org/officeDocument/2006/relationships/slideLayout" Target="../slideLayouts/slideLayout1.xml"/><Relationship Id="rId6" Type="http://schemas.openxmlformats.org/officeDocument/2006/relationships/slide" Target="slide109.xml"/><Relationship Id="rId11" Type="http://schemas.openxmlformats.org/officeDocument/2006/relationships/slide" Target="slide111.xml"/><Relationship Id="rId5" Type="http://schemas.openxmlformats.org/officeDocument/2006/relationships/slide" Target="slide104.xml"/><Relationship Id="rId10" Type="http://schemas.openxmlformats.org/officeDocument/2006/relationships/slide" Target="slide3.xml"/><Relationship Id="rId4" Type="http://schemas.openxmlformats.org/officeDocument/2006/relationships/slide" Target="slide98.xml"/><Relationship Id="rId9" Type="http://schemas.openxmlformats.org/officeDocument/2006/relationships/slide" Target="slide1077.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5.xml.rels><?xml version="1.0" encoding="UTF-8" standalone="yes"?>
<Relationships xmlns="http://schemas.openxmlformats.org/package/2006/relationships"><Relationship Id="rId2" Type="http://schemas.openxmlformats.org/officeDocument/2006/relationships/slide" Target="slide912.xml"/><Relationship Id="rId1" Type="http://schemas.openxmlformats.org/officeDocument/2006/relationships/slideLayout" Target="../slideLayouts/slideLayout1.xml"/></Relationships>
</file>

<file path=ppt/slides/_rels/slide9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s>
</file>

<file path=ppt/slides/_rels/slide9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9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xml"/><Relationship Id="rId4" Type="http://schemas.openxmlformats.org/officeDocument/2006/relationships/image" Target="../media/image29.png"/></Relationships>
</file>

<file path=ppt/slides/_rels/slide9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31.png"/></Relationships>
</file>

<file path=ppt/slides/_rels/slide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9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9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9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93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9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8" Type="http://schemas.openxmlformats.org/officeDocument/2006/relationships/slide" Target="slide1077.xml"/><Relationship Id="rId3" Type="http://schemas.openxmlformats.org/officeDocument/2006/relationships/slide" Target="slide95.xml"/><Relationship Id="rId7" Type="http://schemas.openxmlformats.org/officeDocument/2006/relationships/slide" Target="slide106.xml"/><Relationship Id="rId2" Type="http://schemas.openxmlformats.org/officeDocument/2006/relationships/slide" Target="slide1126.xml"/><Relationship Id="rId1" Type="http://schemas.openxmlformats.org/officeDocument/2006/relationships/slideLayout" Target="../slideLayouts/slideLayout1.xml"/><Relationship Id="rId6" Type="http://schemas.openxmlformats.org/officeDocument/2006/relationships/slide" Target="slide109.xml"/><Relationship Id="rId5" Type="http://schemas.openxmlformats.org/officeDocument/2006/relationships/slide" Target="slide104.xml"/><Relationship Id="rId10" Type="http://schemas.openxmlformats.org/officeDocument/2006/relationships/slide" Target="slide111.xml"/><Relationship Id="rId4" Type="http://schemas.openxmlformats.org/officeDocument/2006/relationships/slide" Target="slide98.xml"/><Relationship Id="rId9" Type="http://schemas.openxmlformats.org/officeDocument/2006/relationships/slide" Target="slide3.xml"/></Relationships>
</file>

<file path=ppt/slides/_rels/slide9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9.xml.rels><?xml version="1.0" encoding="UTF-8" standalone="yes"?>
<Relationships xmlns="http://schemas.openxmlformats.org/package/2006/relationships"><Relationship Id="rId3" Type="http://schemas.openxmlformats.org/officeDocument/2006/relationships/slide" Target="slide950.xml"/><Relationship Id="rId2" Type="http://schemas.openxmlformats.org/officeDocument/2006/relationships/slide" Target="slide946.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9.xml.rels><?xml version="1.0" encoding="UTF-8" standalone="yes"?>
<Relationships xmlns="http://schemas.openxmlformats.org/package/2006/relationships"><Relationship Id="rId2" Type="http://schemas.openxmlformats.org/officeDocument/2006/relationships/slide" Target="slide956.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96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xml"/></Relationships>
</file>

<file path=ppt/slides/_rels/slide96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xml"/></Relationships>
</file>

<file path=ppt/slides/_rels/slide96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xml"/></Relationships>
</file>

<file path=ppt/slides/_rels/slide96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96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xml"/></Relationships>
</file>

<file path=ppt/slides/_rels/slide96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8" Type="http://schemas.openxmlformats.org/officeDocument/2006/relationships/slide" Target="slide111.xml"/><Relationship Id="rId3" Type="http://schemas.openxmlformats.org/officeDocument/2006/relationships/slide" Target="slide104.xml"/><Relationship Id="rId7" Type="http://schemas.openxmlformats.org/officeDocument/2006/relationships/slide" Target="slide3.xml"/><Relationship Id="rId2" Type="http://schemas.openxmlformats.org/officeDocument/2006/relationships/slide" Target="slide98.xml"/><Relationship Id="rId1" Type="http://schemas.openxmlformats.org/officeDocument/2006/relationships/slideLayout" Target="../slideLayouts/slideLayout1.xml"/><Relationship Id="rId6" Type="http://schemas.openxmlformats.org/officeDocument/2006/relationships/slide" Target="slide1077.xml"/><Relationship Id="rId5" Type="http://schemas.openxmlformats.org/officeDocument/2006/relationships/slide" Target="slide106.xml"/><Relationship Id="rId4" Type="http://schemas.openxmlformats.org/officeDocument/2006/relationships/slide" Target="slide109.xml"/></Relationships>
</file>

<file path=ppt/slides/_rels/slide97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994.xml.rels><?xml version="1.0" encoding="UTF-8" standalone="yes"?>
<Relationships xmlns="http://schemas.openxmlformats.org/package/2006/relationships"><Relationship Id="rId3" Type="http://schemas.openxmlformats.org/officeDocument/2006/relationships/slide" Target="slide1013.xml"/><Relationship Id="rId2" Type="http://schemas.openxmlformats.org/officeDocument/2006/relationships/slide" Target="slide995.xml"/><Relationship Id="rId1" Type="http://schemas.openxmlformats.org/officeDocument/2006/relationships/slideLayout" Target="../slideLayouts/slideLayout1.xml"/><Relationship Id="rId6" Type="http://schemas.openxmlformats.org/officeDocument/2006/relationships/slide" Target="slide3.xml"/><Relationship Id="rId5" Type="http://schemas.openxmlformats.org/officeDocument/2006/relationships/slide" Target="slide999.xml"/><Relationship Id="rId4" Type="http://schemas.openxmlformats.org/officeDocument/2006/relationships/slide" Target="slide1005.xml"/></Relationships>
</file>

<file path=ppt/slides/_rels/slide9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A person in a robe and hat looking at a painting&#10;&#10;AI-generated content may be incorrect.">
            <a:extLst>
              <a:ext uri="{FF2B5EF4-FFF2-40B4-BE49-F238E27FC236}">
                <a16:creationId xmlns:a16="http://schemas.microsoft.com/office/drawing/2014/main" id="{B730C2ED-02C5-C3DA-D333-19D2801B95F7}"/>
              </a:ext>
            </a:extLst>
          </p:cNvPr>
          <p:cNvPicPr>
            <a:picLocks noGrp="1" noRot="1" noChangeAspect="1" noMove="1" noResize="1" noEditPoints="1" noAdjustHandles="1" noChangeArrowheads="1" noChangeShapeType="1" noCrop="1"/>
          </p:cNvPicPr>
          <p:nvPr/>
        </p:nvPicPr>
        <p:blipFill>
          <a:blip r:embed="rId2">
            <a:alphaModFix amt="50000"/>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Rounded Rectangle 1">
            <a:extLst>
              <a:ext uri="{FF2B5EF4-FFF2-40B4-BE49-F238E27FC236}">
                <a16:creationId xmlns:a16="http://schemas.microsoft.com/office/drawing/2014/main" id="{9ACE184C-A6A3-68A6-572B-B8D3323B69A9}"/>
              </a:ext>
            </a:extLst>
          </p:cNvPr>
          <p:cNvSpPr/>
          <p:nvPr/>
        </p:nvSpPr>
        <p:spPr>
          <a:xfrm>
            <a:off x="449542" y="4365104"/>
            <a:ext cx="8244916" cy="2149066"/>
          </a:xfrm>
          <a:prstGeom prst="roundRect">
            <a:avLst/>
          </a:prstGeom>
          <a:gradFill flip="none" rotWithShape="1">
            <a:gsLst>
              <a:gs pos="0">
                <a:srgbClr val="F1D8BC">
                  <a:shade val="30000"/>
                  <a:satMod val="115000"/>
                </a:srgbClr>
              </a:gs>
              <a:gs pos="50000">
                <a:srgbClr val="F1D8BC">
                  <a:shade val="67500"/>
                  <a:satMod val="115000"/>
                </a:srgbClr>
              </a:gs>
              <a:gs pos="100000">
                <a:srgbClr val="F1D8BC">
                  <a:shade val="100000"/>
                  <a:satMod val="115000"/>
                </a:srgbClr>
              </a:gs>
            </a:gsLst>
            <a:lin ang="2700000" scaled="1"/>
            <a:tileRect/>
          </a:gra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31540" y="4596714"/>
            <a:ext cx="8280920" cy="1685846"/>
          </a:xfrm>
          <a:prstGeom prst="rect">
            <a:avLst/>
          </a:prstGeom>
        </p:spPr>
        <p:txBody>
          <a:bodyPr wrap="square">
            <a:spAutoFit/>
          </a:bodyPr>
          <a:lstStyle/>
          <a:p>
            <a:pPr lvl="0" algn="ctr" fontAlgn="auto">
              <a:spcBef>
                <a:spcPts val="0"/>
              </a:spcBef>
              <a:spcAft>
                <a:spcPts val="0"/>
              </a:spcAft>
              <a:defRPr/>
            </a:pPr>
            <a:r>
              <a:rPr lang="en-CA" sz="3600" dirty="0">
                <a:latin typeface="Arial" panose="020B0604020202020204" pitchFamily="34" charset="0"/>
                <a:ea typeface="Roboto" panose="02000000000000000000" pitchFamily="2" charset="0"/>
                <a:cs typeface="Arial" panose="020B0604020202020204" pitchFamily="34" charset="0"/>
              </a:rPr>
              <a:t>St. John The Baptist &amp; St. Elizabeth Coptic Orthodox Church </a:t>
            </a:r>
          </a:p>
          <a:p>
            <a:pPr lvl="0" algn="ctr" fontAlgn="auto">
              <a:lnSpc>
                <a:spcPct val="150000"/>
              </a:lnSpc>
              <a:spcBef>
                <a:spcPts val="0"/>
              </a:spcBef>
              <a:spcAft>
                <a:spcPts val="0"/>
              </a:spcAft>
              <a:defRPr/>
            </a:pPr>
            <a:r>
              <a:rPr lang="en-CA" sz="2400" dirty="0">
                <a:latin typeface="Abadi" panose="020F0502020204030204" pitchFamily="34" charset="0"/>
              </a:rPr>
              <a:t>Barrie, ON, Canada</a:t>
            </a:r>
          </a:p>
        </p:txBody>
      </p:sp>
      <p:pic>
        <p:nvPicPr>
          <p:cNvPr id="12" name="Picture 11" descr="A circular logo with a couple of people&#10;&#10;AI-generated content may be incorrect.">
            <a:extLst>
              <a:ext uri="{FF2B5EF4-FFF2-40B4-BE49-F238E27FC236}">
                <a16:creationId xmlns:a16="http://schemas.microsoft.com/office/drawing/2014/main" id="{8BACA81D-A4E9-DD4A-EBFB-4AB8DEF738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52320" y="66463"/>
            <a:ext cx="1529916" cy="1410726"/>
          </a:xfrm>
          <a:prstGeom prst="rect">
            <a:avLst/>
          </a:prstGeom>
        </p:spPr>
      </p:pic>
    </p:spTree>
    <p:extLst>
      <p:ext uri="{BB962C8B-B14F-4D97-AF65-F5344CB8AC3E}">
        <p14:creationId xmlns:p14="http://schemas.microsoft.com/office/powerpoint/2010/main" val="733834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Michael, the great archangel, hail to Gabriel, the Announcer.</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Mikhaeel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pinishty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arshi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Ghabre</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pisotb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fai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shennofi</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ميخائيل بى نشتى ان ارشى انجلوس : شيريه غبرييل بى سوطب امبى فاى شننوفى.</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لميخائيل رئيس الملائكة العظيم السلام لغبريال المبشر.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087721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33144850"/>
              </p:ext>
            </p:extLst>
          </p:nvPr>
        </p:nvGraphicFramePr>
        <p:xfrm>
          <a:off x="357188" y="116632"/>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Abba Isidore, Abba Pachom, Abba Shenoute and Abba Paphnoute, Abba Parsoma, Abba Teji.</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avva Esezoros, avva Pakhom, avva Shenouti, ke avva Paphnouti, avva Parsoma, avva Teji.</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أفا ايسيذوروس أفا باخوم، أفا شينوتي، كي أفا بفنوتي، أفا برسوما، أفا تيجي.</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أنبا ايسيذوروس، أنبا باخوم، أنبا شنودة، وأنبا بفنوتي، أنبا برسوم، أنبا رويس.</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84293044"/>
      </p:ext>
    </p:extLst>
  </p:cSld>
  <p:clrMapOvr>
    <a:masterClrMapping/>
  </p:clrMapOvr>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a:t>
                      </a:r>
                      <a:r>
                        <a:rPr lang="en-US" sz="3000" b="1" i="0" kern="1200" dirty="0">
                          <a:solidFill>
                            <a:srgbClr val="FFFF99"/>
                          </a:solidFill>
                          <a:latin typeface="+mn-lt"/>
                          <a:ea typeface="+mn-ea"/>
                          <a:cs typeface="+mn-cs"/>
                        </a:rPr>
                        <a:t>our honored father the high priest, Papa Abba</a:t>
                      </a:r>
                      <a:r>
                        <a:rPr lang="en-US" sz="3000" b="1" i="0" kern="1200" baseline="0" dirty="0">
                          <a:solidFill>
                            <a:srgbClr val="FFFF99"/>
                          </a:solidFill>
                          <a:latin typeface="+mn-lt"/>
                          <a:ea typeface="+mn-ea"/>
                          <a:cs typeface="+mn-cs"/>
                        </a:rPr>
                        <a:t> </a:t>
                      </a:r>
                      <a:r>
                        <a:rPr lang="en-US" sz="3000" b="1" i="0" kern="1200" baseline="0" dirty="0" err="1">
                          <a:solidFill>
                            <a:srgbClr val="FFFF99"/>
                          </a:solidFill>
                          <a:latin typeface="+mn-lt"/>
                          <a:ea typeface="+mn-ea"/>
                          <a:cs typeface="+mn-cs"/>
                        </a:rPr>
                        <a:t>Tawadros</a:t>
                      </a:r>
                      <a:r>
                        <a:rPr lang="en-US" sz="3000" b="1" i="0" kern="1200" baseline="0" dirty="0">
                          <a:solidFill>
                            <a:srgbClr val="FFFF99"/>
                          </a:solidFill>
                          <a:latin typeface="+mn-lt"/>
                          <a:ea typeface="+mn-ea"/>
                          <a:cs typeface="+mn-cs"/>
                        </a:rPr>
                        <a:t> and our father Abba </a:t>
                      </a:r>
                      <a:r>
                        <a:rPr lang="en-US" sz="3000" b="1" i="0" kern="1200" baseline="0" dirty="0" err="1">
                          <a:solidFill>
                            <a:srgbClr val="FFFF99"/>
                          </a:solidFill>
                          <a:latin typeface="+mn-lt"/>
                          <a:ea typeface="+mn-ea"/>
                          <a:cs typeface="+mn-cs"/>
                        </a:rPr>
                        <a:t>Makr</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peniot</a:t>
                      </a:r>
                      <a:r>
                        <a:rPr lang="en-CA" sz="3300" dirty="0">
                          <a:solidFill>
                            <a:schemeClr val="bg1"/>
                          </a:solidFill>
                        </a:rPr>
                        <a:t> </a:t>
                      </a:r>
                      <a:r>
                        <a:rPr lang="en-CA" sz="3300" dirty="0" err="1">
                          <a:solidFill>
                            <a:schemeClr val="bg1"/>
                          </a:solidFill>
                        </a:rPr>
                        <a:t>ettaiot</a:t>
                      </a:r>
                      <a:r>
                        <a:rPr lang="en-CA" sz="3300" dirty="0">
                          <a:solidFill>
                            <a:schemeClr val="bg1"/>
                          </a:solidFill>
                        </a:rPr>
                        <a:t> </a:t>
                      </a:r>
                      <a:r>
                        <a:rPr lang="en-CA" sz="3300" dirty="0" err="1">
                          <a:solidFill>
                            <a:schemeClr val="bg1"/>
                          </a:solidFill>
                        </a:rPr>
                        <a:t>en</a:t>
                      </a:r>
                      <a:r>
                        <a:rPr lang="en-CA" sz="3300" dirty="0">
                          <a:solidFill>
                            <a:schemeClr val="bg1"/>
                          </a:solidFill>
                        </a:rPr>
                        <a:t> </a:t>
                      </a:r>
                      <a:r>
                        <a:rPr lang="en-CA" sz="3300" dirty="0" err="1">
                          <a:solidFill>
                            <a:schemeClr val="bg1"/>
                          </a:solidFill>
                        </a:rPr>
                        <a:t>arshi</a:t>
                      </a:r>
                      <a:r>
                        <a:rPr lang="en-CA" sz="3300" dirty="0">
                          <a:solidFill>
                            <a:schemeClr val="bg1"/>
                          </a:solidFill>
                        </a:rPr>
                        <a:t> </a:t>
                      </a:r>
                      <a:r>
                        <a:rPr lang="en-CA" sz="3300" dirty="0" err="1">
                          <a:solidFill>
                            <a:schemeClr val="bg1"/>
                          </a:solidFill>
                        </a:rPr>
                        <a:t>erevs</a:t>
                      </a:r>
                      <a:r>
                        <a:rPr lang="en-CA" sz="3300" dirty="0">
                          <a:solidFill>
                            <a:schemeClr val="bg1"/>
                          </a:solidFill>
                        </a:rPr>
                        <a:t> papa ava </a:t>
                      </a:r>
                      <a:r>
                        <a:rPr lang="en-CA" sz="3300" dirty="0" err="1">
                          <a:solidFill>
                            <a:schemeClr val="bg1"/>
                          </a:solidFill>
                        </a:rPr>
                        <a:t>Tawadros</a:t>
                      </a:r>
                      <a:r>
                        <a:rPr lang="en-CA" sz="3300" dirty="0">
                          <a:solidFill>
                            <a:schemeClr val="bg1"/>
                          </a:solidFill>
                        </a:rPr>
                        <a:t> </a:t>
                      </a:r>
                      <a:r>
                        <a:rPr lang="en-CA" sz="3300" dirty="0" err="1">
                          <a:solidFill>
                            <a:schemeClr val="bg1"/>
                          </a:solidFill>
                        </a:rPr>
                        <a:t>nem</a:t>
                      </a:r>
                      <a:r>
                        <a:rPr lang="en-CA" sz="3300" dirty="0">
                          <a:solidFill>
                            <a:schemeClr val="bg1"/>
                          </a:solidFill>
                        </a:rPr>
                        <a:t> </a:t>
                      </a:r>
                      <a:r>
                        <a:rPr lang="en-CA" sz="3300" dirty="0" err="1">
                          <a:solidFill>
                            <a:schemeClr val="bg1"/>
                          </a:solidFill>
                        </a:rPr>
                        <a:t>peniot</a:t>
                      </a:r>
                      <a:r>
                        <a:rPr lang="en-CA" sz="3300" dirty="0">
                          <a:solidFill>
                            <a:schemeClr val="bg1"/>
                          </a:solidFill>
                        </a:rPr>
                        <a:t> </a:t>
                      </a:r>
                      <a:r>
                        <a:rPr lang="en-CA" sz="3300" dirty="0" err="1">
                          <a:solidFill>
                            <a:schemeClr val="bg1"/>
                          </a:solidFill>
                        </a:rPr>
                        <a:t>en</a:t>
                      </a:r>
                      <a:r>
                        <a:rPr lang="en-CA" sz="3300" dirty="0">
                          <a:solidFill>
                            <a:schemeClr val="bg1"/>
                          </a:solidFill>
                        </a:rPr>
                        <a:t> </a:t>
                      </a:r>
                      <a:r>
                        <a:rPr lang="en-CA" sz="3300" dirty="0" err="1">
                          <a:solidFill>
                            <a:schemeClr val="bg1"/>
                          </a:solidFill>
                        </a:rPr>
                        <a:t>episkopos</a:t>
                      </a:r>
                      <a:r>
                        <a:rPr lang="en-CA" sz="3300" dirty="0">
                          <a:solidFill>
                            <a:schemeClr val="bg1"/>
                          </a:solidFill>
                        </a:rPr>
                        <a:t> </a:t>
                      </a:r>
                      <a:r>
                        <a:rPr lang="en-CA" sz="3300">
                          <a:solidFill>
                            <a:schemeClr val="bg1"/>
                          </a:solidFill>
                        </a:rPr>
                        <a:t>ava ...</a:t>
                      </a:r>
                      <a:r>
                        <a:rPr lang="en-CA" sz="3300" baseline="0">
                          <a:solidFill>
                            <a:schemeClr val="bg1"/>
                          </a:solidFill>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100" b="1" dirty="0">
                          <a:effectLst/>
                        </a:rPr>
                        <a:t>هيتين نى افشى انتى بينيوت اتطايوت ان ارشي اريفس بابا آفا تواضروس نيم بينيوت ان ابيسكوبوس </a:t>
                      </a:r>
                      <a:r>
                        <a:rPr lang="ar-SA" sz="3100" b="1">
                          <a:effectLst/>
                        </a:rPr>
                        <a:t>آفا ...</a:t>
                      </a:r>
                      <a:endParaRPr lang="ar-SA" sz="31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أبينا المكرم رئيس الكهنة البابا الأنبا تواضروس وأبينا الأسقف </a:t>
                      </a:r>
                      <a:r>
                        <a:rPr lang="ar-SA" sz="3300" b="1">
                          <a:solidFill>
                            <a:srgbClr val="FFFF99"/>
                          </a:solidFill>
                          <a:effectLst/>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79593218"/>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4397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397152">
                <a:tc>
                  <a:txBody>
                    <a:bodyPr/>
                    <a:lstStyle/>
                    <a:p>
                      <a:r>
                        <a:rPr lang="en-CA" sz="3600" b="1" i="0" kern="1200" dirty="0">
                          <a:solidFill>
                            <a:srgbClr val="FFFF99"/>
                          </a:solidFill>
                          <a:latin typeface="+mn-lt"/>
                          <a:ea typeface="+mn-ea"/>
                          <a:cs typeface="+mn-cs"/>
                        </a:rPr>
                        <a:t>O Lord, grant us the forgiveness of our sins.</a:t>
                      </a:r>
                      <a:endParaRPr lang="en-CA" sz="36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600" baseline="0" dirty="0" err="1">
                          <a:solidFill>
                            <a:schemeClr val="bg1"/>
                          </a:solidFill>
                        </a:rPr>
                        <a:t>Epchois</a:t>
                      </a:r>
                      <a:r>
                        <a:rPr lang="en-CA" sz="3600" baseline="0" dirty="0">
                          <a:solidFill>
                            <a:schemeClr val="bg1"/>
                          </a:solidFill>
                        </a:rPr>
                        <a:t>  </a:t>
                      </a:r>
                      <a:r>
                        <a:rPr lang="en-CA" sz="3600" baseline="0" dirty="0" err="1">
                          <a:solidFill>
                            <a:schemeClr val="bg1"/>
                          </a:solidFill>
                        </a:rPr>
                        <a:t>ari-ehmot</a:t>
                      </a:r>
                      <a:r>
                        <a:rPr lang="en-CA" sz="3600" baseline="0" dirty="0">
                          <a:solidFill>
                            <a:schemeClr val="bg1"/>
                          </a:solidFill>
                        </a:rPr>
                        <a:t> nan </a:t>
                      </a:r>
                      <a:r>
                        <a:rPr lang="en-CA" sz="3600" baseline="0" dirty="0" err="1">
                          <a:solidFill>
                            <a:schemeClr val="bg1"/>
                          </a:solidFill>
                        </a:rPr>
                        <a:t>empiko</a:t>
                      </a:r>
                      <a:r>
                        <a:rPr lang="en-CA" sz="3600" baseline="0" dirty="0">
                          <a:solidFill>
                            <a:schemeClr val="bg1"/>
                          </a:solidFill>
                        </a:rPr>
                        <a:t> </a:t>
                      </a:r>
                      <a:r>
                        <a:rPr lang="en-CA" sz="3600" baseline="0" dirty="0" err="1">
                          <a:solidFill>
                            <a:schemeClr val="bg1"/>
                          </a:solidFill>
                        </a:rPr>
                        <a:t>evol</a:t>
                      </a:r>
                      <a:r>
                        <a:rPr lang="en-CA" sz="3600" baseline="0" dirty="0">
                          <a:solidFill>
                            <a:schemeClr val="bg1"/>
                          </a:solidFill>
                        </a:rPr>
                        <a:t> </a:t>
                      </a:r>
                      <a:r>
                        <a:rPr lang="en-CA" sz="3600" baseline="0" dirty="0" err="1">
                          <a:solidFill>
                            <a:schemeClr val="bg1"/>
                          </a:solidFill>
                        </a:rPr>
                        <a:t>ente</a:t>
                      </a:r>
                      <a:r>
                        <a:rPr lang="en-CA" sz="3600" baseline="0" dirty="0">
                          <a:solidFill>
                            <a:schemeClr val="bg1"/>
                          </a:solidFill>
                        </a:rPr>
                        <a:t> </a:t>
                      </a:r>
                      <a:r>
                        <a:rPr lang="en-CA" sz="3600" baseline="0" dirty="0" err="1">
                          <a:solidFill>
                            <a:schemeClr val="bg1"/>
                          </a:solidFill>
                        </a:rPr>
                        <a:t>nennovi</a:t>
                      </a:r>
                      <a:r>
                        <a:rPr lang="en-CA" sz="3600" baseline="0" dirty="0">
                          <a:solidFill>
                            <a:schemeClr val="bg1"/>
                          </a:solidFill>
                        </a:rPr>
                        <a:t> </a:t>
                      </a:r>
                      <a:endParaRPr lang="en-CA" sz="3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ابشويس آرى اهموت نان امبى كو إيفول انتى نين نوفى</a:t>
                      </a:r>
                    </a:p>
                    <a:p>
                      <a:pPr algn="r"/>
                      <a:endParaRPr lang="ar-SA" sz="33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284831113"/>
      </p:ext>
    </p:extLst>
  </p:cSld>
  <p:clrMapOvr>
    <a:masterClrMapping/>
  </p:clrMapOvr>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grace </a:t>
                      </a:r>
                      <a:r>
                        <a:rPr lang="en-US" sz="2600" b="1" i="0" kern="1200">
                          <a:solidFill>
                            <a:srgbClr val="FFFF99"/>
                          </a:solidFill>
                          <a:latin typeface="+mn-lt"/>
                          <a:ea typeface="+mn-ea"/>
                          <a:cs typeface="+mn-cs"/>
                        </a:rPr>
                        <a:t>of our Lord Jesus Christ be with your saintly spirit,</a:t>
                      </a:r>
                      <a:r>
                        <a:rPr lang="en-US" sz="2600" b="1" i="0" kern="1200" baseline="0">
                          <a:solidFill>
                            <a:srgbClr val="FFFF99"/>
                          </a:solidFill>
                          <a:latin typeface="+mn-lt"/>
                          <a:ea typeface="+mn-ea"/>
                          <a:cs typeface="+mn-cs"/>
                        </a:rPr>
                        <a:t> my lord, the honored father, the archpriest, Pope abba Tawadros</a:t>
                      </a:r>
                      <a:r>
                        <a:rPr lang="en-US" sz="2600" b="1" i="0" kern="1200">
                          <a:solidFill>
                            <a:srgbClr val="FFFF99"/>
                          </a:solidFill>
                          <a:latin typeface="+mn-lt"/>
                          <a:ea typeface="+mn-ea"/>
                          <a:cs typeface="+mn-cs"/>
                        </a:rPr>
                        <a:t>.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Pi-</a:t>
                      </a:r>
                      <a:r>
                        <a:rPr lang="en-US" sz="2600" dirty="0" err="1">
                          <a:solidFill>
                            <a:schemeClr val="bg1"/>
                          </a:solidFill>
                        </a:rPr>
                        <a:t>Ehmot</a:t>
                      </a:r>
                      <a:r>
                        <a:rPr lang="en-US" sz="2600" dirty="0">
                          <a:solidFill>
                            <a:schemeClr val="bg1"/>
                          </a:solidFill>
                        </a:rPr>
                        <a:t> </a:t>
                      </a:r>
                      <a:r>
                        <a:rPr lang="en-US" sz="2600" err="1">
                          <a:solidFill>
                            <a:schemeClr val="bg1"/>
                          </a:solidFill>
                        </a:rPr>
                        <a:t>Ghar</a:t>
                      </a:r>
                      <a:r>
                        <a:rPr lang="en-US" sz="2600">
                          <a:solidFill>
                            <a:schemeClr val="bg1"/>
                          </a:solidFill>
                        </a:rPr>
                        <a:t> emen chois Eisos Pi ekhrestos: ef eshopi</a:t>
                      </a:r>
                      <a:r>
                        <a:rPr lang="en-US" sz="2600" baseline="0">
                          <a:solidFill>
                            <a:schemeClr val="bg1"/>
                          </a:solidFill>
                        </a:rPr>
                        <a:t> nem pek agion epneva pachois eniot ettaiot en arshi erevs papa ava Tawadros</a:t>
                      </a:r>
                      <a:r>
                        <a:rPr lang="en-US" sz="2600">
                          <a:solidFill>
                            <a:schemeClr val="bg1"/>
                          </a:solidFill>
                        </a:rPr>
                        <a:t>.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9" name="Rectangle 8">
            <a:hlinkClick r:id="rId2" action="ppaction://hlinksldjump"/>
          </p:cNvPr>
          <p:cNvSpPr/>
          <p:nvPr/>
        </p:nvSpPr>
        <p:spPr>
          <a:xfrm>
            <a:off x="3868630" y="6237312"/>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Ei Aghapee</a:t>
            </a:r>
            <a:endParaRPr lang="en-US" sz="2000" b="1">
              <a:solidFill>
                <a:schemeClr val="bg1"/>
              </a:solidFill>
            </a:endParaRPr>
          </a:p>
        </p:txBody>
      </p:sp>
      <p:sp>
        <p:nvSpPr>
          <p:cNvPr id="10" name="Rectangle 9">
            <a:hlinkClick r:id="rId3" action="ppaction://hlinksldjump"/>
          </p:cNvPr>
          <p:cNvSpPr/>
          <p:nvPr/>
        </p:nvSpPr>
        <p:spPr>
          <a:xfrm>
            <a:off x="248080" y="6237899"/>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Great “Pi Ehmot Ghar” </a:t>
            </a:r>
            <a:endParaRPr lang="en-US" sz="2000" b="1">
              <a:solidFill>
                <a:schemeClr val="bg1"/>
              </a:solidFill>
            </a:endParaRPr>
          </a:p>
        </p:txBody>
      </p:sp>
    </p:spTree>
    <p:extLst>
      <p:ext uri="{BB962C8B-B14F-4D97-AF65-F5344CB8AC3E}">
        <p14:creationId xmlns:p14="http://schemas.microsoft.com/office/powerpoint/2010/main" val="3266521360"/>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07175447"/>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val="3016460511"/>
      </p:ext>
    </p:extLst>
  </p:cSld>
  <p:clrMapOvr>
    <a:masterClrMapping/>
  </p:clrMapOvr>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6248"/>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grace of God, the Father, the </a:t>
                      </a:r>
                      <a:r>
                        <a:rPr lang="en-US" sz="3000" b="1" i="0" kern="1200" dirty="0" err="1">
                          <a:solidFill>
                            <a:srgbClr val="FFFF99"/>
                          </a:solidFill>
                          <a:latin typeface="+mn-lt"/>
                          <a:ea typeface="+mn-ea"/>
                          <a:cs typeface="+mn-cs"/>
                        </a:rPr>
                        <a:t>Pantocrator</a:t>
                      </a:r>
                      <a:r>
                        <a:rPr lang="en-US" sz="3000" b="1" i="0" kern="1200" dirty="0">
                          <a:solidFill>
                            <a:srgbClr val="FFFF99"/>
                          </a:solidFill>
                          <a:latin typeface="+mn-lt"/>
                          <a:ea typeface="+mn-ea"/>
                          <a:cs typeface="+mn-cs"/>
                        </a:rPr>
                        <a:t>. The grace of His Only-Begotten Son, Jesus Christ.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Pi-</a:t>
                      </a:r>
                      <a:r>
                        <a:rPr lang="en-US" sz="2800" dirty="0" err="1">
                          <a:solidFill>
                            <a:schemeClr val="bg1"/>
                          </a:solidFill>
                        </a:rPr>
                        <a:t>Ehmot</a:t>
                      </a:r>
                      <a:r>
                        <a:rPr lang="en-US" sz="2800" dirty="0">
                          <a:solidFill>
                            <a:schemeClr val="bg1"/>
                          </a:solidFill>
                        </a:rPr>
                        <a:t> </a:t>
                      </a:r>
                      <a:r>
                        <a:rPr lang="en-US" sz="2800" dirty="0" err="1">
                          <a:solidFill>
                            <a:schemeClr val="bg1"/>
                          </a:solidFill>
                        </a:rPr>
                        <a:t>Ghar</a:t>
                      </a:r>
                      <a:r>
                        <a:rPr lang="en-US" sz="2800" dirty="0">
                          <a:solidFill>
                            <a:schemeClr val="bg1"/>
                          </a:solidFill>
                        </a:rPr>
                        <a:t> </a:t>
                      </a:r>
                      <a:r>
                        <a:rPr lang="en-US" sz="2800" dirty="0" err="1">
                          <a:solidFill>
                            <a:schemeClr val="bg1"/>
                          </a:solidFill>
                        </a:rPr>
                        <a:t>emifnoti</a:t>
                      </a:r>
                      <a:r>
                        <a:rPr lang="en-US" sz="2800" dirty="0">
                          <a:solidFill>
                            <a:schemeClr val="bg1"/>
                          </a:solidFill>
                        </a:rPr>
                        <a:t> </a:t>
                      </a:r>
                      <a:r>
                        <a:rPr lang="en-US" sz="2800" dirty="0" err="1">
                          <a:solidFill>
                            <a:schemeClr val="bg1"/>
                          </a:solidFill>
                        </a:rPr>
                        <a:t>Efiot</a:t>
                      </a:r>
                      <a:r>
                        <a:rPr lang="en-US" sz="2800" dirty="0">
                          <a:solidFill>
                            <a:schemeClr val="bg1"/>
                          </a:solidFill>
                        </a:rPr>
                        <a:t> Pi-</a:t>
                      </a:r>
                      <a:r>
                        <a:rPr lang="en-US" sz="2800" dirty="0" err="1">
                          <a:solidFill>
                            <a:schemeClr val="bg1"/>
                          </a:solidFill>
                        </a:rPr>
                        <a:t>pantocra</a:t>
                      </a:r>
                      <a:r>
                        <a:rPr lang="en-US" sz="2800" dirty="0">
                          <a:solidFill>
                            <a:schemeClr val="bg1"/>
                          </a:solidFill>
                        </a:rPr>
                        <a:t>-tor. </a:t>
                      </a:r>
                      <a:r>
                        <a:rPr lang="en-US" sz="2800" dirty="0" err="1">
                          <a:solidFill>
                            <a:schemeClr val="bg1"/>
                          </a:solidFill>
                        </a:rPr>
                        <a:t>Nem</a:t>
                      </a:r>
                      <a:r>
                        <a:rPr lang="en-US" sz="2800" dirty="0">
                          <a:solidFill>
                            <a:schemeClr val="bg1"/>
                          </a:solidFill>
                        </a:rPr>
                        <a:t> </a:t>
                      </a:r>
                      <a:r>
                        <a:rPr lang="en-US" sz="2800" dirty="0" err="1">
                          <a:solidFill>
                            <a:schemeClr val="bg1"/>
                          </a:solidFill>
                        </a:rPr>
                        <a:t>ti-kharis</a:t>
                      </a:r>
                      <a:r>
                        <a:rPr lang="en-US" sz="2800" dirty="0">
                          <a:solidFill>
                            <a:schemeClr val="bg1"/>
                          </a:solidFill>
                        </a:rPr>
                        <a:t> </a:t>
                      </a:r>
                      <a:r>
                        <a:rPr lang="en-US" sz="2800" dirty="0" err="1">
                          <a:solidFill>
                            <a:schemeClr val="bg1"/>
                          </a:solidFill>
                        </a:rPr>
                        <a:t>ente</a:t>
                      </a:r>
                      <a:r>
                        <a:rPr lang="en-US" sz="2800" dirty="0">
                          <a:solidFill>
                            <a:schemeClr val="bg1"/>
                          </a:solidFill>
                        </a:rPr>
                        <a:t> </a:t>
                      </a:r>
                      <a:r>
                        <a:rPr lang="en-US" sz="2800" dirty="0" err="1">
                          <a:solidFill>
                            <a:schemeClr val="bg1"/>
                          </a:solidFill>
                        </a:rPr>
                        <a:t>pef-monogenees</a:t>
                      </a:r>
                      <a:r>
                        <a:rPr lang="en-US" sz="2800" dirty="0">
                          <a:solidFill>
                            <a:schemeClr val="bg1"/>
                          </a:solidFill>
                        </a:rPr>
                        <a:t> </a:t>
                      </a:r>
                      <a:r>
                        <a:rPr lang="en-US" sz="2800" dirty="0" err="1">
                          <a:solidFill>
                            <a:schemeClr val="bg1"/>
                          </a:solidFill>
                        </a:rPr>
                        <a:t>ensheri</a:t>
                      </a:r>
                      <a:r>
                        <a:rPr lang="en-US" sz="2800" dirty="0">
                          <a:solidFill>
                            <a:schemeClr val="bg1"/>
                          </a:solidFill>
                        </a:rPr>
                        <a:t> </a:t>
                      </a:r>
                      <a:r>
                        <a:rPr lang="en-US" sz="2800" dirty="0" err="1">
                          <a:solidFill>
                            <a:schemeClr val="bg1"/>
                          </a:solidFill>
                        </a:rPr>
                        <a:t>Esos</a:t>
                      </a:r>
                      <a:r>
                        <a:rPr lang="en-US" sz="2800" dirty="0">
                          <a:solidFill>
                            <a:schemeClr val="bg1"/>
                          </a:solidFill>
                        </a:rPr>
                        <a:t> </a:t>
                      </a:r>
                      <a:r>
                        <a:rPr lang="en-US" sz="2800" dirty="0" err="1">
                          <a:solidFill>
                            <a:schemeClr val="bg1"/>
                          </a:solidFill>
                        </a:rPr>
                        <a:t>Pikhrestos</a:t>
                      </a:r>
                      <a:r>
                        <a:rPr lang="en-US" sz="2800" dirty="0">
                          <a:solidFill>
                            <a:schemeClr val="bg1"/>
                          </a:solidFill>
                        </a:rPr>
                        <a:t> Pen-</a:t>
                      </a:r>
                      <a:r>
                        <a:rPr lang="en-US" sz="2800" dirty="0" err="1">
                          <a:solidFill>
                            <a:schemeClr val="bg1"/>
                          </a:solidFill>
                        </a:rPr>
                        <a:t>shois</a:t>
                      </a:r>
                      <a:r>
                        <a:rPr lang="en-US" sz="2800" dirty="0">
                          <a:solidFill>
                            <a:schemeClr val="bg1"/>
                          </a:solidFill>
                        </a:rPr>
                        <a:t>.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بى إهموت غار إم إفنوتى إفيوت بى بانطوكراطور. نيم تى خاريس إنتى بيف مونوجينيس إنشيرى إيسوس بى إخريستوس بين شويس.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نعمة الله الأب ضابط الكل. نعمة ابنه الوحيد يسوع المسيح ربنا.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val="20000"/>
                    </a:ext>
                  </a:extLst>
                </a:gridCol>
                <a:gridCol w="367715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Great “Pi-Ehmot </a:t>
                      </a:r>
                      <a:r>
                        <a:rPr lang="en-US" sz="2800" u="sng" dirty="0" err="1">
                          <a:solidFill>
                            <a:srgbClr val="FFFF00"/>
                          </a:solidFill>
                        </a:rPr>
                        <a:t>Ghar</a:t>
                      </a:r>
                      <a:r>
                        <a:rPr lang="en-US" sz="28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dirty="0">
                          <a:solidFill>
                            <a:srgbClr val="FFFF00"/>
                          </a:solidFill>
                        </a:rPr>
                        <a:t>لحن "بى </a:t>
                      </a:r>
                      <a:r>
                        <a:rPr lang="ar-AE" sz="2800" b="1" u="sng">
                          <a:solidFill>
                            <a:srgbClr val="FFFF00"/>
                          </a:solidFill>
                        </a:rPr>
                        <a:t>إهموت غار“الكبير</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8932060"/>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communion and gift of the Holy Spirit the </a:t>
                      </a:r>
                      <a:r>
                        <a:rPr lang="en-US" sz="3000" b="1" i="0" kern="1200" dirty="0" err="1">
                          <a:solidFill>
                            <a:srgbClr val="FFFF99"/>
                          </a:solidFill>
                          <a:latin typeface="+mn-lt"/>
                          <a:ea typeface="+mn-ea"/>
                          <a:cs typeface="+mn-cs"/>
                        </a:rPr>
                        <a:t>Paraclete</a:t>
                      </a:r>
                      <a:r>
                        <a:rPr lang="en-US" sz="3000" b="1" i="0" kern="1200" dirty="0">
                          <a:solidFill>
                            <a:srgbClr val="FFFF99"/>
                          </a:solidFill>
                          <a:latin typeface="+mn-lt"/>
                          <a:ea typeface="+mn-ea"/>
                          <a:cs typeface="+mn-cs"/>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pt-BR" sz="3000" dirty="0">
                          <a:solidFill>
                            <a:schemeClr val="bg1"/>
                          </a:solidFill>
                        </a:rPr>
                        <a:t>Nem ti-keno-neia nem ti-thore-a, ente Pipnevma Ethowab emparak-leton.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نيم تى كينونيا نيم تى ذورى آ إنتى بى إبنيفما إثؤواب إمباراكليتون.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وشركة وعطية الروح القدس المعزي.</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45684268"/>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22755454"/>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upon the head of the holy, honored father, the high priest, Pope Abba </a:t>
                      </a:r>
                      <a:r>
                        <a:rPr lang="en-US" sz="3100" b="1" i="0" kern="1200" dirty="0" err="1">
                          <a:solidFill>
                            <a:srgbClr val="FFFF99"/>
                          </a:solidFill>
                          <a:latin typeface="+mn-lt"/>
                          <a:ea typeface="+mn-ea"/>
                          <a:cs typeface="+mn-cs"/>
                        </a:rPr>
                        <a:t>Tawadros</a:t>
                      </a:r>
                      <a:r>
                        <a:rPr lang="en-US" sz="3100" b="1" i="0" kern="1200" dirty="0">
                          <a:solidFill>
                            <a:srgbClr val="FFFF99"/>
                          </a:solidFill>
                          <a:latin typeface="+mn-lt"/>
                          <a:ea typeface="+mn-ea"/>
                          <a:cs typeface="+mn-cs"/>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Eveio</a:t>
                      </a:r>
                      <a:r>
                        <a:rPr lang="en-US" sz="3100" dirty="0">
                          <a:solidFill>
                            <a:schemeClr val="bg1"/>
                          </a:solidFill>
                        </a:rPr>
                        <a:t> e-</a:t>
                      </a:r>
                      <a:r>
                        <a:rPr lang="en-US" sz="3100" dirty="0" err="1">
                          <a:solidFill>
                            <a:schemeClr val="bg1"/>
                          </a:solidFill>
                        </a:rPr>
                        <a:t>ehrei</a:t>
                      </a:r>
                      <a:r>
                        <a:rPr lang="en-US" sz="3100" dirty="0">
                          <a:solidFill>
                            <a:schemeClr val="bg1"/>
                          </a:solidFill>
                        </a:rPr>
                        <a:t> </a:t>
                      </a:r>
                      <a:r>
                        <a:rPr lang="en-US" sz="3100" dirty="0" err="1">
                          <a:solidFill>
                            <a:schemeClr val="bg1"/>
                          </a:solidFill>
                        </a:rPr>
                        <a:t>ejen</a:t>
                      </a:r>
                      <a:r>
                        <a:rPr lang="en-US" sz="3100" dirty="0">
                          <a:solidFill>
                            <a:schemeClr val="bg1"/>
                          </a:solidFill>
                        </a:rPr>
                        <a:t> et-</a:t>
                      </a:r>
                      <a:r>
                        <a:rPr lang="en-US" sz="3100" dirty="0" err="1">
                          <a:solidFill>
                            <a:schemeClr val="bg1"/>
                          </a:solidFill>
                        </a:rPr>
                        <a:t>ave</a:t>
                      </a:r>
                      <a:r>
                        <a:rPr lang="en-US" sz="3100" dirty="0">
                          <a:solidFill>
                            <a:schemeClr val="bg1"/>
                          </a:solidFill>
                        </a:rPr>
                        <a:t> </a:t>
                      </a:r>
                      <a:r>
                        <a:rPr lang="en-US" sz="3100" dirty="0" err="1">
                          <a:solidFill>
                            <a:schemeClr val="bg1"/>
                          </a:solidFill>
                        </a:rPr>
                        <a:t>emparak-leton</a:t>
                      </a:r>
                      <a:r>
                        <a:rPr lang="en-US" sz="3100" dirty="0">
                          <a:solidFill>
                            <a:schemeClr val="bg1"/>
                          </a:solidFill>
                        </a:rPr>
                        <a:t>, </a:t>
                      </a:r>
                      <a:r>
                        <a:rPr lang="en-US" sz="3100" dirty="0" err="1">
                          <a:solidFill>
                            <a:schemeClr val="bg1"/>
                          </a:solidFill>
                        </a:rPr>
                        <a:t>eniot</a:t>
                      </a:r>
                      <a:r>
                        <a:rPr lang="en-US" sz="3100" dirty="0">
                          <a:solidFill>
                            <a:schemeClr val="bg1"/>
                          </a:solidFill>
                        </a:rPr>
                        <a:t> </a:t>
                      </a:r>
                      <a:r>
                        <a:rPr lang="en-US" sz="3100" dirty="0" err="1">
                          <a:solidFill>
                            <a:schemeClr val="bg1"/>
                          </a:solidFill>
                        </a:rPr>
                        <a:t>etta-iot</a:t>
                      </a:r>
                      <a:r>
                        <a:rPr lang="en-US" sz="3100" dirty="0">
                          <a:solidFill>
                            <a:schemeClr val="bg1"/>
                          </a:solidFill>
                        </a:rPr>
                        <a:t> </a:t>
                      </a:r>
                      <a:r>
                        <a:rPr lang="en-US" sz="3100" dirty="0" err="1">
                          <a:solidFill>
                            <a:schemeClr val="bg1"/>
                          </a:solidFill>
                        </a:rPr>
                        <a:t>en-arshee</a:t>
                      </a:r>
                      <a:r>
                        <a:rPr lang="en-US" sz="3100" dirty="0">
                          <a:solidFill>
                            <a:schemeClr val="bg1"/>
                          </a:solidFill>
                        </a:rPr>
                        <a:t> </a:t>
                      </a:r>
                      <a:r>
                        <a:rPr lang="en-US" sz="3100" dirty="0" err="1">
                          <a:solidFill>
                            <a:schemeClr val="bg1"/>
                          </a:solidFill>
                        </a:rPr>
                        <a:t>erevs</a:t>
                      </a:r>
                      <a:r>
                        <a:rPr lang="en-US" sz="3100" dirty="0">
                          <a:solidFill>
                            <a:schemeClr val="bg1"/>
                          </a:solidFill>
                        </a:rPr>
                        <a:t> papa </a:t>
                      </a:r>
                      <a:r>
                        <a:rPr lang="en-US" sz="3100" dirty="0" err="1">
                          <a:solidFill>
                            <a:schemeClr val="bg1"/>
                          </a:solidFill>
                        </a:rPr>
                        <a:t>abba</a:t>
                      </a:r>
                      <a:r>
                        <a:rPr lang="en-US" sz="3100" dirty="0">
                          <a:solidFill>
                            <a:schemeClr val="bg1"/>
                          </a:solidFill>
                        </a:rPr>
                        <a:t> </a:t>
                      </a:r>
                      <a:r>
                        <a:rPr lang="en-US" sz="3100" dirty="0" err="1">
                          <a:solidFill>
                            <a:schemeClr val="bg1"/>
                          </a:solidFill>
                        </a:rPr>
                        <a:t>Tawadros</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إف إى إى إهرى إيجين إت آفيه </a:t>
                      </a:r>
                      <a:r>
                        <a:rPr lang="ar-AE" sz="3300" b="1">
                          <a:solidFill>
                            <a:schemeClr val="bg1"/>
                          </a:solidFill>
                        </a:rPr>
                        <a:t>إمبى مكاريوس </a:t>
                      </a:r>
                      <a:r>
                        <a:rPr lang="ar-AE" sz="3300" b="1" dirty="0">
                          <a:solidFill>
                            <a:schemeClr val="bg1"/>
                          </a:solidFill>
                        </a:rPr>
                        <a:t>إنيوت إتطايوت إن ارشى إيريفس بابا آفا تواضروس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تحل على رأس أبينا الطوباى المكرم رئيس الكهنة البابا انبا تواضروس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40078843"/>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May the God of heaven confirm him on his throne for many years and peaceful times.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dirty="0" err="1">
                          <a:solidFill>
                            <a:schemeClr val="bg1"/>
                          </a:solidFill>
                        </a:rPr>
                        <a:t>Efnouti</a:t>
                      </a:r>
                      <a:r>
                        <a:rPr lang="en-US" sz="2500" dirty="0">
                          <a:solidFill>
                            <a:schemeClr val="bg1"/>
                          </a:solidFill>
                        </a:rPr>
                        <a:t> </a:t>
                      </a:r>
                      <a:r>
                        <a:rPr lang="en-US" sz="2500" dirty="0" err="1">
                          <a:solidFill>
                            <a:schemeClr val="bg1"/>
                          </a:solidFill>
                        </a:rPr>
                        <a:t>ente</a:t>
                      </a:r>
                      <a:r>
                        <a:rPr lang="en-US" sz="2500" dirty="0">
                          <a:solidFill>
                            <a:schemeClr val="bg1"/>
                          </a:solidFill>
                        </a:rPr>
                        <a:t> </a:t>
                      </a:r>
                      <a:r>
                        <a:rPr lang="en-US" sz="2500" dirty="0" err="1">
                          <a:solidFill>
                            <a:schemeClr val="bg1"/>
                          </a:solidFill>
                        </a:rPr>
                        <a:t>etfe</a:t>
                      </a:r>
                      <a:r>
                        <a:rPr lang="en-US" sz="2500" dirty="0">
                          <a:solidFill>
                            <a:schemeClr val="bg1"/>
                          </a:solidFill>
                        </a:rPr>
                        <a:t> </a:t>
                      </a:r>
                      <a:r>
                        <a:rPr lang="en-US" sz="2500" dirty="0" err="1">
                          <a:solidFill>
                            <a:schemeClr val="bg1"/>
                          </a:solidFill>
                        </a:rPr>
                        <a:t>ef</a:t>
                      </a:r>
                      <a:r>
                        <a:rPr lang="en-US" sz="2500" dirty="0">
                          <a:solidFill>
                            <a:schemeClr val="bg1"/>
                          </a:solidFill>
                        </a:rPr>
                        <a:t>-e-</a:t>
                      </a:r>
                      <a:r>
                        <a:rPr lang="en-US" sz="2500" dirty="0" err="1">
                          <a:solidFill>
                            <a:schemeClr val="bg1"/>
                          </a:solidFill>
                        </a:rPr>
                        <a:t>tagrof</a:t>
                      </a:r>
                      <a:r>
                        <a:rPr lang="en-US" sz="2500" dirty="0">
                          <a:solidFill>
                            <a:schemeClr val="bg1"/>
                          </a:solidFill>
                        </a:rPr>
                        <a:t> </a:t>
                      </a:r>
                      <a:r>
                        <a:rPr lang="en-US" sz="2500" dirty="0" err="1">
                          <a:solidFill>
                            <a:schemeClr val="bg1"/>
                          </a:solidFill>
                        </a:rPr>
                        <a:t>hejen</a:t>
                      </a:r>
                      <a:r>
                        <a:rPr lang="en-US" sz="2500" dirty="0">
                          <a:solidFill>
                            <a:schemeClr val="bg1"/>
                          </a:solidFill>
                        </a:rPr>
                        <a:t> </a:t>
                      </a:r>
                      <a:r>
                        <a:rPr lang="en-US" sz="2500" dirty="0" err="1">
                          <a:solidFill>
                            <a:schemeClr val="bg1"/>
                          </a:solidFill>
                        </a:rPr>
                        <a:t>pef-ethronos</a:t>
                      </a:r>
                      <a:r>
                        <a:rPr lang="en-US" sz="2500" dirty="0">
                          <a:solidFill>
                            <a:schemeClr val="bg1"/>
                          </a:solidFill>
                        </a:rPr>
                        <a:t>, </a:t>
                      </a:r>
                      <a:r>
                        <a:rPr lang="en-US" sz="2500" dirty="0" err="1">
                          <a:solidFill>
                            <a:schemeClr val="bg1"/>
                          </a:solidFill>
                        </a:rPr>
                        <a:t>en</a:t>
                      </a:r>
                      <a:r>
                        <a:rPr lang="en-US" sz="2500" dirty="0">
                          <a:solidFill>
                            <a:schemeClr val="bg1"/>
                          </a:solidFill>
                        </a:rPr>
                        <a:t>-</a:t>
                      </a:r>
                      <a:r>
                        <a:rPr lang="en-US" sz="2500" dirty="0" err="1">
                          <a:solidFill>
                            <a:schemeClr val="bg1"/>
                          </a:solidFill>
                        </a:rPr>
                        <a:t>han</a:t>
                      </a:r>
                      <a:r>
                        <a:rPr lang="en-US" sz="2500" dirty="0">
                          <a:solidFill>
                            <a:schemeClr val="bg1"/>
                          </a:solidFill>
                        </a:rPr>
                        <a:t>-mesh </a:t>
                      </a:r>
                      <a:r>
                        <a:rPr lang="en-US" sz="2500" dirty="0" err="1">
                          <a:solidFill>
                            <a:schemeClr val="bg1"/>
                          </a:solidFill>
                        </a:rPr>
                        <a:t>en-roumpi</a:t>
                      </a:r>
                      <a:r>
                        <a:rPr lang="en-US" sz="2500" dirty="0">
                          <a:solidFill>
                            <a:schemeClr val="bg1"/>
                          </a:solidFill>
                        </a:rPr>
                        <a:t> </a:t>
                      </a:r>
                      <a:r>
                        <a:rPr lang="en-US" sz="2500" dirty="0" err="1">
                          <a:solidFill>
                            <a:schemeClr val="bg1"/>
                          </a:solidFill>
                        </a:rPr>
                        <a:t>nem</a:t>
                      </a:r>
                      <a:r>
                        <a:rPr lang="en-US" sz="2500" dirty="0">
                          <a:solidFill>
                            <a:schemeClr val="bg1"/>
                          </a:solidFill>
                        </a:rPr>
                        <a:t> </a:t>
                      </a:r>
                      <a:r>
                        <a:rPr lang="en-US" sz="2500" dirty="0" err="1">
                          <a:solidFill>
                            <a:schemeClr val="bg1"/>
                          </a:solidFill>
                        </a:rPr>
                        <a:t>han-seio</a:t>
                      </a:r>
                      <a:r>
                        <a:rPr lang="en-US" sz="2500" dirty="0">
                          <a:solidFill>
                            <a:schemeClr val="bg1"/>
                          </a:solidFill>
                        </a:rPr>
                        <a:t> </a:t>
                      </a:r>
                      <a:r>
                        <a:rPr lang="en-US" sz="2500" dirty="0" err="1">
                          <a:solidFill>
                            <a:schemeClr val="bg1"/>
                          </a:solidFill>
                        </a:rPr>
                        <a:t>enhe</a:t>
                      </a:r>
                      <a:r>
                        <a:rPr lang="en-US" sz="2500" dirty="0">
                          <a:solidFill>
                            <a:schemeClr val="bg1"/>
                          </a:solidFill>
                        </a:rPr>
                        <a:t>-re-</a:t>
                      </a:r>
                      <a:r>
                        <a:rPr lang="en-US" sz="2500" dirty="0" err="1">
                          <a:solidFill>
                            <a:schemeClr val="bg1"/>
                          </a:solidFill>
                        </a:rPr>
                        <a:t>nikon</a:t>
                      </a:r>
                      <a:r>
                        <a:rPr lang="en-US" sz="2500" dirty="0">
                          <a:solidFill>
                            <a:schemeClr val="bg1"/>
                          </a:solidFill>
                        </a:rPr>
                        <a:t>. </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إفنوتى إنتى إتفى إف إيطاجروف هيجين بيف اثرونوس إن هان ميش إنرومبى  نيم هان سيو إن هيرينيكون</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إله السماء يثبته على كرسيه سنين عديدة وأزمنة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سالمة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72365796"/>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He subdue all his enemies under his feet speedily.</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Entef-theveio</a:t>
                      </a:r>
                      <a:r>
                        <a:rPr lang="en-US" sz="3000" dirty="0">
                          <a:solidFill>
                            <a:schemeClr val="bg1"/>
                          </a:solidFill>
                        </a:rPr>
                        <a:t> </a:t>
                      </a:r>
                      <a:r>
                        <a:rPr lang="en-US" sz="3000" dirty="0" err="1">
                          <a:solidFill>
                            <a:schemeClr val="bg1"/>
                          </a:solidFill>
                        </a:rPr>
                        <a:t>ennef-gajee</a:t>
                      </a:r>
                      <a:r>
                        <a:rPr lang="en-US" sz="3000" dirty="0">
                          <a:solidFill>
                            <a:schemeClr val="bg1"/>
                          </a:solidFill>
                        </a:rPr>
                        <a:t> </a:t>
                      </a:r>
                      <a:r>
                        <a:rPr lang="en-US" sz="3000" dirty="0" err="1">
                          <a:solidFill>
                            <a:schemeClr val="bg1"/>
                          </a:solidFill>
                        </a:rPr>
                        <a:t>teero</a:t>
                      </a:r>
                      <a:r>
                        <a:rPr lang="en-US" sz="3000" dirty="0">
                          <a:solidFill>
                            <a:schemeClr val="bg1"/>
                          </a:solidFill>
                        </a:rPr>
                        <a:t>, </a:t>
                      </a:r>
                      <a:r>
                        <a:rPr lang="en-US" sz="3000" dirty="0" err="1">
                          <a:solidFill>
                            <a:schemeClr val="bg1"/>
                          </a:solidFill>
                        </a:rPr>
                        <a:t>saba</a:t>
                      </a:r>
                      <a:r>
                        <a:rPr lang="en-US" sz="3000" dirty="0">
                          <a:solidFill>
                            <a:schemeClr val="bg1"/>
                          </a:solidFill>
                        </a:rPr>
                        <a:t>-seat </a:t>
                      </a:r>
                      <a:r>
                        <a:rPr lang="en-US" sz="3000" dirty="0" err="1">
                          <a:solidFill>
                            <a:schemeClr val="bg1"/>
                          </a:solidFill>
                        </a:rPr>
                        <a:t>ennef</a:t>
                      </a:r>
                      <a:r>
                        <a:rPr lang="en-US" sz="3000" dirty="0">
                          <a:solidFill>
                            <a:schemeClr val="bg1"/>
                          </a:solidFill>
                        </a:rPr>
                        <a:t>-et-</a:t>
                      </a:r>
                      <a:r>
                        <a:rPr lang="en-US" sz="3000" dirty="0" err="1">
                          <a:solidFill>
                            <a:schemeClr val="bg1"/>
                          </a:solidFill>
                        </a:rPr>
                        <a:t>chalavj</a:t>
                      </a:r>
                      <a:r>
                        <a:rPr lang="en-US" sz="3000" dirty="0">
                          <a:solidFill>
                            <a:schemeClr val="bg1"/>
                          </a:solidFill>
                        </a:rPr>
                        <a:t> </a:t>
                      </a:r>
                      <a:r>
                        <a:rPr lang="en-US" sz="3000" dirty="0" err="1">
                          <a:solidFill>
                            <a:schemeClr val="bg1"/>
                          </a:solidFill>
                        </a:rPr>
                        <a:t>en-eklom</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إنتيف ثيفيو إن نيف جاجى تيرو سابيسيت إن نيف إتشالفج إنكوليم.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ويخضع جميع أعداءه تحت قدميه سريعا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8872660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31990351"/>
              </p:ext>
            </p:extLst>
          </p:nvPr>
        </p:nvGraphicFramePr>
        <p:xfrm>
          <a:off x="357188" y="116632"/>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all those who have rightly taught the word of truth: the orthodox bishops, priests,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 panton ton ortho-zizaxanton, ton loghon, tees alithias, Orthozoxon, epis-kopon ep-resvi-teron,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بانطون طون، أورثوذي</a:t>
                      </a:r>
                      <a:r>
                        <a:rPr lang="en-US" sz="3000" b="1">
                          <a:solidFill>
                            <a:schemeClr val="bg1"/>
                          </a:solidFill>
                        </a:rPr>
                        <a:t> </a:t>
                      </a:r>
                      <a:r>
                        <a:rPr lang="ar-AE" sz="3000" b="1">
                          <a:solidFill>
                            <a:schemeClr val="bg1"/>
                          </a:solidFill>
                        </a:rPr>
                        <a:t>ذاكسان طون، طون لوغون، تيبس آليثياس، أورثوذكسون، إبيسكوبون إبريسقيتيرون، </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وجميع الذين علَّموا كلمة الحق بإستقامة، الأساقفة الاُرثوذكسيين والقسوس</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64011573"/>
      </p:ext>
    </p:extLst>
  </p:cSld>
  <p:clrMapOvr>
    <a:masterClrMapping/>
  </p:clrMapOvr>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Christ on our behalf that He may forgive us our sins in peace according to His great mercy.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Tobh</a:t>
                      </a:r>
                      <a:r>
                        <a:rPr lang="en-US" sz="2800" dirty="0">
                          <a:solidFill>
                            <a:schemeClr val="bg1"/>
                          </a:solidFill>
                        </a:rPr>
                        <a:t> ep-</a:t>
                      </a:r>
                      <a:r>
                        <a:rPr lang="en-US" sz="2800" dirty="0" err="1">
                          <a:solidFill>
                            <a:schemeClr val="bg1"/>
                          </a:solidFill>
                        </a:rPr>
                        <a:t>shois</a:t>
                      </a:r>
                      <a:r>
                        <a:rPr lang="en-US" sz="2800" dirty="0">
                          <a:solidFill>
                            <a:schemeClr val="bg1"/>
                          </a:solidFill>
                        </a:rPr>
                        <a:t> e-</a:t>
                      </a:r>
                      <a:r>
                        <a:rPr lang="en-US" sz="2800" dirty="0" err="1">
                          <a:solidFill>
                            <a:schemeClr val="bg1"/>
                          </a:solidFill>
                        </a:rPr>
                        <a:t>ehrei</a:t>
                      </a:r>
                      <a:r>
                        <a:rPr lang="en-US" sz="2800" dirty="0">
                          <a:solidFill>
                            <a:schemeClr val="bg1"/>
                          </a:solidFill>
                        </a:rPr>
                        <a:t> </a:t>
                      </a:r>
                      <a:r>
                        <a:rPr lang="en-US" sz="2800" dirty="0" err="1">
                          <a:solidFill>
                            <a:schemeClr val="bg1"/>
                          </a:solidFill>
                        </a:rPr>
                        <a:t>egon</a:t>
                      </a:r>
                      <a:r>
                        <a:rPr lang="en-US" sz="2800" dirty="0">
                          <a:solidFill>
                            <a:schemeClr val="bg1"/>
                          </a:solidFill>
                        </a:rPr>
                        <a:t> </a:t>
                      </a:r>
                      <a:r>
                        <a:rPr lang="en-US" sz="2800" dirty="0" err="1">
                          <a:solidFill>
                            <a:schemeClr val="bg1"/>
                          </a:solidFill>
                        </a:rPr>
                        <a:t>entef-ka</a:t>
                      </a:r>
                      <a:r>
                        <a:rPr lang="en-US" sz="2800" dirty="0">
                          <a:solidFill>
                            <a:schemeClr val="bg1"/>
                          </a:solidFill>
                        </a:rPr>
                        <a:t> </a:t>
                      </a:r>
                      <a:r>
                        <a:rPr lang="en-US" sz="2800" dirty="0" err="1">
                          <a:solidFill>
                            <a:schemeClr val="bg1"/>
                          </a:solidFill>
                        </a:rPr>
                        <a:t>nen-novi</a:t>
                      </a:r>
                      <a:r>
                        <a:rPr lang="en-US" sz="2800" dirty="0">
                          <a:solidFill>
                            <a:schemeClr val="bg1"/>
                          </a:solidFill>
                        </a:rPr>
                        <a:t> nan </a:t>
                      </a:r>
                      <a:r>
                        <a:rPr lang="en-US" sz="2800" dirty="0" err="1">
                          <a:solidFill>
                            <a:schemeClr val="bg1"/>
                          </a:solidFill>
                        </a:rPr>
                        <a:t>evol</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oo-herini</a:t>
                      </a:r>
                      <a:r>
                        <a:rPr lang="en-US" sz="2800" dirty="0">
                          <a:solidFill>
                            <a:schemeClr val="bg1"/>
                          </a:solidFill>
                        </a:rPr>
                        <a:t> kata </a:t>
                      </a:r>
                      <a:r>
                        <a:rPr lang="en-US" sz="2800" dirty="0" err="1">
                          <a:solidFill>
                            <a:schemeClr val="bg1"/>
                          </a:solidFill>
                        </a:rPr>
                        <a:t>pef-nishti</a:t>
                      </a:r>
                      <a:r>
                        <a:rPr lang="en-US" sz="2800" dirty="0">
                          <a:solidFill>
                            <a:schemeClr val="bg1"/>
                          </a:solidFill>
                        </a:rPr>
                        <a:t> </a:t>
                      </a:r>
                      <a:r>
                        <a:rPr lang="en-US" sz="2800" dirty="0" err="1">
                          <a:solidFill>
                            <a:schemeClr val="bg1"/>
                          </a:solidFill>
                        </a:rPr>
                        <a:t>ennai</a:t>
                      </a:r>
                      <a:r>
                        <a:rPr lang="en-US" sz="28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طوبه إى بخرستوس إى إهرى إيجون إنتيف كانين نوفى نان إيفول خين أو هيريني كاطا بيف نيشتى إن ناى.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أطلب من المسيح عنا ليغفر لنا خطايانا بسلام كعظيم رحمته.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5768874"/>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5347865"/>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val="688938366"/>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love of God the Father, and the grace of His only-begotten Son, our Lord, God and Savior Jesus Christ,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Ei</a:t>
                      </a:r>
                      <a:r>
                        <a:rPr lang="en-US" sz="3000" baseline="0" dirty="0">
                          <a:solidFill>
                            <a:schemeClr val="bg1"/>
                          </a:solidFill>
                        </a:rPr>
                        <a:t> </a:t>
                      </a:r>
                      <a:r>
                        <a:rPr lang="en-US" sz="3000" baseline="0" dirty="0" err="1">
                          <a:solidFill>
                            <a:schemeClr val="bg1"/>
                          </a:solidFill>
                        </a:rPr>
                        <a:t>A</a:t>
                      </a:r>
                      <a:r>
                        <a:rPr lang="en-US" sz="3000" dirty="0" err="1">
                          <a:solidFill>
                            <a:schemeClr val="bg1"/>
                          </a:solidFill>
                        </a:rPr>
                        <a:t>ghapee</a:t>
                      </a:r>
                      <a:r>
                        <a:rPr lang="en-US" sz="3000" dirty="0">
                          <a:solidFill>
                            <a:schemeClr val="bg1"/>
                          </a:solidFill>
                        </a:rPr>
                        <a:t> to Theo </a:t>
                      </a:r>
                      <a:r>
                        <a:rPr lang="en-US" sz="3000" dirty="0" err="1">
                          <a:solidFill>
                            <a:schemeClr val="bg1"/>
                          </a:solidFill>
                        </a:rPr>
                        <a:t>Patros</a:t>
                      </a:r>
                      <a:r>
                        <a:rPr lang="en-US" sz="3000" dirty="0">
                          <a:solidFill>
                            <a:schemeClr val="bg1"/>
                          </a:solidFill>
                        </a:rPr>
                        <a:t>, </a:t>
                      </a:r>
                      <a:r>
                        <a:rPr lang="en-US" sz="3000" dirty="0" err="1">
                          <a:solidFill>
                            <a:schemeClr val="bg1"/>
                          </a:solidFill>
                        </a:rPr>
                        <a:t>ke</a:t>
                      </a:r>
                      <a:r>
                        <a:rPr lang="en-US" sz="3000" dirty="0">
                          <a:solidFill>
                            <a:schemeClr val="bg1"/>
                          </a:solidFill>
                        </a:rPr>
                        <a:t> </a:t>
                      </a:r>
                      <a:r>
                        <a:rPr lang="en-US" sz="3000" dirty="0" err="1">
                          <a:solidFill>
                            <a:schemeClr val="bg1"/>
                          </a:solidFill>
                        </a:rPr>
                        <a:t>ee-kharisto</a:t>
                      </a:r>
                      <a:r>
                        <a:rPr lang="en-US" sz="3000" dirty="0">
                          <a:solidFill>
                            <a:schemeClr val="bg1"/>
                          </a:solidFill>
                        </a:rPr>
                        <a:t> </a:t>
                      </a:r>
                      <a:r>
                        <a:rPr lang="en-US" sz="3000" dirty="0" err="1">
                          <a:solidFill>
                            <a:schemeClr val="bg1"/>
                          </a:solidFill>
                        </a:rPr>
                        <a:t>monogenos</a:t>
                      </a:r>
                      <a:r>
                        <a:rPr lang="en-US" sz="3000" dirty="0">
                          <a:solidFill>
                            <a:schemeClr val="bg1"/>
                          </a:solidFill>
                        </a:rPr>
                        <a:t> </a:t>
                      </a:r>
                      <a:r>
                        <a:rPr lang="en-US" sz="3000" dirty="0" err="1">
                          <a:solidFill>
                            <a:schemeClr val="bg1"/>
                          </a:solidFill>
                        </a:rPr>
                        <a:t>Eio</a:t>
                      </a:r>
                      <a:r>
                        <a:rPr lang="en-US" sz="3000" dirty="0">
                          <a:solidFill>
                            <a:schemeClr val="bg1"/>
                          </a:solidFill>
                        </a:rPr>
                        <a:t> </a:t>
                      </a:r>
                      <a:r>
                        <a:rPr lang="en-US" sz="3000" dirty="0" err="1">
                          <a:solidFill>
                            <a:schemeClr val="bg1"/>
                          </a:solidFill>
                        </a:rPr>
                        <a:t>Kereyo</a:t>
                      </a:r>
                      <a:r>
                        <a:rPr lang="en-US" sz="3000" dirty="0">
                          <a:solidFill>
                            <a:schemeClr val="bg1"/>
                          </a:solidFill>
                        </a:rPr>
                        <a:t> </a:t>
                      </a:r>
                      <a:r>
                        <a:rPr lang="en-US" sz="3000" dirty="0" err="1">
                          <a:solidFill>
                            <a:schemeClr val="bg1"/>
                          </a:solidFill>
                        </a:rPr>
                        <a:t>ze</a:t>
                      </a:r>
                      <a:r>
                        <a:rPr lang="en-US" sz="3000" dirty="0">
                          <a:solidFill>
                            <a:schemeClr val="bg1"/>
                          </a:solidFill>
                        </a:rPr>
                        <a:t> </a:t>
                      </a:r>
                      <a:r>
                        <a:rPr lang="en-US" sz="3000" dirty="0" err="1">
                          <a:solidFill>
                            <a:schemeClr val="bg1"/>
                          </a:solidFill>
                        </a:rPr>
                        <a:t>ke</a:t>
                      </a:r>
                      <a:r>
                        <a:rPr lang="en-US" sz="3000" dirty="0">
                          <a:solidFill>
                            <a:schemeClr val="bg1"/>
                          </a:solidFill>
                        </a:rPr>
                        <a:t> Theo </a:t>
                      </a:r>
                      <a:r>
                        <a:rPr lang="en-US" sz="3000" dirty="0" err="1">
                          <a:solidFill>
                            <a:schemeClr val="bg1"/>
                          </a:solidFill>
                        </a:rPr>
                        <a:t>ke</a:t>
                      </a:r>
                      <a:r>
                        <a:rPr lang="en-US" sz="3000" dirty="0">
                          <a:solidFill>
                            <a:schemeClr val="bg1"/>
                          </a:solidFill>
                        </a:rPr>
                        <a:t> </a:t>
                      </a:r>
                      <a:r>
                        <a:rPr lang="en-US" sz="3000" dirty="0" err="1">
                          <a:solidFill>
                            <a:schemeClr val="bg1"/>
                          </a:solidFill>
                        </a:rPr>
                        <a:t>soteros</a:t>
                      </a:r>
                      <a:r>
                        <a:rPr lang="en-US" sz="3000" dirty="0">
                          <a:solidFill>
                            <a:schemeClr val="bg1"/>
                          </a:solidFill>
                        </a:rPr>
                        <a:t> </a:t>
                      </a:r>
                      <a:r>
                        <a:rPr lang="en-US" sz="3000" dirty="0" err="1">
                          <a:solidFill>
                            <a:schemeClr val="bg1"/>
                          </a:solidFill>
                        </a:rPr>
                        <a:t>emon</a:t>
                      </a:r>
                      <a:r>
                        <a:rPr lang="en-US" sz="3000" dirty="0">
                          <a:solidFill>
                            <a:schemeClr val="bg1"/>
                          </a:solidFill>
                        </a:rPr>
                        <a:t> </a:t>
                      </a:r>
                      <a:r>
                        <a:rPr lang="en-US" sz="3000" dirty="0" err="1">
                          <a:solidFill>
                            <a:schemeClr val="bg1"/>
                          </a:solidFill>
                        </a:rPr>
                        <a:t>Esoo</a:t>
                      </a:r>
                      <a:r>
                        <a:rPr lang="en-US" sz="3000" dirty="0">
                          <a:solidFill>
                            <a:schemeClr val="bg1"/>
                          </a:solidFill>
                        </a:rPr>
                        <a:t> </a:t>
                      </a:r>
                      <a:r>
                        <a:rPr lang="en-US" sz="3000" dirty="0" err="1">
                          <a:solidFill>
                            <a:schemeClr val="bg1"/>
                          </a:solidFill>
                        </a:rPr>
                        <a:t>Ekhresto</a:t>
                      </a:r>
                      <a:r>
                        <a:rPr lang="en-US" sz="3000" dirty="0">
                          <a:solidFill>
                            <a:schemeClr val="bg1"/>
                          </a:solidFill>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 أغابي توثيؤ باتروس كي إي خاريستو مونوجينوس إيو كيريو ذي كي ثيؤ كي سوتيروس إيمون إيسو إخرستو</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محبة الله الآب، ونعمة الإبن الوحيد ربنا وإلهنا ومخلصنا يسوع المسيح،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Ei</a:t>
                      </a:r>
                      <a:r>
                        <a:rPr lang="en-US" sz="3000" u="sng" dirty="0">
                          <a:solidFill>
                            <a:srgbClr val="FFFF00"/>
                          </a:solidFill>
                        </a:rPr>
                        <a:t> </a:t>
                      </a:r>
                      <a:r>
                        <a:rPr lang="en-US" sz="3000" u="sng" dirty="0" err="1">
                          <a:solidFill>
                            <a:srgbClr val="FFFF00"/>
                          </a:solidFill>
                        </a:rPr>
                        <a:t>Aghapee</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"إى أغابى"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14386830"/>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462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communion and gift of the Holy Spirit,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Ke </a:t>
                      </a:r>
                      <a:r>
                        <a:rPr lang="en-US" sz="3000" dirty="0" err="1">
                          <a:solidFill>
                            <a:schemeClr val="bg1"/>
                          </a:solidFill>
                        </a:rPr>
                        <a:t>ee-kenonia</a:t>
                      </a:r>
                      <a:r>
                        <a:rPr lang="en-US" sz="3000" dirty="0">
                          <a:solidFill>
                            <a:schemeClr val="bg1"/>
                          </a:solidFill>
                        </a:rPr>
                        <a:t> </a:t>
                      </a:r>
                      <a:r>
                        <a:rPr lang="en-US" sz="3000" dirty="0" err="1">
                          <a:solidFill>
                            <a:schemeClr val="bg1"/>
                          </a:solidFill>
                        </a:rPr>
                        <a:t>ke</a:t>
                      </a:r>
                      <a:r>
                        <a:rPr lang="en-US" sz="3000" dirty="0">
                          <a:solidFill>
                            <a:schemeClr val="bg1"/>
                          </a:solidFill>
                        </a:rPr>
                        <a:t> </a:t>
                      </a:r>
                      <a:r>
                        <a:rPr lang="en-US" sz="3000" dirty="0" err="1">
                          <a:solidFill>
                            <a:schemeClr val="bg1"/>
                          </a:solidFill>
                        </a:rPr>
                        <a:t>ee</a:t>
                      </a:r>
                      <a:r>
                        <a:rPr lang="en-US" sz="3000" dirty="0">
                          <a:solidFill>
                            <a:schemeClr val="bg1"/>
                          </a:solidFill>
                        </a:rPr>
                        <a:t>-</a:t>
                      </a:r>
                      <a:r>
                        <a:rPr lang="en-US" sz="3000" dirty="0" err="1">
                          <a:solidFill>
                            <a:schemeClr val="bg1"/>
                          </a:solidFill>
                        </a:rPr>
                        <a:t>zore</a:t>
                      </a:r>
                      <a:r>
                        <a:rPr lang="en-US" sz="3000" dirty="0">
                          <a:solidFill>
                            <a:schemeClr val="bg1"/>
                          </a:solidFill>
                        </a:rPr>
                        <a:t>-a, to </a:t>
                      </a:r>
                      <a:r>
                        <a:rPr lang="en-US" sz="3000" dirty="0" err="1">
                          <a:solidFill>
                            <a:schemeClr val="bg1"/>
                          </a:solidFill>
                        </a:rPr>
                        <a:t>agio</a:t>
                      </a:r>
                      <a:r>
                        <a:rPr lang="en-US" sz="3000" dirty="0">
                          <a:solidFill>
                            <a:schemeClr val="bg1"/>
                          </a:solidFill>
                        </a:rPr>
                        <a:t> </a:t>
                      </a:r>
                      <a:r>
                        <a:rPr lang="en-US" sz="3000" dirty="0" err="1">
                          <a:solidFill>
                            <a:schemeClr val="bg1"/>
                          </a:solidFill>
                        </a:rPr>
                        <a:t>epnevmatos</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كي إي كينونيا كي إي ذورى آ طو آجيو إبنيفماتوس</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وشركة وعطية الروح القدس</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93577600"/>
      </p:ext>
    </p:extLst>
  </p:cSld>
  <p:clrMapOvr>
    <a:masterClrMapping/>
  </p:clrMapOvr>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with our most holy and most blessed father, Pope Abba </a:t>
                      </a:r>
                      <a:r>
                        <a:rPr lang="en-US" sz="3100" b="1" i="0" kern="1200" dirty="0" err="1">
                          <a:solidFill>
                            <a:srgbClr val="FFFF99"/>
                          </a:solidFill>
                          <a:latin typeface="+mn-lt"/>
                          <a:ea typeface="+mn-ea"/>
                          <a:cs typeface="+mn-cs"/>
                        </a:rPr>
                        <a:t>Tawadros</a:t>
                      </a:r>
                      <a:r>
                        <a:rPr lang="en-US" sz="3100" b="1" i="0" kern="1200" dirty="0">
                          <a:solidFill>
                            <a:srgbClr val="FFFF99"/>
                          </a:solidFill>
                          <a:latin typeface="+mn-lt"/>
                          <a:ea typeface="+mn-ea"/>
                          <a:cs typeface="+mn-cs"/>
                        </a:rPr>
                        <a:t>, pope and patriarch of the great city of Alexandria,</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e </a:t>
                      </a:r>
                      <a:r>
                        <a:rPr lang="en-US" sz="2800" dirty="0" err="1">
                          <a:solidFill>
                            <a:schemeClr val="bg1"/>
                          </a:solidFill>
                        </a:rPr>
                        <a:t>ee-metato</a:t>
                      </a:r>
                      <a:r>
                        <a:rPr lang="en-US" sz="2800" dirty="0">
                          <a:solidFill>
                            <a:schemeClr val="bg1"/>
                          </a:solidFill>
                        </a:rPr>
                        <a:t> </a:t>
                      </a:r>
                      <a:r>
                        <a:rPr lang="en-US" sz="2800" dirty="0" err="1">
                          <a:solidFill>
                            <a:schemeClr val="bg1"/>
                          </a:solidFill>
                        </a:rPr>
                        <a:t>agio</a:t>
                      </a:r>
                      <a:r>
                        <a:rPr lang="en-US" sz="2800" dirty="0">
                          <a:solidFill>
                            <a:schemeClr val="bg1"/>
                          </a:solidFill>
                        </a:rPr>
                        <a:t> </a:t>
                      </a:r>
                      <a:r>
                        <a:rPr lang="en-US" sz="2800" dirty="0" err="1">
                          <a:solidFill>
                            <a:schemeClr val="bg1"/>
                          </a:solidFill>
                        </a:rPr>
                        <a:t>tato</a:t>
                      </a:r>
                      <a:r>
                        <a:rPr lang="en-US" sz="2800" dirty="0">
                          <a:solidFill>
                            <a:schemeClr val="bg1"/>
                          </a:solidFill>
                        </a:rPr>
                        <a:t>, </a:t>
                      </a:r>
                      <a:r>
                        <a:rPr lang="en-US" sz="2800" err="1">
                          <a:solidFill>
                            <a:schemeClr val="bg1"/>
                          </a:solidFill>
                        </a:rPr>
                        <a:t>ke</a:t>
                      </a:r>
                      <a:r>
                        <a:rPr lang="en-US" sz="2800">
                          <a:solidFill>
                            <a:schemeClr val="bg1"/>
                          </a:solidFill>
                        </a:rPr>
                        <a:t> ...io </a:t>
                      </a:r>
                      <a:r>
                        <a:rPr lang="en-US" sz="2800" dirty="0" err="1">
                          <a:solidFill>
                            <a:schemeClr val="bg1"/>
                          </a:solidFill>
                        </a:rPr>
                        <a:t>tato</a:t>
                      </a:r>
                      <a:r>
                        <a:rPr lang="en-US" sz="2800" dirty="0">
                          <a:solidFill>
                            <a:schemeClr val="bg1"/>
                          </a:solidFill>
                        </a:rPr>
                        <a:t>, </a:t>
                      </a:r>
                      <a:r>
                        <a:rPr lang="en-US" sz="2800" dirty="0" err="1">
                          <a:solidFill>
                            <a:schemeClr val="bg1"/>
                          </a:solidFill>
                        </a:rPr>
                        <a:t>patros</a:t>
                      </a:r>
                      <a:r>
                        <a:rPr lang="en-US" sz="2800" dirty="0">
                          <a:solidFill>
                            <a:schemeClr val="bg1"/>
                          </a:solidFill>
                        </a:rPr>
                        <a:t> </a:t>
                      </a:r>
                      <a:r>
                        <a:rPr lang="en-US" sz="2800" dirty="0" err="1">
                          <a:solidFill>
                            <a:schemeClr val="bg1"/>
                          </a:solidFill>
                        </a:rPr>
                        <a:t>eemon</a:t>
                      </a:r>
                      <a:r>
                        <a:rPr lang="en-US" sz="2800" dirty="0">
                          <a:solidFill>
                            <a:schemeClr val="bg1"/>
                          </a:solidFill>
                        </a:rPr>
                        <a:t> papa ava </a:t>
                      </a:r>
                      <a:r>
                        <a:rPr lang="en-US" sz="2800" dirty="0" err="1">
                          <a:solidFill>
                            <a:schemeClr val="bg1"/>
                          </a:solidFill>
                        </a:rPr>
                        <a:t>Tawadros</a:t>
                      </a:r>
                      <a:r>
                        <a:rPr lang="en-US" sz="2800" dirty="0">
                          <a:solidFill>
                            <a:schemeClr val="bg1"/>
                          </a:solidFill>
                        </a:rPr>
                        <a:t>, papa </a:t>
                      </a:r>
                      <a:r>
                        <a:rPr lang="en-US" sz="2800" dirty="0" err="1">
                          <a:solidFill>
                            <a:schemeClr val="bg1"/>
                          </a:solidFill>
                        </a:rPr>
                        <a:t>ke</a:t>
                      </a:r>
                      <a:r>
                        <a:rPr lang="en-US" sz="2800" dirty="0">
                          <a:solidFill>
                            <a:schemeClr val="bg1"/>
                          </a:solidFill>
                        </a:rPr>
                        <a:t> </a:t>
                      </a:r>
                      <a:r>
                        <a:rPr lang="en-US" sz="2800" dirty="0" err="1">
                          <a:solidFill>
                            <a:schemeClr val="bg1"/>
                          </a:solidFill>
                        </a:rPr>
                        <a:t>patreiarkho</a:t>
                      </a:r>
                      <a:r>
                        <a:rPr lang="en-US" sz="2800" dirty="0">
                          <a:solidFill>
                            <a:schemeClr val="bg1"/>
                          </a:solidFill>
                        </a:rPr>
                        <a:t>, tees </a:t>
                      </a:r>
                      <a:r>
                        <a:rPr lang="en-US" sz="2800" dirty="0" err="1">
                          <a:solidFill>
                            <a:schemeClr val="bg1"/>
                          </a:solidFill>
                        </a:rPr>
                        <a:t>meghalo</a:t>
                      </a:r>
                      <a:r>
                        <a:rPr lang="en-US" sz="2800" dirty="0">
                          <a:solidFill>
                            <a:schemeClr val="bg1"/>
                          </a:solidFill>
                        </a:rPr>
                        <a:t>, </a:t>
                      </a:r>
                      <a:r>
                        <a:rPr lang="en-US" sz="2800" dirty="0" err="1">
                          <a:solidFill>
                            <a:schemeClr val="bg1"/>
                          </a:solidFill>
                        </a:rPr>
                        <a:t>poleos</a:t>
                      </a:r>
                      <a:r>
                        <a:rPr lang="en-US" sz="2800" dirty="0">
                          <a:solidFill>
                            <a:schemeClr val="bg1"/>
                          </a:solidFill>
                        </a:rPr>
                        <a:t> </a:t>
                      </a:r>
                      <a:r>
                        <a:rPr lang="en-US" sz="2800" dirty="0" err="1">
                          <a:solidFill>
                            <a:schemeClr val="bg1"/>
                          </a:solidFill>
                        </a:rPr>
                        <a:t>Alexandreias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إى إي ميتاطو آجيو طاطو كي ماكريو تاطو باتروس إيمون بابا أفا تواضروس بابا كي باتريارخو تيس ميغالو بوليئوس آلكساندرياس</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تكون مع الأقدس الطوباوي أبينا البابا أنبا تواضروس، بابا وبطريرك المدينة العظمي الإسكندرية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81160001"/>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and all the land of Egypt, and the city of our God Jerusalem, and Pentapolis, and Libya, and Nubia, and Ethiopia, and Africa</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etkhora</a:t>
                      </a:r>
                      <a:r>
                        <a:rPr lang="en-US" sz="2800" dirty="0">
                          <a:solidFill>
                            <a:schemeClr val="bg1"/>
                          </a:solidFill>
                        </a:rPr>
                        <a:t> </a:t>
                      </a:r>
                      <a:r>
                        <a:rPr lang="en-US" sz="2800" dirty="0" err="1">
                          <a:solidFill>
                            <a:schemeClr val="bg1"/>
                          </a:solidFill>
                        </a:rPr>
                        <a:t>teers</a:t>
                      </a:r>
                      <a:r>
                        <a:rPr lang="en-US" sz="2800" dirty="0">
                          <a:solidFill>
                            <a:schemeClr val="bg1"/>
                          </a:solidFill>
                        </a:rPr>
                        <a:t>, </a:t>
                      </a:r>
                      <a:r>
                        <a:rPr lang="en-US" sz="2800" dirty="0" err="1">
                          <a:solidFill>
                            <a:schemeClr val="bg1"/>
                          </a:solidFill>
                        </a:rPr>
                        <a:t>enkimi</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etpolees</a:t>
                      </a:r>
                      <a:r>
                        <a:rPr lang="en-US" sz="2800" dirty="0">
                          <a:solidFill>
                            <a:schemeClr val="bg1"/>
                          </a:solidFill>
                        </a:rPr>
                        <a:t> </a:t>
                      </a:r>
                      <a:r>
                        <a:rPr lang="en-US" sz="2800" dirty="0" err="1">
                          <a:solidFill>
                            <a:schemeClr val="bg1"/>
                          </a:solidFill>
                        </a:rPr>
                        <a:t>em-Pennouti</a:t>
                      </a:r>
                      <a:r>
                        <a:rPr lang="en-US" sz="2800" dirty="0">
                          <a:solidFill>
                            <a:schemeClr val="bg1"/>
                          </a:solidFill>
                        </a:rPr>
                        <a:t> </a:t>
                      </a:r>
                      <a:r>
                        <a:rPr lang="en-US" sz="2800" dirty="0" err="1">
                          <a:solidFill>
                            <a:schemeClr val="bg1"/>
                          </a:solidFill>
                        </a:rPr>
                        <a:t>Yerosalem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ti-ti</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vaki</a:t>
                      </a:r>
                      <a:r>
                        <a:rPr lang="en-US" sz="2800" dirty="0">
                          <a:solidFill>
                            <a:schemeClr val="bg1"/>
                          </a:solidFill>
                        </a:rPr>
                        <a:t> </a:t>
                      </a:r>
                      <a:r>
                        <a:rPr lang="en-US" sz="2800" dirty="0" err="1">
                          <a:solidFill>
                            <a:schemeClr val="bg1"/>
                          </a:solidFill>
                        </a:rPr>
                        <a:t>empi-ment</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ti-lebia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Nobia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ni-ethavsh</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Afrikia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إتخورا تيرس إنكيمي نيم إتبوليس إم بين نوتي يروساليم نيم تي تي إم فاكي إم بي مينت. نيم تي ليبيا نيم نوبيا نيم ايثافش نيم أفريكيا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وكل كورة مصر، ومدينة إلهنا أورشليم، والخمس مدن الغربية وليبيا والنوبة والحبشة وأفريقيا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6143870"/>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74107335"/>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And our holy, blessed, and most honored father, </a:t>
                      </a:r>
                      <a:r>
                        <a:rPr lang="en-US" sz="2900" b="1" i="0" kern="1200">
                          <a:solidFill>
                            <a:srgbClr val="FFFF99"/>
                          </a:solidFill>
                          <a:latin typeface="+mn-lt"/>
                          <a:ea typeface="+mn-ea"/>
                          <a:cs typeface="+mn-cs"/>
                        </a:rPr>
                        <a:t>Abba ..., </a:t>
                      </a:r>
                      <a:r>
                        <a:rPr lang="en-US" sz="2900" b="1" i="0" kern="1200" dirty="0">
                          <a:solidFill>
                            <a:srgbClr val="FFFF99"/>
                          </a:solidFill>
                          <a:latin typeface="+mn-lt"/>
                          <a:ea typeface="+mn-ea"/>
                          <a:cs typeface="+mn-cs"/>
                        </a:rPr>
                        <a:t>our orthodox bishop of this city and its surroundings.</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ke</a:t>
                      </a:r>
                      <a:r>
                        <a:rPr lang="en-US" sz="2800" dirty="0">
                          <a:solidFill>
                            <a:schemeClr val="bg1"/>
                          </a:solidFill>
                        </a:rPr>
                        <a:t> to </a:t>
                      </a:r>
                      <a:r>
                        <a:rPr lang="en-US" sz="2800" dirty="0" err="1">
                          <a:solidFill>
                            <a:schemeClr val="bg1"/>
                          </a:solidFill>
                        </a:rPr>
                        <a:t>agios</a:t>
                      </a:r>
                      <a:r>
                        <a:rPr lang="en-US" sz="2800" dirty="0">
                          <a:solidFill>
                            <a:schemeClr val="bg1"/>
                          </a:solidFill>
                        </a:rPr>
                        <a:t> </a:t>
                      </a:r>
                      <a:r>
                        <a:rPr lang="en-US" sz="2800" err="1">
                          <a:solidFill>
                            <a:schemeClr val="bg1"/>
                          </a:solidFill>
                        </a:rPr>
                        <a:t>ke</a:t>
                      </a:r>
                      <a:r>
                        <a:rPr lang="en-US" sz="2800">
                          <a:solidFill>
                            <a:schemeClr val="bg1"/>
                          </a:solidFill>
                        </a:rPr>
                        <a:t> makrio </a:t>
                      </a:r>
                      <a:r>
                        <a:rPr lang="en-US" sz="2800" dirty="0" err="1">
                          <a:solidFill>
                            <a:schemeClr val="bg1"/>
                          </a:solidFill>
                        </a:rPr>
                        <a:t>eze-semo</a:t>
                      </a:r>
                      <a:r>
                        <a:rPr lang="en-US" sz="2800" dirty="0">
                          <a:solidFill>
                            <a:schemeClr val="bg1"/>
                          </a:solidFill>
                        </a:rPr>
                        <a:t> </a:t>
                      </a:r>
                      <a:r>
                        <a:rPr lang="en-US" sz="2800" dirty="0" err="1">
                          <a:solidFill>
                            <a:schemeClr val="bg1"/>
                          </a:solidFill>
                        </a:rPr>
                        <a:t>tato</a:t>
                      </a:r>
                      <a:r>
                        <a:rPr lang="en-US" sz="2800" dirty="0">
                          <a:solidFill>
                            <a:schemeClr val="bg1"/>
                          </a:solidFill>
                        </a:rPr>
                        <a:t>, to </a:t>
                      </a:r>
                      <a:r>
                        <a:rPr lang="en-US" sz="2800" dirty="0" err="1">
                          <a:solidFill>
                            <a:schemeClr val="bg1"/>
                          </a:solidFill>
                        </a:rPr>
                        <a:t>patros</a:t>
                      </a:r>
                      <a:r>
                        <a:rPr lang="en-US" sz="2800" dirty="0">
                          <a:solidFill>
                            <a:schemeClr val="bg1"/>
                          </a:solidFill>
                        </a:rPr>
                        <a:t> </a:t>
                      </a:r>
                      <a:r>
                        <a:rPr lang="en-US" sz="2800" dirty="0" err="1">
                          <a:solidFill>
                            <a:schemeClr val="bg1"/>
                          </a:solidFill>
                        </a:rPr>
                        <a:t>eemon</a:t>
                      </a:r>
                      <a:r>
                        <a:rPr lang="en-US" sz="2800" dirty="0">
                          <a:solidFill>
                            <a:schemeClr val="bg1"/>
                          </a:solidFill>
                        </a:rPr>
                        <a:t> </a:t>
                      </a:r>
                      <a:r>
                        <a:rPr lang="en-US" sz="2800" err="1">
                          <a:solidFill>
                            <a:schemeClr val="bg1"/>
                          </a:solidFill>
                        </a:rPr>
                        <a:t>avva</a:t>
                      </a:r>
                      <a:r>
                        <a:rPr lang="en-US" sz="2800">
                          <a:solidFill>
                            <a:schemeClr val="bg1"/>
                          </a:solidFill>
                        </a:rPr>
                        <a:t> ..., </a:t>
                      </a:r>
                      <a:r>
                        <a:rPr lang="en-US" sz="2800" dirty="0" err="1">
                          <a:solidFill>
                            <a:schemeClr val="bg1"/>
                          </a:solidFill>
                        </a:rPr>
                        <a:t>orthodoxo</a:t>
                      </a:r>
                      <a:r>
                        <a:rPr lang="en-US" sz="2800" dirty="0">
                          <a:solidFill>
                            <a:schemeClr val="bg1"/>
                          </a:solidFill>
                        </a:rPr>
                        <a:t> </a:t>
                      </a:r>
                      <a:r>
                        <a:rPr lang="en-US" sz="2800" dirty="0" err="1">
                          <a:solidFill>
                            <a:schemeClr val="bg1"/>
                          </a:solidFill>
                        </a:rPr>
                        <a:t>eemon</a:t>
                      </a:r>
                      <a:r>
                        <a:rPr lang="en-US" sz="2800" dirty="0">
                          <a:solidFill>
                            <a:schemeClr val="bg1"/>
                          </a:solidFill>
                        </a:rPr>
                        <a:t> </a:t>
                      </a:r>
                      <a:r>
                        <a:rPr lang="en-US" sz="2800" dirty="0" err="1">
                          <a:solidFill>
                            <a:schemeClr val="bg1"/>
                          </a:solidFill>
                        </a:rPr>
                        <a:t>episkopo</a:t>
                      </a:r>
                      <a:r>
                        <a:rPr lang="en-US" sz="2800" dirty="0">
                          <a:solidFill>
                            <a:schemeClr val="bg1"/>
                          </a:solidFill>
                        </a:rPr>
                        <a:t>-tees, </a:t>
                      </a:r>
                      <a:r>
                        <a:rPr lang="en-US" sz="2800" dirty="0" err="1">
                          <a:solidFill>
                            <a:schemeClr val="bg1"/>
                          </a:solidFill>
                        </a:rPr>
                        <a:t>poleos</a:t>
                      </a:r>
                      <a:r>
                        <a:rPr lang="en-US" sz="2800" dirty="0">
                          <a:solidFill>
                            <a:schemeClr val="bg1"/>
                          </a:solidFill>
                        </a:rPr>
                        <a:t>, </a:t>
                      </a:r>
                      <a:r>
                        <a:rPr lang="en-US" sz="2800" dirty="0" err="1">
                          <a:solidFill>
                            <a:schemeClr val="bg1"/>
                          </a:solidFill>
                        </a:rPr>
                        <a:t>tavtees</a:t>
                      </a:r>
                      <a:r>
                        <a:rPr lang="en-US" sz="2800" dirty="0">
                          <a:solidFill>
                            <a:schemeClr val="bg1"/>
                          </a:solidFill>
                        </a:rPr>
                        <a:t>, </a:t>
                      </a:r>
                      <a:r>
                        <a:rPr lang="en-US" sz="2800" dirty="0" err="1">
                          <a:solidFill>
                            <a:schemeClr val="bg1"/>
                          </a:solidFill>
                        </a:rPr>
                        <a:t>ke</a:t>
                      </a:r>
                      <a:r>
                        <a:rPr lang="en-US" sz="2800" dirty="0">
                          <a:solidFill>
                            <a:schemeClr val="bg1"/>
                          </a:solidFill>
                        </a:rPr>
                        <a:t> ton </a:t>
                      </a:r>
                      <a:r>
                        <a:rPr lang="en-US" sz="2800" dirty="0" err="1">
                          <a:solidFill>
                            <a:schemeClr val="bg1"/>
                          </a:solidFill>
                        </a:rPr>
                        <a:t>oreio-navtees</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كى تو </a:t>
                      </a:r>
                      <a:r>
                        <a:rPr lang="ar-AE" sz="2800" b="1" dirty="0">
                          <a:solidFill>
                            <a:schemeClr val="bg1"/>
                          </a:solidFill>
                        </a:rPr>
                        <a:t>اجيوس </a:t>
                      </a:r>
                      <a:r>
                        <a:rPr lang="ar-AE" sz="2800" b="1">
                          <a:solidFill>
                            <a:schemeClr val="bg1"/>
                          </a:solidFill>
                        </a:rPr>
                        <a:t>كى مكاريو </a:t>
                      </a:r>
                      <a:r>
                        <a:rPr lang="ar-AE" sz="2800" b="1" dirty="0">
                          <a:solidFill>
                            <a:schemeClr val="bg1"/>
                          </a:solidFill>
                        </a:rPr>
                        <a:t>اى زى سيمو طاطو تو باتروس ايمون </a:t>
                      </a:r>
                      <a:r>
                        <a:rPr lang="ar-AE" sz="2800" b="1">
                          <a:solidFill>
                            <a:schemeClr val="bg1"/>
                          </a:solidFill>
                        </a:rPr>
                        <a:t>آفا ... </a:t>
                      </a:r>
                      <a:r>
                        <a:rPr lang="ar-AE" sz="2800" b="1" dirty="0">
                          <a:solidFill>
                            <a:schemeClr val="bg1"/>
                          </a:solidFill>
                        </a:rPr>
                        <a:t>أورثوذوكسو ايمون ابيسكوبوتيس بوليؤس تافتيس كى تون اوريو نافتيس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والقديس المغبوط الكلي الإكرام أبينا </a:t>
                      </a:r>
                      <a:r>
                        <a:rPr lang="ar-AE" sz="3300" b="1">
                          <a:solidFill>
                            <a:srgbClr val="FFFF99"/>
                          </a:solidFill>
                        </a:rPr>
                        <a:t>أنبا ... </a:t>
                      </a:r>
                      <a:r>
                        <a:rPr lang="ar-AE" sz="3300" b="1" dirty="0">
                          <a:solidFill>
                            <a:srgbClr val="FFFF99"/>
                          </a:solidFill>
                        </a:rPr>
                        <a:t>أسقفنا الأرثوذكسي الذي لهذه المدينة وتخومها.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88689636"/>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32571093"/>
              </p:ext>
            </p:extLst>
          </p:nvPr>
        </p:nvGraphicFramePr>
        <p:xfrm>
          <a:off x="357188" y="67384"/>
          <a:ext cx="8429684" cy="408169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81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ounded Rectangle 6">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a:t>
            </a:r>
          </a:p>
        </p:txBody>
      </p:sp>
    </p:spTree>
    <p:extLst>
      <p:ext uri="{BB962C8B-B14F-4D97-AF65-F5344CB8AC3E}">
        <p14:creationId xmlns:p14="http://schemas.microsoft.com/office/powerpoint/2010/main" val="237374055"/>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326308"/>
              </p:ext>
            </p:extLst>
          </p:nvPr>
        </p:nvGraphicFramePr>
        <p:xfrm>
          <a:off x="357188" y="1196752"/>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621351372"/>
              </p:ext>
            </p:extLst>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a:t>
                      </a:r>
                      <a:r>
                        <a:rPr lang="en-US" sz="3000" u="sng" dirty="0">
                          <a:solidFill>
                            <a:srgbClr val="FFFF00"/>
                          </a:solidFill>
                        </a:rPr>
                        <a:t>prayer </a:t>
                      </a:r>
                      <a:r>
                        <a:rPr lang="en-US" sz="3000" u="sng">
                          <a:solidFill>
                            <a:srgbClr val="FFFF00"/>
                          </a:solidFill>
                        </a:rPr>
                        <a:t>response in</a:t>
                      </a:r>
                      <a:r>
                        <a:rPr lang="en-US" sz="3000" u="sng" baseline="0">
                          <a:solidFill>
                            <a:srgbClr val="FFFF00"/>
                          </a:solidFill>
                        </a:rPr>
                        <a:t> </a:t>
                      </a:r>
                      <a:r>
                        <a:rPr lang="en-US" sz="3000" u="sng">
                          <a:solidFill>
                            <a:srgbClr val="FFFF00"/>
                          </a:solidFill>
                        </a:rPr>
                        <a:t>Vespers/Matins</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(in </a:t>
                      </a:r>
                      <a:r>
                        <a:rPr lang="en-US" sz="3000" u="sng" dirty="0">
                          <a:solidFill>
                            <a:srgbClr val="FFFF00"/>
                          </a:solidFill>
                        </a:rPr>
                        <a:t>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5025445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32250827"/>
              </p:ext>
            </p:extLst>
          </p:nvPr>
        </p:nvGraphicFramePr>
        <p:xfrm>
          <a:off x="357188" y="116632"/>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deacons, clergy, laity, and all the orthodox people.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zeia-konon ekli-rekon ke laikon ke to-ton ke pan-ton, Orthozoxon,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ذياكونون إكليريكون كي لائكون كي طوطون كي بانطون، اورثوذوكسون أمين. </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والشمامسة والإكليروس والعلمانيون. هؤلاء وجميع الاُرثوذكسيين. آمين.</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77649303"/>
      </p:ext>
    </p:extLst>
  </p:cSld>
  <p:clrMapOvr>
    <a:masterClrMapping/>
  </p:clrMapOvr>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48861468"/>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9629288"/>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74932331"/>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9286054"/>
              </p:ext>
            </p:extLst>
          </p:nvPr>
        </p:nvGraphicFramePr>
        <p:xfrm>
          <a:off x="357188" y="111969"/>
          <a:ext cx="8429684" cy="380790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45387">
                <a:tc>
                  <a:txBody>
                    <a:bodyPr/>
                    <a:lstStyle/>
                    <a:p>
                      <a:r>
                        <a:rPr lang="en-US" sz="3000" b="1" i="0" kern="1200" dirty="0">
                          <a:solidFill>
                            <a:srgbClr val="FFFF99"/>
                          </a:solidFill>
                          <a:latin typeface="+mn-lt"/>
                          <a:ea typeface="+mn-ea"/>
                          <a:cs typeface="+mn-cs"/>
                        </a:rPr>
                        <a:t>And forgive us</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our </a:t>
                      </a:r>
                      <a:r>
                        <a:rPr lang="en-US" sz="3000" b="1" i="0" kern="1200">
                          <a:solidFill>
                            <a:srgbClr val="FFFF99"/>
                          </a:solidFill>
                          <a:latin typeface="+mn-lt"/>
                          <a:ea typeface="+mn-ea"/>
                          <a:cs typeface="+mn-cs"/>
                        </a:rPr>
                        <a:t>sins.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ka</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r>
                        <a:rPr lang="en-CA" sz="3000" baseline="0" dirty="0">
                          <a:solidFill>
                            <a:schemeClr val="bg1"/>
                          </a:solidFill>
                        </a:rPr>
                        <a:t> nan </a:t>
                      </a:r>
                      <a:r>
                        <a:rPr lang="en-CA" sz="3000" baseline="0" dirty="0" err="1">
                          <a:solidFill>
                            <a:schemeClr val="bg1"/>
                          </a:solidFill>
                        </a:rPr>
                        <a:t>evol</a:t>
                      </a:r>
                      <a:endParaRPr lang="en-CA" sz="3000" baseline="0" dirty="0">
                        <a:solidFill>
                          <a:schemeClr val="bg1"/>
                        </a:solidFill>
                      </a:endParaRPr>
                    </a:p>
                    <a:p>
                      <a:endParaRPr lang="en-CA"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كا نين نوفى </a:t>
                      </a:r>
                      <a:r>
                        <a:rPr lang="ar-SA" sz="3000" b="1">
                          <a:effectLst/>
                        </a:rPr>
                        <a:t>نان ايفول</a:t>
                      </a:r>
                      <a:endParaRPr lang="en-US"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ويغفر </a:t>
                      </a:r>
                      <a:r>
                        <a:rPr lang="ar-AE" sz="3400">
                          <a:solidFill>
                            <a:srgbClr val="FFFF99"/>
                          </a:solidFill>
                        </a:rPr>
                        <a:t>لنا خطايانا</a:t>
                      </a:r>
                      <a:endParaRPr lang="en-US" sz="34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87669">
                <a:tc>
                  <a:txBody>
                    <a:bodyPr/>
                    <a:lstStyle/>
                    <a:p>
                      <a:pPr marL="0" algn="l" defTabSz="914400" rtl="0" eaLnBrk="1" latinLnBrk="0" hangingPunct="1"/>
                      <a:r>
                        <a:rPr lang="en-CA" sz="3400" b="1" kern="1200">
                          <a:solidFill>
                            <a:srgbClr val="FFFF99"/>
                          </a:solidFill>
                          <a:latin typeface="+mn-lt"/>
                          <a:ea typeface="+mn-ea"/>
                          <a:cs typeface="+mn-cs"/>
                        </a:rPr>
                        <a:t>People:</a:t>
                      </a:r>
                    </a:p>
                    <a:p>
                      <a:pPr marL="0" algn="l" defTabSz="914400" rtl="0" eaLnBrk="1" latinLnBrk="0" hangingPunct="1"/>
                      <a:r>
                        <a:rPr lang="en-CA" sz="3400" b="1" kern="120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algn="l" defTabSz="914400" rtl="0" eaLnBrk="1" latinLnBrk="0" hangingPunct="1"/>
                      <a:endParaRPr lang="en-CA" sz="3400" b="1" kern="1200">
                        <a:solidFill>
                          <a:srgbClr val="FFFF99"/>
                        </a:solidFill>
                        <a:latin typeface="+mn-lt"/>
                        <a:ea typeface="+mn-ea"/>
                        <a:cs typeface="+mn-cs"/>
                      </a:endParaRPr>
                    </a:p>
                    <a:p>
                      <a:pPr marL="0" algn="l" defTabSz="914400" rtl="0" eaLnBrk="1" latinLnBrk="0" hangingPunct="1"/>
                      <a:r>
                        <a:rPr lang="en-CA" sz="3400" b="1" kern="1200">
                          <a:solidFill>
                            <a:srgbClr val="FFFF99"/>
                          </a:solidFill>
                          <a:latin typeface="+mn-lt"/>
                          <a:ea typeface="+mn-ea"/>
                          <a:cs typeface="+mn-cs"/>
                        </a:rPr>
                        <a:t>Kerye eleyson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algn="r" defTabSz="914400" rtl="0" eaLnBrk="1" latinLnBrk="0" hangingPunct="1"/>
                      <a:endParaRPr lang="en-US" sz="3400" b="1" kern="1200">
                        <a:solidFill>
                          <a:srgbClr val="FFFF99"/>
                        </a:solidFill>
                        <a:latin typeface="+mn-lt"/>
                        <a:ea typeface="+mn-ea"/>
                        <a:cs typeface="+mn-cs"/>
                      </a:endParaRPr>
                    </a:p>
                    <a:p>
                      <a:pPr marL="0" algn="r" defTabSz="914400" rtl="0" eaLnBrk="1" latinLnBrk="0" hangingPunct="1"/>
                      <a:r>
                        <a:rPr lang="ar-SA" sz="3400" b="1" kern="1200">
                          <a:solidFill>
                            <a:srgbClr val="FFFF99"/>
                          </a:solidFill>
                          <a:latin typeface="+mn-lt"/>
                          <a:ea typeface="+mn-ea"/>
                          <a:cs typeface="+mn-cs"/>
                        </a:rPr>
                        <a:t>كيريى اليسون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r" defTabSz="914400" rtl="0" eaLnBrk="1" latinLnBrk="0" hangingPunct="1"/>
                      <a:r>
                        <a:rPr lang="ar-AE" sz="3400" b="1" kern="1200">
                          <a:solidFill>
                            <a:srgbClr val="FFFF99"/>
                          </a:solidFill>
                          <a:latin typeface="+mn-lt"/>
                          <a:ea typeface="+mn-ea"/>
                          <a:cs typeface="+mn-cs"/>
                        </a:rPr>
                        <a:t>الشعب:</a:t>
                      </a:r>
                    </a:p>
                    <a:p>
                      <a:pPr marL="0" algn="r" defTabSz="914400" rtl="0" eaLnBrk="1" latinLnBrk="0" hangingPunct="1"/>
                      <a:r>
                        <a:rPr lang="ar-AE" sz="3400" b="1" kern="1200">
                          <a:solidFill>
                            <a:srgbClr val="FFFF99"/>
                          </a:solidFill>
                          <a:latin typeface="+mn-lt"/>
                          <a:ea typeface="+mn-ea"/>
                          <a:cs typeface="+mn-cs"/>
                        </a:rPr>
                        <a:t>يارب ارحم</a:t>
                      </a:r>
                    </a:p>
                    <a:p>
                      <a:pPr marL="0" algn="r" defTabSz="914400" rtl="0" eaLnBrk="1" latinLnBrk="0" hangingPunct="1"/>
                      <a:endParaRPr lang="ar-AE" sz="34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4" name="Rounded Rectangle 3">
            <a:hlinkClick r:id="rId2" action="ppaction://hlinksldjump"/>
          </p:cNvPr>
          <p:cNvSpPr/>
          <p:nvPr/>
        </p:nvSpPr>
        <p:spPr>
          <a:xfrm>
            <a:off x="179512" y="6093296"/>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586708642"/>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692696"/>
          <a:ext cx="8429684" cy="4114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come let us worship, the holy Trinity, the Father and the Son, and the Holy Spirit.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Amwini maren ouwsht en ti Trias Ethouab: ete Efiot nem Epsheri nem Pi Pnevma Ethouab</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أموينى مارن أؤوشت: انتى اترياس اثؤواب: اتيه افيوت نم ابشيرى: نم بى ابنفما اثؤواب.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تعالوا فلنسجد للثالوث القدوس الذي هو الأب والابن والروح القدس.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2055345" y="188640"/>
            <a:ext cx="503336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 (Adam)</a:t>
            </a:r>
          </a:p>
        </p:txBody>
      </p:sp>
    </p:spTree>
    <p:extLst>
      <p:ext uri="{BB962C8B-B14F-4D97-AF65-F5344CB8AC3E}">
        <p14:creationId xmlns:p14="http://schemas.microsoft.com/office/powerpoint/2010/main" val="3922137178"/>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108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the Christian people, for He is God, in truth.</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a:ln>
                            <a:noFill/>
                          </a:ln>
                          <a:solidFill>
                            <a:schemeClr val="bg1"/>
                          </a:solidFill>
                          <a:effectLst/>
                          <a:uLnTx/>
                          <a:uFillTx/>
                          <a:latin typeface="+mn-lt"/>
                          <a:ea typeface="+mn-ea"/>
                          <a:cs typeface="+mn-cs"/>
                        </a:rPr>
                        <a:t>Anon kha ni laos en khristianos: fai ghar pe Pennoty en alithinos.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انون خا نى لاؤس ان اخرستيانوس: فاى غار بيه بنوتى ان اليثينوس.</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نحن الشعوب المسيحيين لأن هذا هو الهنا الحقيقي.</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48082818"/>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We have hope, in Saint Mary, that God will have mercy upon us, through her intercessions.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Ouon ou helbees entan khen thi ethouab Maria: ere Efnoty nai nan hiten nec presvia</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أو أون أو هلبيس انطان: خن ثى اثؤواب ماريا: ايريه افنوتى ناى نان هيتن نس ابرسفيا.</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لنا رجاء في القديسة مريم. الله يرحمنا بشفاعاتها.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22819977"/>
      </p:ext>
    </p:extLst>
  </p:cSld>
  <p:clrMapOvr>
    <a:masterClrMapping/>
  </p:clrMapOvr>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332656"/>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 calmness, in this world, is through the prayers, of the Theotokos Virgin Mary.</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Ouon ou met semnos enhri khen pai kozmos: evol hiten pi shill ente ti agia Maria ti parthenos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 أون او ميت سيمنوس: انهري خين باي كوزموس: افول هيتين بي اتشليل انتي ني اجيا ماريا تي بارثنوس.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كل هدوء في هذا العالم من قبل صلاة القديسة مريم العذراء.</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2265038276"/>
      </p:ext>
    </p:extLst>
  </p:cSld>
  <p:clrMapOvr>
    <a:masterClrMapping/>
  </p:clrMapOvr>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90788" y="79855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Gabriel, the great archangel, hail to him who announced, to Mary the Virgin.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Ghabriel: pi nishty en arshi angelos : shere fi etafhi shenofi : em Maria ti parthenos.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شيرى غابرييل، بى نيشتى إن أرشى أنجيلوس، شيرى فيثيتاف هيشينوفي، إم ماريا تي بارثينوس.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لغبريال، رئيس الملائكة العظيم، السلام للذي بشَّر، مريم العذراء.</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 .</a:t>
            </a:r>
          </a:p>
        </p:txBody>
      </p:sp>
      <p:sp>
        <p:nvSpPr>
          <p:cNvPr id="6" name="Rectangle 5"/>
          <p:cNvSpPr/>
          <p:nvPr/>
        </p:nvSpPr>
        <p:spPr>
          <a:xfrm>
            <a:off x="942065" y="188640"/>
            <a:ext cx="725993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Koiahk Month</a:t>
            </a:r>
            <a:endParaRPr lang="en-CA" sz="3000" b="1" u="sng">
              <a:solidFill>
                <a:srgbClr val="FFFF00"/>
              </a:solidFill>
            </a:endParaRPr>
          </a:p>
        </p:txBody>
      </p:sp>
    </p:spTree>
    <p:extLst>
      <p:ext uri="{BB962C8B-B14F-4D97-AF65-F5344CB8AC3E}">
        <p14:creationId xmlns:p14="http://schemas.microsoft.com/office/powerpoint/2010/main" val="1240903353"/>
      </p:ext>
    </p:extLst>
  </p:cSld>
  <p:clrMapOvr>
    <a:masterClrMapping/>
  </p:clrMapOvr>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60366061"/>
              </p:ext>
            </p:extLst>
          </p:nvPr>
        </p:nvGraphicFramePr>
        <p:xfrm>
          <a:off x="390788" y="69269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virginal birth, and the spiritual emissions, are an amazing wonder, according to the prophets.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Pijen-misi</a:t>
                      </a:r>
                      <a:r>
                        <a:rPr lang="en-US" sz="2800" dirty="0">
                          <a:solidFill>
                            <a:schemeClr val="bg1"/>
                          </a:solidFill>
                        </a:rPr>
                        <a:t> </a:t>
                      </a:r>
                      <a:r>
                        <a:rPr lang="en-US" sz="2800" dirty="0" err="1">
                          <a:solidFill>
                            <a:schemeClr val="bg1"/>
                          </a:solidFill>
                        </a:rPr>
                        <a:t>empar</a:t>
                      </a:r>
                      <a:r>
                        <a:rPr lang="en-US" sz="2800" dirty="0">
                          <a:solidFill>
                            <a:schemeClr val="bg1"/>
                          </a:solidFill>
                        </a:rPr>
                        <a:t> </a:t>
                      </a:r>
                      <a:r>
                        <a:rPr lang="en-US" sz="2800" dirty="0" err="1">
                          <a:solidFill>
                            <a:schemeClr val="bg1"/>
                          </a:solidFill>
                        </a:rPr>
                        <a:t>thinikon</a:t>
                      </a:r>
                      <a:r>
                        <a:rPr lang="en-US" sz="2800" dirty="0">
                          <a:solidFill>
                            <a:schemeClr val="bg1"/>
                          </a:solidFill>
                        </a:rPr>
                        <a:t> </a:t>
                      </a:r>
                      <a:r>
                        <a:rPr lang="en-US" sz="2800" dirty="0" err="1">
                          <a:solidFill>
                            <a:schemeClr val="bg1"/>
                          </a:solidFill>
                        </a:rPr>
                        <a:t>owoh</a:t>
                      </a:r>
                      <a:r>
                        <a:rPr lang="en-US" sz="2800" dirty="0">
                          <a:solidFill>
                            <a:schemeClr val="bg1"/>
                          </a:solidFill>
                        </a:rPr>
                        <a:t> </a:t>
                      </a:r>
                      <a:r>
                        <a:rPr lang="en-US" sz="2800" dirty="0" err="1">
                          <a:solidFill>
                            <a:schemeClr val="bg1"/>
                          </a:solidFill>
                        </a:rPr>
                        <a:t>ni-nak-hy</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epnevma-tikon</a:t>
                      </a:r>
                      <a:r>
                        <a:rPr lang="en-US" sz="2800" baseline="0" dirty="0">
                          <a:solidFill>
                            <a:schemeClr val="bg1"/>
                          </a:solidFill>
                        </a:rPr>
                        <a:t> </a:t>
                      </a:r>
                      <a:r>
                        <a:rPr lang="en-US" sz="2800" dirty="0">
                          <a:solidFill>
                            <a:schemeClr val="bg1"/>
                          </a:solidFill>
                        </a:rPr>
                        <a:t>o-</a:t>
                      </a:r>
                      <a:r>
                        <a:rPr lang="en-US" sz="2800" dirty="0" err="1">
                          <a:solidFill>
                            <a:schemeClr val="bg1"/>
                          </a:solidFill>
                        </a:rPr>
                        <a:t>eshfery</a:t>
                      </a:r>
                      <a:r>
                        <a:rPr lang="en-US" sz="2800" dirty="0">
                          <a:solidFill>
                            <a:schemeClr val="bg1"/>
                          </a:solidFill>
                        </a:rPr>
                        <a:t> </a:t>
                      </a:r>
                      <a:r>
                        <a:rPr lang="en-US" sz="2800" dirty="0" err="1">
                          <a:solidFill>
                            <a:schemeClr val="bg1"/>
                          </a:solidFill>
                        </a:rPr>
                        <a:t>empara-zoxon</a:t>
                      </a:r>
                      <a:r>
                        <a:rPr lang="en-US" sz="2800" dirty="0">
                          <a:solidFill>
                            <a:schemeClr val="bg1"/>
                          </a:solidFill>
                        </a:rPr>
                        <a:t> kata </a:t>
                      </a:r>
                      <a:r>
                        <a:rPr lang="en-US" sz="2800" dirty="0" err="1">
                          <a:solidFill>
                            <a:schemeClr val="bg1"/>
                          </a:solidFill>
                        </a:rPr>
                        <a:t>ni</a:t>
                      </a:r>
                      <a:r>
                        <a:rPr lang="en-US" sz="2800" dirty="0">
                          <a:solidFill>
                            <a:schemeClr val="bg1"/>
                          </a:solidFill>
                        </a:rPr>
                        <a:t> </a:t>
                      </a:r>
                      <a:r>
                        <a:rPr lang="en-US" sz="2800" dirty="0" err="1">
                          <a:solidFill>
                            <a:schemeClr val="bg1"/>
                          </a:solidFill>
                        </a:rPr>
                        <a:t>esmee</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eprofy</a:t>
                      </a:r>
                      <a:r>
                        <a:rPr lang="en-US" sz="2800" baseline="0" dirty="0">
                          <a:solidFill>
                            <a:schemeClr val="bg1"/>
                          </a:solidFill>
                        </a:rPr>
                        <a:t> </a:t>
                      </a:r>
                      <a:r>
                        <a:rPr lang="en-US" sz="2800" dirty="0" err="1">
                          <a:solidFill>
                            <a:schemeClr val="bg1"/>
                          </a:solidFill>
                        </a:rPr>
                        <a:t>teekon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بى جينميسي امبارثينيكون اووه نى ناكهى امبنفماتيكون او اشفيري امبارا</a:t>
                      </a:r>
                      <a:r>
                        <a:rPr lang="en-US" sz="3000" b="1" dirty="0">
                          <a:solidFill>
                            <a:schemeClr val="bg1"/>
                          </a:solidFill>
                        </a:rPr>
                        <a:t> </a:t>
                      </a:r>
                      <a:r>
                        <a:rPr lang="ar-AE" sz="3000" b="1" dirty="0">
                          <a:solidFill>
                            <a:schemeClr val="bg1"/>
                          </a:solidFill>
                        </a:rPr>
                        <a:t>ذوكصون كاطا نى اسمى امبرو فيتيكون</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ميلاد بتولي و طلق روحي عجيب ممجد حسب الأخبار النبوية.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965304" y="188640"/>
            <a:ext cx="721345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Nativity Feast</a:t>
            </a:r>
            <a:endParaRPr lang="en-CA" sz="3000" b="1" u="sng">
              <a:solidFill>
                <a:srgbClr val="FFFF00"/>
              </a:solidFill>
            </a:endParaRPr>
          </a:p>
        </p:txBody>
      </p:sp>
    </p:spTree>
    <p:extLst>
      <p:ext uri="{BB962C8B-B14F-4D97-AF65-F5344CB8AC3E}">
        <p14:creationId xmlns:p14="http://schemas.microsoft.com/office/powerpoint/2010/main" val="292623642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0" name="Rectangle 19">
            <a:hlinkClick r:id="rId2"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3"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4"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5"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6"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7" action="ppaction://hlinksldjump"/>
            <a:extLst>
              <a:ext uri="{FF2B5EF4-FFF2-40B4-BE49-F238E27FC236}">
                <a16:creationId xmlns:a16="http://schemas.microsoft.com/office/drawing/2014/main" id="{B263CE94-2AEB-0A4F-AB75-A8D5A20A453D}"/>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1456556459"/>
      </p:ext>
    </p:extLst>
  </p:cSld>
  <p:clrMapOvr>
    <a:masterClrMapping/>
  </p:clrMapOvr>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622354398"/>
              </p:ext>
            </p:extLst>
          </p:nvPr>
        </p:nvGraphicFramePr>
        <p:xfrm>
          <a:off x="390788" y="3326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Bethlehem the city of the prophets,</a:t>
                      </a:r>
                      <a:r>
                        <a:rPr lang="en-US" sz="3300" b="1" i="0" kern="1200" baseline="0" dirty="0">
                          <a:solidFill>
                            <a:srgbClr val="FFFF99"/>
                          </a:solidFill>
                          <a:latin typeface="+mn-lt"/>
                          <a:ea typeface="+mn-ea"/>
                          <a:cs typeface="+mn-cs"/>
                        </a:rPr>
                        <a:t> in which was born, Christ the second Adam</a:t>
                      </a:r>
                      <a:r>
                        <a:rPr lang="en-US" sz="3300" b="1" i="0" kern="1200" dirty="0">
                          <a:solidFill>
                            <a:srgbClr val="FFFF99"/>
                          </a:solidFill>
                          <a:latin typeface="+mn-lt"/>
                          <a:ea typeface="+mn-ea"/>
                          <a:cs typeface="+mn-cs"/>
                        </a:rPr>
                        <a:t>. </a:t>
                      </a:r>
                      <a:endParaRPr lang="en-CA" sz="33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بيت لييم اتبوليس ان نى ابروفيتيس: ثي ايطاف ميس بخرستوس انخيتس بى ماه اسناف ان آدام</a:t>
                      </a:r>
                      <a:endParaRPr lang="en-CA" sz="33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a:t>
                      </a:r>
                      <a:br>
                        <a:rPr lang="en-US" sz="3300" dirty="0">
                          <a:solidFill>
                            <a:srgbClr val="FFFF99"/>
                          </a:solidFill>
                        </a:rPr>
                      </a:br>
                      <a:r>
                        <a:rPr lang="ar-AE" sz="3300" dirty="0">
                          <a:solidFill>
                            <a:srgbClr val="FFFF99"/>
                          </a:solidFill>
                        </a:rPr>
                        <a:t>لبيت لحم مدينة الأنبياء </a:t>
                      </a:r>
                      <a:br>
                        <a:rPr lang="en-US" sz="3300" dirty="0">
                          <a:solidFill>
                            <a:srgbClr val="FFFF99"/>
                          </a:solidFill>
                        </a:rPr>
                      </a:br>
                      <a:r>
                        <a:rPr lang="ar-AE" sz="3300" dirty="0">
                          <a:solidFill>
                            <a:srgbClr val="FFFF99"/>
                          </a:solidFill>
                        </a:rPr>
                        <a:t>التى </a:t>
                      </a:r>
                      <a:br>
                        <a:rPr lang="en-US" sz="3300" dirty="0">
                          <a:solidFill>
                            <a:srgbClr val="FFFF99"/>
                          </a:solidFill>
                        </a:rPr>
                      </a:br>
                      <a:r>
                        <a:rPr lang="ar-AE" sz="3300" dirty="0">
                          <a:solidFill>
                            <a:srgbClr val="FFFF99"/>
                          </a:solidFill>
                        </a:rPr>
                        <a:t>وُلد فيها المسيح </a:t>
                      </a:r>
                      <a:br>
                        <a:rPr lang="en-US" sz="3300" dirty="0">
                          <a:solidFill>
                            <a:srgbClr val="FFFF99"/>
                          </a:solidFill>
                        </a:rPr>
                      </a:br>
                      <a:r>
                        <a:rPr lang="ar-AE" sz="3300" dirty="0">
                          <a:solidFill>
                            <a:srgbClr val="FFFF99"/>
                          </a:solidFill>
                        </a:rPr>
                        <a:t>آدم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1299206213"/>
      </p:ext>
    </p:extLst>
  </p:cSld>
  <p:clrMapOvr>
    <a:masterClrMapping/>
  </p:clrMapOvr>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129692"/>
              </p:ext>
            </p:extLst>
          </p:nvPr>
        </p:nvGraphicFramePr>
        <p:xfrm>
          <a:off x="3907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This is My beloved Son, with whom My soul is well pleased, He does My will; hear Him, for He is the life-Giver</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a:solidFill>
                            <a:schemeClr val="bg1"/>
                          </a:solidFill>
                        </a:rPr>
                        <a:t>Je </a:t>
                      </a:r>
                      <a:r>
                        <a:rPr lang="en-US" sz="2800" u="none" dirty="0" err="1">
                          <a:solidFill>
                            <a:schemeClr val="bg1"/>
                          </a:solidFill>
                        </a:rPr>
                        <a:t>fai</a:t>
                      </a:r>
                      <a:r>
                        <a:rPr lang="en-US" sz="2800" u="none" dirty="0">
                          <a:solidFill>
                            <a:schemeClr val="bg1"/>
                          </a:solidFill>
                        </a:rPr>
                        <a:t> </a:t>
                      </a:r>
                      <a:r>
                        <a:rPr lang="en-US" sz="2800" u="none" dirty="0" err="1">
                          <a:solidFill>
                            <a:schemeClr val="bg1"/>
                          </a:solidFill>
                        </a:rPr>
                        <a:t>pe</a:t>
                      </a:r>
                      <a:r>
                        <a:rPr lang="en-US" sz="2800" u="none" dirty="0">
                          <a:solidFill>
                            <a:schemeClr val="bg1"/>
                          </a:solidFill>
                        </a:rPr>
                        <a:t> </a:t>
                      </a:r>
                      <a:r>
                        <a:rPr lang="en-US" sz="2800" u="none" dirty="0" err="1">
                          <a:solidFill>
                            <a:schemeClr val="bg1"/>
                          </a:solidFill>
                        </a:rPr>
                        <a:t>pasheery</a:t>
                      </a:r>
                      <a:r>
                        <a:rPr lang="en-US" sz="2800" u="none" dirty="0">
                          <a:solidFill>
                            <a:schemeClr val="bg1"/>
                          </a:solidFill>
                        </a:rPr>
                        <a:t> </a:t>
                      </a:r>
                      <a:r>
                        <a:rPr lang="en-US" sz="2800" u="none" dirty="0" err="1">
                          <a:solidFill>
                            <a:schemeClr val="bg1"/>
                          </a:solidFill>
                        </a:rPr>
                        <a:t>pamenreet</a:t>
                      </a:r>
                      <a:r>
                        <a:rPr lang="en-US" sz="2800" u="none" dirty="0">
                          <a:solidFill>
                            <a:schemeClr val="bg1"/>
                          </a:solidFill>
                        </a:rPr>
                        <a:t>: eta ta</a:t>
                      </a:r>
                      <a:r>
                        <a:rPr lang="en-US" sz="2800" u="none" baseline="0" dirty="0">
                          <a:solidFill>
                            <a:schemeClr val="bg1"/>
                          </a:solidFill>
                        </a:rPr>
                        <a:t> </a:t>
                      </a:r>
                      <a:r>
                        <a:rPr lang="en-US" sz="2800" u="none" baseline="0" dirty="0" err="1">
                          <a:solidFill>
                            <a:schemeClr val="bg1"/>
                          </a:solidFill>
                        </a:rPr>
                        <a:t>epseeshy</a:t>
                      </a:r>
                      <a:r>
                        <a:rPr lang="en-US" sz="2800" u="none" baseline="0" dirty="0">
                          <a:solidFill>
                            <a:schemeClr val="bg1"/>
                          </a:solidFill>
                        </a:rPr>
                        <a:t> </a:t>
                      </a:r>
                      <a:r>
                        <a:rPr lang="en-US" sz="2800" u="none" baseline="0" dirty="0" err="1">
                          <a:solidFill>
                            <a:schemeClr val="bg1"/>
                          </a:solidFill>
                        </a:rPr>
                        <a:t>teematy</a:t>
                      </a:r>
                      <a:r>
                        <a:rPr lang="en-US" sz="2800" u="none" baseline="0" dirty="0">
                          <a:solidFill>
                            <a:schemeClr val="bg1"/>
                          </a:solidFill>
                        </a:rPr>
                        <a:t> </a:t>
                      </a:r>
                      <a:r>
                        <a:rPr lang="en-US" sz="2800" u="none" baseline="0" dirty="0" err="1">
                          <a:solidFill>
                            <a:schemeClr val="bg1"/>
                          </a:solidFill>
                        </a:rPr>
                        <a:t>enkhitf</a:t>
                      </a:r>
                      <a:r>
                        <a:rPr lang="en-US" sz="2800" u="none" baseline="0" dirty="0">
                          <a:solidFill>
                            <a:schemeClr val="bg1"/>
                          </a:solidFill>
                        </a:rPr>
                        <a:t>: </a:t>
                      </a:r>
                      <a:r>
                        <a:rPr lang="en-US" sz="2800" u="none" baseline="0" dirty="0" err="1">
                          <a:solidFill>
                            <a:schemeClr val="bg1"/>
                          </a:solidFill>
                        </a:rPr>
                        <a:t>af</a:t>
                      </a:r>
                      <a:r>
                        <a:rPr lang="en-US" sz="2800" u="none" baseline="0" dirty="0">
                          <a:solidFill>
                            <a:schemeClr val="bg1"/>
                          </a:solidFill>
                        </a:rPr>
                        <a:t> </a:t>
                      </a:r>
                      <a:r>
                        <a:rPr lang="en-US" sz="2800" u="none" baseline="0" dirty="0" err="1">
                          <a:solidFill>
                            <a:schemeClr val="bg1"/>
                          </a:solidFill>
                        </a:rPr>
                        <a:t>er</a:t>
                      </a:r>
                      <a:r>
                        <a:rPr lang="en-US" sz="2800" u="none" baseline="0" dirty="0">
                          <a:solidFill>
                            <a:schemeClr val="bg1"/>
                          </a:solidFill>
                        </a:rPr>
                        <a:t> pa </a:t>
                      </a:r>
                      <a:r>
                        <a:rPr lang="en-US" sz="2800" u="none" baseline="0" dirty="0" err="1">
                          <a:solidFill>
                            <a:schemeClr val="bg1"/>
                          </a:solidFill>
                        </a:rPr>
                        <a:t>oo-osh</a:t>
                      </a:r>
                      <a:r>
                        <a:rPr lang="en-US" sz="2800" u="none" baseline="0" dirty="0">
                          <a:solidFill>
                            <a:schemeClr val="bg1"/>
                          </a:solidFill>
                        </a:rPr>
                        <a:t> </a:t>
                      </a:r>
                      <a:r>
                        <a:rPr lang="en-US" sz="2800" u="none" baseline="0" dirty="0" err="1">
                          <a:solidFill>
                            <a:schemeClr val="bg1"/>
                          </a:solidFill>
                        </a:rPr>
                        <a:t>sotem</a:t>
                      </a:r>
                      <a:r>
                        <a:rPr lang="en-US" sz="2800" u="none" baseline="0" dirty="0">
                          <a:solidFill>
                            <a:schemeClr val="bg1"/>
                          </a:solidFill>
                        </a:rPr>
                        <a:t> </a:t>
                      </a:r>
                      <a:r>
                        <a:rPr lang="en-US" sz="2800" u="none" baseline="0" dirty="0" err="1">
                          <a:solidFill>
                            <a:schemeClr val="bg1"/>
                          </a:solidFill>
                        </a:rPr>
                        <a:t>ensof</a:t>
                      </a:r>
                      <a:r>
                        <a:rPr lang="en-US" sz="2800" u="none" baseline="0" dirty="0">
                          <a:solidFill>
                            <a:schemeClr val="bg1"/>
                          </a:solidFill>
                        </a:rPr>
                        <a:t>: je </a:t>
                      </a:r>
                      <a:r>
                        <a:rPr lang="en-US" sz="2800" u="none" baseline="0" dirty="0" err="1">
                          <a:solidFill>
                            <a:schemeClr val="bg1"/>
                          </a:solidFill>
                        </a:rPr>
                        <a:t>enthof</a:t>
                      </a:r>
                      <a:r>
                        <a:rPr lang="en-US" sz="2800" u="none" baseline="0" dirty="0">
                          <a:solidFill>
                            <a:schemeClr val="bg1"/>
                          </a:solidFill>
                        </a:rPr>
                        <a:t> </a:t>
                      </a:r>
                      <a:r>
                        <a:rPr lang="en-US" sz="2800" u="none" baseline="0" dirty="0" err="1">
                          <a:solidFill>
                            <a:schemeClr val="bg1"/>
                          </a:solidFill>
                        </a:rPr>
                        <a:t>pe</a:t>
                      </a:r>
                      <a:r>
                        <a:rPr lang="en-US" sz="2800" u="none" baseline="0" dirty="0">
                          <a:solidFill>
                            <a:schemeClr val="bg1"/>
                          </a:solidFill>
                        </a:rPr>
                        <a:t> </a:t>
                      </a:r>
                      <a:r>
                        <a:rPr lang="en-US" sz="2800" u="none" baseline="0" dirty="0" err="1">
                          <a:solidFill>
                            <a:schemeClr val="bg1"/>
                          </a:solidFill>
                        </a:rPr>
                        <a:t>piref</a:t>
                      </a:r>
                      <a:r>
                        <a:rPr lang="en-US" sz="2800" u="none" baseline="0" dirty="0">
                          <a:solidFill>
                            <a:schemeClr val="bg1"/>
                          </a:solidFill>
                        </a:rPr>
                        <a:t> </a:t>
                      </a:r>
                      <a:r>
                        <a:rPr lang="en-US" sz="2800" u="none" baseline="0" dirty="0" err="1">
                          <a:solidFill>
                            <a:schemeClr val="bg1"/>
                          </a:solidFill>
                        </a:rPr>
                        <a:t>tankho</a:t>
                      </a:r>
                      <a:r>
                        <a:rPr lang="en-US" sz="2800" u="none" baseline="0"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جى فاى بى باشيرى بامينريت: ايطا تابسيشى تيماتى انخيتف: آف اير با أوؤش سوتيم انسوف: جى انثوف بى بيريف تانخو</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هذا هو إبني حبيبي، الذي سُرَّت به نفسي، وصنع مشيئتي له إسمعوا، لأنه هو المحيي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632683" y="188640"/>
            <a:ext cx="787869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Theophany Feast</a:t>
            </a:r>
            <a:endParaRPr lang="en-CA" sz="3000" b="1" u="sng">
              <a:solidFill>
                <a:srgbClr val="FFFF00"/>
              </a:solidFill>
            </a:endParaRPr>
          </a:p>
        </p:txBody>
      </p:sp>
    </p:spTree>
    <p:extLst>
      <p:ext uri="{BB962C8B-B14F-4D97-AF65-F5344CB8AC3E}">
        <p14:creationId xmlns:p14="http://schemas.microsoft.com/office/powerpoint/2010/main" val="327239816"/>
      </p:ext>
    </p:extLst>
  </p:cSld>
  <p:clrMapOvr>
    <a:masterClrMapping/>
  </p:clrMapOvr>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904341141"/>
              </p:ext>
            </p:extLst>
          </p:nvPr>
        </p:nvGraphicFramePr>
        <p:xfrm>
          <a:off x="390788" y="3326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Rejoice like the lambs, O Jordon and it´s shores, for unto you came the Lamb, who carries the sin of the world.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Theleel emfrity enhan hieb : w pi yordanees nem pef ezrimos : je af ei sharok enje pi hieb : fi etoly emfnovi empi kozmos.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ثيليل امفريتى انهان هييب : أوبى يوردانيس نيم بيف ازريموس : جى آف إى شاروك انجى بى هييب : فيئت أولى امفنوفى امبى كوزموس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تهلل مثل الحملان أيها الاردن وبريته فقد أتي إليك الحمل حامل خطية العالم.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57347218"/>
      </p:ext>
    </p:extLst>
  </p:cSld>
  <p:clrMapOvr>
    <a:masterClrMapping/>
  </p:clrMapOvr>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565611956"/>
              </p:ext>
            </p:extLst>
          </p:nvPr>
        </p:nvGraphicFramePr>
        <p:xfrm>
          <a:off x="390788" y="3326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 name of pride is your name, O kinsman of Emmanuel, for you are great among all the saints, O John the Baptist.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Oran </a:t>
                      </a:r>
                      <a:r>
                        <a:rPr lang="en-US" sz="2800" dirty="0" err="1">
                          <a:solidFill>
                            <a:schemeClr val="bg1"/>
                          </a:solidFill>
                        </a:rPr>
                        <a:t>en</a:t>
                      </a:r>
                      <a:r>
                        <a:rPr lang="en-US" sz="2800" dirty="0">
                          <a:solidFill>
                            <a:schemeClr val="bg1"/>
                          </a:solidFill>
                        </a:rPr>
                        <a:t> </a:t>
                      </a:r>
                      <a:r>
                        <a:rPr lang="en-US" sz="2800" dirty="0" err="1">
                          <a:solidFill>
                            <a:schemeClr val="bg1"/>
                          </a:solidFill>
                        </a:rPr>
                        <a:t>shosho</a:t>
                      </a:r>
                      <a:r>
                        <a:rPr lang="en-US" sz="2800" dirty="0">
                          <a:solidFill>
                            <a:schemeClr val="bg1"/>
                          </a:solidFill>
                        </a:rPr>
                        <a:t> </a:t>
                      </a:r>
                      <a:r>
                        <a:rPr lang="en-US" sz="2800" dirty="0" err="1">
                          <a:solidFill>
                            <a:schemeClr val="bg1"/>
                          </a:solidFill>
                        </a:rPr>
                        <a:t>pe</a:t>
                      </a:r>
                      <a:r>
                        <a:rPr lang="en-US" sz="2800" dirty="0">
                          <a:solidFill>
                            <a:schemeClr val="bg1"/>
                          </a:solidFill>
                        </a:rPr>
                        <a:t> </a:t>
                      </a:r>
                      <a:r>
                        <a:rPr lang="en-US" sz="2800" dirty="0" err="1">
                          <a:solidFill>
                            <a:schemeClr val="bg1"/>
                          </a:solidFill>
                        </a:rPr>
                        <a:t>pekran</a:t>
                      </a:r>
                      <a:r>
                        <a:rPr lang="en-US" sz="2800" dirty="0">
                          <a:solidFill>
                            <a:schemeClr val="bg1"/>
                          </a:solidFill>
                        </a:rPr>
                        <a:t> o pi </a:t>
                      </a:r>
                      <a:r>
                        <a:rPr lang="en-US" sz="2800" dirty="0" err="1">
                          <a:solidFill>
                            <a:schemeClr val="bg1"/>
                          </a:solidFill>
                        </a:rPr>
                        <a:t>sengenees</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Emmanou</a:t>
                      </a:r>
                      <a:r>
                        <a:rPr lang="en-US" sz="2800" dirty="0">
                          <a:solidFill>
                            <a:schemeClr val="bg1"/>
                          </a:solidFill>
                        </a:rPr>
                        <a:t>-eel </a:t>
                      </a:r>
                      <a:r>
                        <a:rPr lang="en-US" sz="2800" dirty="0" err="1">
                          <a:solidFill>
                            <a:schemeClr val="bg1"/>
                          </a:solidFill>
                        </a:rPr>
                        <a:t>enthok</a:t>
                      </a:r>
                      <a:r>
                        <a:rPr lang="en-US" sz="2800" dirty="0">
                          <a:solidFill>
                            <a:schemeClr val="bg1"/>
                          </a:solidFill>
                        </a:rPr>
                        <a:t> o </a:t>
                      </a:r>
                      <a:r>
                        <a:rPr lang="en-US" sz="2800" dirty="0" err="1">
                          <a:solidFill>
                            <a:schemeClr val="bg1"/>
                          </a:solidFill>
                        </a:rPr>
                        <a:t>nishty</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ni</a:t>
                      </a:r>
                      <a:r>
                        <a:rPr lang="en-US" sz="2800" dirty="0">
                          <a:solidFill>
                            <a:schemeClr val="bg1"/>
                          </a:solidFill>
                        </a:rPr>
                        <a:t> </a:t>
                      </a:r>
                      <a:r>
                        <a:rPr lang="en-US" sz="2800" dirty="0" err="1">
                          <a:solidFill>
                            <a:schemeClr val="bg1"/>
                          </a:solidFill>
                        </a:rPr>
                        <a:t>etho-wab</a:t>
                      </a:r>
                      <a:r>
                        <a:rPr lang="en-US" sz="2800" dirty="0">
                          <a:solidFill>
                            <a:schemeClr val="bg1"/>
                          </a:solidFill>
                        </a:rPr>
                        <a:t> </a:t>
                      </a:r>
                      <a:r>
                        <a:rPr lang="en-US" sz="2800" dirty="0" err="1">
                          <a:solidFill>
                            <a:schemeClr val="bg1"/>
                          </a:solidFill>
                        </a:rPr>
                        <a:t>teero</a:t>
                      </a:r>
                      <a:r>
                        <a:rPr lang="en-US" sz="2800" dirty="0">
                          <a:solidFill>
                            <a:schemeClr val="bg1"/>
                          </a:solidFill>
                        </a:rPr>
                        <a:t> </a:t>
                      </a:r>
                      <a:r>
                        <a:rPr lang="en-US" sz="2800" dirty="0" err="1">
                          <a:solidFill>
                            <a:schemeClr val="bg1"/>
                          </a:solidFill>
                        </a:rPr>
                        <a:t>Iou-annis</a:t>
                      </a:r>
                      <a:r>
                        <a:rPr lang="en-US" sz="2800" dirty="0">
                          <a:solidFill>
                            <a:schemeClr val="bg1"/>
                          </a:solidFill>
                        </a:rPr>
                        <a:t> </a:t>
                      </a:r>
                      <a:r>
                        <a:rPr lang="en-US" sz="2800" dirty="0" err="1">
                          <a:solidFill>
                            <a:schemeClr val="bg1"/>
                          </a:solidFill>
                        </a:rPr>
                        <a:t>piref</a:t>
                      </a:r>
                      <a:r>
                        <a:rPr lang="en-US" sz="2800" dirty="0">
                          <a:solidFill>
                            <a:schemeClr val="bg1"/>
                          </a:solidFill>
                        </a:rPr>
                        <a:t> </a:t>
                      </a:r>
                      <a:r>
                        <a:rPr lang="en-US" sz="2800" dirty="0" err="1">
                          <a:solidFill>
                            <a:schemeClr val="bg1"/>
                          </a:solidFill>
                        </a:rPr>
                        <a:t>ti</a:t>
                      </a:r>
                      <a:r>
                        <a:rPr lang="en-US" sz="2800" dirty="0">
                          <a:solidFill>
                            <a:schemeClr val="bg1"/>
                          </a:solidFill>
                        </a:rPr>
                        <a:t>-oms.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اوران انشوشو بى بيكران اوبى سينجينيس ان اممانوئيل انثوك اونيشتى خين نى اثؤواب تيرو يوأنس بى ريف تى أومس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إسم فخر هو إسمك، يا نسيب عمانوئيل، أنت عظيم في جميع القديسين، يا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52085207"/>
      </p:ext>
    </p:extLst>
  </p:cSld>
  <p:clrMapOvr>
    <a:masterClrMapping/>
  </p:clrMapOvr>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835635168"/>
              </p:ext>
            </p:extLst>
          </p:nvPr>
        </p:nvGraphicFramePr>
        <p:xfrm>
          <a:off x="390788" y="3326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يوآنس بينيشتى ام ابرودروموس: شيرى بى اويب اب سينجينيس ان اممانوئيل</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ليوحنا العظيم السابق: السلام للكاهن نسيب عمانوئيل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842058408"/>
      </p:ext>
    </p:extLst>
  </p:cSld>
  <p:clrMapOvr>
    <a:masterClrMapping/>
  </p:clrMapOvr>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00131023"/>
              </p:ext>
            </p:extLst>
          </p:nvPr>
        </p:nvGraphicFramePr>
        <p:xfrm>
          <a:off x="390788" y="69269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Fasted for us: forty days and forty nights till He</a:t>
                      </a:r>
                      <a:r>
                        <a:rPr lang="en-US" sz="3000" b="1" i="0" kern="1200" baseline="0" dirty="0">
                          <a:solidFill>
                            <a:srgbClr val="FFFF99"/>
                          </a:solidFill>
                          <a:latin typeface="+mn-lt"/>
                          <a:ea typeface="+mn-ea"/>
                          <a:cs typeface="+mn-cs"/>
                        </a:rPr>
                        <a:t> saved us from our sins.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Apenchois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Pikhristos</a:t>
                      </a:r>
                      <a:r>
                        <a:rPr lang="en-US" sz="2800" b="1" kern="1200" baseline="0" dirty="0">
                          <a:solidFill>
                            <a:schemeClr val="bg1"/>
                          </a:solidFill>
                          <a:latin typeface="+mn-lt"/>
                          <a:ea typeface="+mn-ea"/>
                          <a:cs typeface="+mn-cs"/>
                        </a:rPr>
                        <a:t> ernestevin e-</a:t>
                      </a:r>
                      <a:r>
                        <a:rPr lang="en-US" sz="2800" b="1" kern="1200" baseline="0" dirty="0" err="1">
                          <a:solidFill>
                            <a:schemeClr val="bg1"/>
                          </a:solidFill>
                          <a:latin typeface="+mn-lt"/>
                          <a:ea typeface="+mn-ea"/>
                          <a:cs typeface="+mn-cs"/>
                        </a:rPr>
                        <a:t>ehri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egon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en-eho-oo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en-egorh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entesoten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nennovi</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أبينشويس أيسوس بخرستوس، إرنستيڤين إى اهرى ايجون، انيهميه ان ايهؤو نيم اهمية ان ايجوره، شا إنتيف سوتين خين نينوڤى.</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ربنا يسوع المسيح، صام عنا، أربعين يوماً وأربعين ليلة، حتى خلصنا من خطايانا.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1264270" y="188640"/>
            <a:ext cx="6615529"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Great Fast</a:t>
            </a:r>
            <a:endParaRPr lang="en-CA" sz="3000" b="1" u="sng">
              <a:solidFill>
                <a:srgbClr val="FFFF00"/>
              </a:solidFill>
            </a:endParaRPr>
          </a:p>
        </p:txBody>
      </p:sp>
    </p:spTree>
    <p:extLst>
      <p:ext uri="{BB962C8B-B14F-4D97-AF65-F5344CB8AC3E}">
        <p14:creationId xmlns:p14="http://schemas.microsoft.com/office/powerpoint/2010/main" val="2787516276"/>
      </p:ext>
    </p:extLst>
  </p:cSld>
  <p:clrMapOvr>
    <a:masterClrMapping/>
  </p:clrMapOvr>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64232119"/>
              </p:ext>
            </p:extLst>
          </p:nvPr>
        </p:nvGraphicFramePr>
        <p:xfrm>
          <a:off x="390788" y="3326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also fast with purity</a:t>
                      </a:r>
                      <a:r>
                        <a:rPr lang="en-US" sz="3100" b="1" i="0" kern="1200" baseline="0" dirty="0">
                          <a:solidFill>
                            <a:srgbClr val="FFFF99"/>
                          </a:solidFill>
                          <a:latin typeface="+mn-lt"/>
                          <a:ea typeface="+mn-ea"/>
                          <a:cs typeface="+mn-cs"/>
                        </a:rPr>
                        <a:t> and truth: and let us pray </a:t>
                      </a:r>
                      <a:r>
                        <a:rPr lang="en-US" sz="3100" b="1" i="0" kern="1200" baseline="0" dirty="0" err="1">
                          <a:solidFill>
                            <a:srgbClr val="FFFF99"/>
                          </a:solidFill>
                          <a:latin typeface="+mn-lt"/>
                          <a:ea typeface="+mn-ea"/>
                          <a:cs typeface="+mn-cs"/>
                        </a:rPr>
                        <a:t>caling</a:t>
                      </a:r>
                      <a:r>
                        <a:rPr lang="en-US" sz="3100" b="1" i="0" kern="1200" baseline="0" dirty="0">
                          <a:solidFill>
                            <a:srgbClr val="FFFF99"/>
                          </a:solidFill>
                          <a:latin typeface="+mn-lt"/>
                          <a:ea typeface="+mn-ea"/>
                          <a:cs typeface="+mn-cs"/>
                        </a:rPr>
                        <a:t> out saying:</a:t>
                      </a:r>
                      <a:endParaRPr lang="en-US" sz="31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Anon hon </a:t>
                      </a:r>
                      <a:r>
                        <a:rPr lang="en-US" sz="2800" b="1" kern="1200" baseline="0" dirty="0" err="1">
                          <a:solidFill>
                            <a:schemeClr val="bg1"/>
                          </a:solidFill>
                          <a:latin typeface="+mn-lt"/>
                          <a:ea typeface="+mn-ea"/>
                          <a:cs typeface="+mn-cs"/>
                        </a:rPr>
                        <a:t>maren</a:t>
                      </a:r>
                      <a:r>
                        <a:rPr lang="en-US" sz="2800" b="1" kern="1200" baseline="0" dirty="0">
                          <a:solidFill>
                            <a:schemeClr val="bg1"/>
                          </a:solidFill>
                          <a:latin typeface="+mn-lt"/>
                          <a:ea typeface="+mn-ea"/>
                          <a:cs typeface="+mn-cs"/>
                        </a:rPr>
                        <a:t> ernestevin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ootoovo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oomethmi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owwoh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enten-ereprosevkeste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en-osh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engo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emmos</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أنون هون مارين ارنيستڤين، خين أوتوڤو نيم أو ميثمى، أووه انتين إر ابروس إفشستى، انؤوش ايڤول انجو إموس.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ونحن أيضاً فلنصُم، بطهارة وبر، ونُصلِي، صارخين قائلين.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00857201"/>
      </p:ext>
    </p:extLst>
  </p:cSld>
  <p:clrMapOvr>
    <a:masterClrMapping/>
  </p:clrMapOvr>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06180367"/>
              </p:ext>
            </p:extLst>
          </p:nvPr>
        </p:nvGraphicFramePr>
        <p:xfrm>
          <a:off x="390788" y="332656"/>
          <a:ext cx="8429684" cy="4968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Our Father our art in Heaven,</a:t>
                      </a:r>
                      <a:r>
                        <a:rPr lang="en-US" sz="2800" b="1" i="0" kern="1200" baseline="0" dirty="0">
                          <a:solidFill>
                            <a:srgbClr val="FFFF99"/>
                          </a:solidFill>
                          <a:latin typeface="+mn-lt"/>
                          <a:ea typeface="+mn-ea"/>
                          <a:cs typeface="+mn-cs"/>
                        </a:rPr>
                        <a:t> Hallowed by Thy name: They Kingdom come: for thine is the glory forever Amen. </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Je </a:t>
                      </a:r>
                      <a:r>
                        <a:rPr lang="en-US" sz="2800" b="1" kern="1200" baseline="0" dirty="0" err="1">
                          <a:solidFill>
                            <a:schemeClr val="bg1"/>
                          </a:solidFill>
                          <a:latin typeface="+mn-lt"/>
                          <a:ea typeface="+mn-ea"/>
                          <a:cs typeface="+mn-cs"/>
                        </a:rPr>
                        <a:t>Penyot</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nifi-owwi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maref-touvo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pekran</a:t>
                      </a:r>
                      <a:r>
                        <a:rPr lang="en-US" sz="2800" b="1" kern="1200" baseline="0" dirty="0">
                          <a:solidFill>
                            <a:schemeClr val="bg1"/>
                          </a:solidFill>
                          <a:latin typeface="+mn-lt"/>
                          <a:ea typeface="+mn-ea"/>
                          <a:cs typeface="+mn-cs"/>
                        </a:rPr>
                        <a:t>: mares-I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tekmet-ooro</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a:t>
                      </a:r>
                      <a:r>
                        <a:rPr lang="en-US" sz="2800" b="1" kern="1200" baseline="0" dirty="0">
                          <a:solidFill>
                            <a:schemeClr val="bg1"/>
                          </a:solidFill>
                          <a:latin typeface="+mn-lt"/>
                          <a:ea typeface="+mn-ea"/>
                          <a:cs typeface="+mn-cs"/>
                        </a:rPr>
                        <a:t> pi-o-</a:t>
                      </a:r>
                      <a:r>
                        <a:rPr lang="en-US" sz="2800" b="1" kern="1200" baseline="0" dirty="0" err="1">
                          <a:solidFill>
                            <a:schemeClr val="bg1"/>
                          </a:solidFill>
                          <a:latin typeface="+mn-lt"/>
                          <a:ea typeface="+mn-ea"/>
                          <a:cs typeface="+mn-cs"/>
                        </a:rPr>
                        <a:t>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 بينيوت اتخين نى فيئوى، مارفتوڤو انچى بيكران، مارسئى إنچى تيك ميتؤرو، چى فوك بي بي ؤوؤو شا نى اينيه.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961103648"/>
      </p:ext>
    </p:extLst>
  </p:cSld>
  <p:clrMapOvr>
    <a:masterClrMapping/>
  </p:clrMapOvr>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654329" y="188640"/>
            <a:ext cx="783541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Hosanna Sunday</a:t>
            </a:r>
            <a:endParaRPr lang="en-CA" sz="3000" b="1" u="sng">
              <a:solidFill>
                <a:srgbClr val="FFFF00"/>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444951171"/>
              </p:ext>
            </p:extLst>
          </p:nvPr>
        </p:nvGraphicFramePr>
        <p:xfrm>
          <a:off x="357188" y="692696"/>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65435101"/>
      </p:ext>
    </p:extLst>
  </p:cSld>
  <p:clrMapOvr>
    <a:masterClrMapping/>
  </p:clrMapOvr>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58561438"/>
              </p:ext>
            </p:extLst>
          </p:nvPr>
        </p:nvGraphicFramePr>
        <p:xfrm>
          <a:off x="357188" y="116632"/>
          <a:ext cx="8429684" cy="580988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8098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He who sits upon the Cherubim, rode a colt and entered Jerusalem, O what great humility.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Fe-et-</a:t>
                      </a:r>
                      <a:r>
                        <a:rPr lang="en-US" sz="3000" dirty="0" err="1">
                          <a:solidFill>
                            <a:schemeClr val="bg1"/>
                          </a:solidFill>
                        </a:rPr>
                        <a:t>himisi</a:t>
                      </a:r>
                      <a:r>
                        <a:rPr lang="en-US" sz="3000" dirty="0">
                          <a:solidFill>
                            <a:schemeClr val="bg1"/>
                          </a:solidFill>
                        </a:rPr>
                        <a:t> </a:t>
                      </a:r>
                      <a:r>
                        <a:rPr lang="en-US" sz="3000" dirty="0" err="1">
                          <a:solidFill>
                            <a:schemeClr val="bg1"/>
                          </a:solidFill>
                        </a:rPr>
                        <a:t>hije-ni-Sherobim</a:t>
                      </a:r>
                      <a:r>
                        <a:rPr lang="en-US" sz="3000">
                          <a:solidFill>
                            <a:schemeClr val="bg1"/>
                          </a:solidFill>
                        </a:rPr>
                        <a:t>, aftalof </a:t>
                      </a:r>
                      <a:r>
                        <a:rPr lang="en-US" sz="3000" dirty="0">
                          <a:solidFill>
                            <a:schemeClr val="bg1"/>
                          </a:solidFill>
                        </a:rPr>
                        <a:t>e-</a:t>
                      </a:r>
                      <a:r>
                        <a:rPr lang="en-US" sz="3000" dirty="0" err="1">
                          <a:solidFill>
                            <a:schemeClr val="bg1"/>
                          </a:solidFill>
                        </a:rPr>
                        <a:t>oo</a:t>
                      </a:r>
                      <a:r>
                        <a:rPr lang="en-US" sz="3000" dirty="0">
                          <a:solidFill>
                            <a:schemeClr val="bg1"/>
                          </a:solidFill>
                        </a:rPr>
                        <a:t>-e-o, </a:t>
                      </a:r>
                      <a:r>
                        <a:rPr lang="en-US" sz="3000" dirty="0" err="1">
                          <a:solidFill>
                            <a:schemeClr val="bg1"/>
                          </a:solidFill>
                        </a:rPr>
                        <a:t>afshe</a:t>
                      </a:r>
                      <a:r>
                        <a:rPr lang="en-US" sz="3000" dirty="0">
                          <a:solidFill>
                            <a:schemeClr val="bg1"/>
                          </a:solidFill>
                        </a:rPr>
                        <a:t> </a:t>
                      </a:r>
                      <a:r>
                        <a:rPr lang="en-US" sz="3000" dirty="0" err="1">
                          <a:solidFill>
                            <a:schemeClr val="bg1"/>
                          </a:solidFill>
                        </a:rPr>
                        <a:t>ekhon</a:t>
                      </a:r>
                      <a:r>
                        <a:rPr lang="en-US" sz="3000" dirty="0">
                          <a:solidFill>
                            <a:schemeClr val="bg1"/>
                          </a:solidFill>
                        </a:rPr>
                        <a:t> e-</a:t>
                      </a:r>
                      <a:r>
                        <a:rPr lang="en-US" sz="3000" dirty="0" err="1">
                          <a:solidFill>
                            <a:schemeClr val="bg1"/>
                          </a:solidFill>
                        </a:rPr>
                        <a:t>Iaro</a:t>
                      </a:r>
                      <a:r>
                        <a:rPr lang="en-US" sz="3000" dirty="0">
                          <a:solidFill>
                            <a:schemeClr val="bg1"/>
                          </a:solidFill>
                        </a:rPr>
                        <a:t>-</a:t>
                      </a:r>
                      <a:r>
                        <a:rPr lang="en-US" sz="3000" dirty="0" err="1">
                          <a:solidFill>
                            <a:schemeClr val="bg1"/>
                          </a:solidFill>
                        </a:rPr>
                        <a:t>salim</a:t>
                      </a:r>
                      <a:r>
                        <a:rPr lang="en-US" sz="3000" dirty="0">
                          <a:solidFill>
                            <a:schemeClr val="bg1"/>
                          </a:solidFill>
                        </a:rPr>
                        <a:t>, </a:t>
                      </a:r>
                      <a:r>
                        <a:rPr lang="en-US" sz="3000" dirty="0" err="1">
                          <a:solidFill>
                            <a:schemeClr val="bg1"/>
                          </a:solidFill>
                        </a:rPr>
                        <a:t>oo</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pai-nishti</a:t>
                      </a:r>
                      <a:r>
                        <a:rPr lang="en-US" sz="3000" dirty="0">
                          <a:solidFill>
                            <a:schemeClr val="bg1"/>
                          </a:solidFill>
                        </a:rPr>
                        <a:t> </a:t>
                      </a:r>
                      <a:r>
                        <a:rPr lang="en-US" sz="3000" dirty="0" err="1">
                          <a:solidFill>
                            <a:schemeClr val="bg1"/>
                          </a:solidFill>
                        </a:rPr>
                        <a:t>en-theveio</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فى اتهيمسي هيجين نى شيروبيم</a:t>
                      </a:r>
                      <a:r>
                        <a:rPr lang="ar-AE" sz="3300" b="1">
                          <a:solidFill>
                            <a:schemeClr val="bg1"/>
                          </a:solidFill>
                        </a:rPr>
                        <a:t>: افطالوف إى </a:t>
                      </a:r>
                      <a:r>
                        <a:rPr lang="ar-AE" sz="3300" b="1" dirty="0">
                          <a:solidFill>
                            <a:schemeClr val="bg1"/>
                          </a:solidFill>
                        </a:rPr>
                        <a:t>أو إى أو: آفشى ايخون إى يروساليم: أو بى باى نيشتى إن ثيفيو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الجالس علي الشاروبيم ركب أتاناً، و دخل إلي أورشليم.يا لهذا التواضع العظيم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10920999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59255395"/>
              </p:ext>
            </p:extLst>
          </p:nvPr>
        </p:nvGraphicFramePr>
        <p:xfrm>
          <a:off x="357188" y="620688"/>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May their Holy blessings be with us. Amen. Glory to You, O Lord. Lord have mercy. Lord have mercy. Lord, bless us. Lord, repose them. Amen.</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Erebo esmo ethouwab shopi neman amen. Zoxasi kerye Kerye eleyson Kerye eleyson Kerye evlogison Kerye anapavson Amen.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 إريبو إسمو إثؤواب شوبي نيمان آمين ذوكساسي كيريي كيريي إليسون كيريي إليسون كيريي إفلوجيسون كيريي آنابافصون آمين.</a:t>
                      </a:r>
                      <a:endParaRPr lang="en-CA" sz="28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بركتهم المقدسة فلتكن معنا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آمين المجد لك يا رب يا رب ارحم يا رب ارحم يا رب باركنا يا رب</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نيحهم آمين</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142076825"/>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“May their Holy blessings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14860641"/>
      </p:ext>
    </p:extLst>
  </p:cSld>
  <p:clrMapOvr>
    <a:masterClrMapping/>
  </p:clrMapOvr>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3340606"/>
              </p:ext>
            </p:extLst>
          </p:nvPr>
        </p:nvGraphicFramePr>
        <p:xfrm>
          <a:off x="390788" y="692696"/>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our God, has risen from the dead, He is the first-fruit, of those who departed.</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A Pikhristos pennoty : tonf evol khen ni ethmo-out : enthof pe et aparshi : ente ni etav-enkot.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 بخرستوس بيننوتى : تونف ايفول خين نى اثموؤت : انثوف بى ات ابارشى : انتى نى ايتاف انكوت.</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الأموات، وهو باكورة، الراقدين.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473988" y="188640"/>
            <a:ext cx="819609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Resurrection Feast</a:t>
            </a:r>
            <a:endParaRPr lang="en-CA" sz="3000" b="1" u="sng">
              <a:solidFill>
                <a:srgbClr val="FFFF00"/>
              </a:solidFill>
            </a:endParaRPr>
          </a:p>
        </p:txBody>
      </p:sp>
    </p:spTree>
    <p:extLst>
      <p:ext uri="{BB962C8B-B14F-4D97-AF65-F5344CB8AC3E}">
        <p14:creationId xmlns:p14="http://schemas.microsoft.com/office/powerpoint/2010/main" val="252277573"/>
      </p:ext>
    </p:extLst>
  </p:cSld>
  <p:clrMapOvr>
    <a:masterClrMapping/>
  </p:clrMapOvr>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262873787"/>
              </p:ext>
            </p:extLst>
          </p:nvPr>
        </p:nvGraphicFramePr>
        <p:xfrm>
          <a:off x="390788" y="3326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His Resurrection, when He rose from the dead, He saved us, from our sins.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tef-anastasees</a:t>
                      </a:r>
                      <a:r>
                        <a:rPr lang="en-US" sz="3000" u="none" dirty="0">
                          <a:solidFill>
                            <a:schemeClr val="bg1"/>
                          </a:solidFill>
                        </a:rPr>
                        <a:t>: e-</a:t>
                      </a:r>
                      <a:r>
                        <a:rPr lang="en-US" sz="3000" u="none" dirty="0" err="1">
                          <a:solidFill>
                            <a:schemeClr val="bg1"/>
                          </a:solidFill>
                        </a:rPr>
                        <a:t>taf</a:t>
                      </a:r>
                      <a:r>
                        <a:rPr lang="en-US" sz="3000" u="none" dirty="0">
                          <a:solidFill>
                            <a:schemeClr val="bg1"/>
                          </a:solidFill>
                        </a:rPr>
                        <a:t>-</a:t>
                      </a:r>
                      <a:r>
                        <a:rPr lang="en-US" sz="3000" u="none" dirty="0" err="1">
                          <a:solidFill>
                            <a:schemeClr val="bg1"/>
                          </a:solidFill>
                        </a:rPr>
                        <a:t>tonf</a:t>
                      </a:r>
                      <a:r>
                        <a:rPr lang="en-US" sz="3000" u="none" dirty="0">
                          <a:solidFill>
                            <a:schemeClr val="bg1"/>
                          </a:solidFill>
                        </a:rPr>
                        <a:t> </a:t>
                      </a:r>
                      <a:r>
                        <a:rPr lang="en-US" sz="3000" u="none" dirty="0" err="1">
                          <a:solidFill>
                            <a:schemeClr val="bg1"/>
                          </a:solidFill>
                        </a:rPr>
                        <a:t>evol</a:t>
                      </a:r>
                      <a:r>
                        <a:rPr lang="en-US" sz="3000" u="none" dirty="0">
                          <a:solidFill>
                            <a:schemeClr val="bg1"/>
                          </a:solidFill>
                        </a:rPr>
                        <a:t> </a:t>
                      </a:r>
                      <a:r>
                        <a:rPr lang="en-US" sz="3000" u="none" dirty="0" err="1">
                          <a:solidFill>
                            <a:schemeClr val="bg1"/>
                          </a:solidFill>
                        </a:rPr>
                        <a:t>khen</a:t>
                      </a:r>
                      <a:r>
                        <a:rPr lang="en-US" sz="3000" u="none" dirty="0">
                          <a:solidFill>
                            <a:schemeClr val="bg1"/>
                          </a:solidFill>
                        </a:rPr>
                        <a:t> nee-</a:t>
                      </a:r>
                      <a:r>
                        <a:rPr lang="en-US" sz="3000" u="none" dirty="0" err="1">
                          <a:solidFill>
                            <a:schemeClr val="bg1"/>
                          </a:solidFill>
                        </a:rPr>
                        <a:t>ethmo</a:t>
                      </a:r>
                      <a:r>
                        <a:rPr lang="en-US" sz="3000" u="none" dirty="0">
                          <a:solidFill>
                            <a:schemeClr val="bg1"/>
                          </a:solidFill>
                        </a:rPr>
                        <a:t>-</a:t>
                      </a:r>
                      <a:r>
                        <a:rPr lang="en-US" sz="3000" u="none" dirty="0" err="1">
                          <a:solidFill>
                            <a:schemeClr val="bg1"/>
                          </a:solidFill>
                        </a:rPr>
                        <a:t>oot</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sha-entef</a:t>
                      </a:r>
                      <a:r>
                        <a:rPr lang="en-US" sz="3000" u="none" dirty="0">
                          <a:solidFill>
                            <a:schemeClr val="bg1"/>
                          </a:solidFill>
                        </a:rPr>
                        <a:t> </a:t>
                      </a:r>
                      <a:r>
                        <a:rPr lang="en-US" sz="3000" u="none" dirty="0" err="1">
                          <a:solidFill>
                            <a:schemeClr val="bg1"/>
                          </a:solidFill>
                        </a:rPr>
                        <a:t>soty</a:t>
                      </a:r>
                      <a:r>
                        <a:rPr lang="en-US" sz="3000" u="none" dirty="0">
                          <a:solidFill>
                            <a:schemeClr val="bg1"/>
                          </a:solidFill>
                        </a:rPr>
                        <a:t> </a:t>
                      </a:r>
                      <a:r>
                        <a:rPr lang="en-US" sz="3000" u="none" dirty="0" err="1">
                          <a:solidFill>
                            <a:schemeClr val="bg1"/>
                          </a:solidFill>
                        </a:rPr>
                        <a:t>emmon</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evol-khen</a:t>
                      </a:r>
                      <a:r>
                        <a:rPr lang="en-US" sz="3000" u="none" dirty="0">
                          <a:solidFill>
                            <a:schemeClr val="bg1"/>
                          </a:solidFill>
                        </a:rPr>
                        <a:t> </a:t>
                      </a:r>
                      <a:r>
                        <a:rPr lang="en-US" sz="3000" u="none" dirty="0" err="1">
                          <a:solidFill>
                            <a:schemeClr val="bg1"/>
                          </a:solidFill>
                        </a:rPr>
                        <a:t>nennovi</a:t>
                      </a:r>
                      <a:r>
                        <a:rPr lang="en-US" sz="3000" u="none" dirty="0">
                          <a:solidFill>
                            <a:schemeClr val="bg1"/>
                          </a:solidFill>
                        </a:rPr>
                        <a:t>. </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تيف اناسطاسيس : ايطاف طونف ايفول خين ني اثموؤت : شا انتيف سوتي اممون : ايفول خين نين نوفى</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لقيامته، لما قام من بين الأموات، حتى خلصنا، من 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96686048"/>
      </p:ext>
    </p:extLst>
  </p:cSld>
  <p:clrMapOvr>
    <a:masterClrMapping/>
  </p:clrMapOvr>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894582023"/>
              </p:ext>
            </p:extLst>
          </p:nvPr>
        </p:nvGraphicFramePr>
        <p:xfrm>
          <a:off x="390788" y="33265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Moreover He was placed in the tomb, according to the prophetic voices, on the third day, Christ rose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900" dirty="0" err="1">
                          <a:latin typeface="+mj-lt"/>
                          <a:cs typeface="Arial" panose="020B0604020202020204" pitchFamily="34" charset="0"/>
                        </a:rPr>
                        <a:t>Lebon</a:t>
                      </a:r>
                      <a:r>
                        <a:rPr lang="en-CA" sz="2900" dirty="0">
                          <a:latin typeface="+mj-lt"/>
                          <a:cs typeface="Arial" panose="020B0604020202020204" pitchFamily="34" charset="0"/>
                        </a:rPr>
                        <a:t> </a:t>
                      </a:r>
                      <a:r>
                        <a:rPr lang="en-CA" sz="2900" dirty="0" err="1">
                          <a:latin typeface="+mj-lt"/>
                          <a:cs typeface="Arial" panose="020B0604020202020204" pitchFamily="34" charset="0"/>
                        </a:rPr>
                        <a:t>av-qav</a:t>
                      </a:r>
                      <a:r>
                        <a:rPr lang="en-CA" sz="2900" dirty="0">
                          <a:latin typeface="+mj-lt"/>
                          <a:cs typeface="Arial" panose="020B0604020202020204" pitchFamily="34" charset="0"/>
                        </a:rPr>
                        <a:t> </a:t>
                      </a:r>
                      <a:r>
                        <a:rPr lang="en-CA" sz="2900" err="1">
                          <a:latin typeface="+mj-lt"/>
                          <a:cs typeface="Arial" panose="020B0604020202020204" pitchFamily="34" charset="0"/>
                        </a:rPr>
                        <a:t>khen</a:t>
                      </a:r>
                      <a:r>
                        <a:rPr lang="en-CA" sz="2900">
                          <a:latin typeface="+mj-lt"/>
                          <a:cs typeface="Arial" panose="020B0604020202020204" pitchFamily="34" charset="0"/>
                        </a:rPr>
                        <a:t> pi-emhav</a:t>
                      </a:r>
                      <a:r>
                        <a:rPr lang="en-CA" sz="2900" baseline="0">
                          <a:latin typeface="+mj-lt"/>
                          <a:cs typeface="Arial" panose="020B0604020202020204" pitchFamily="34" charset="0"/>
                        </a:rPr>
                        <a:t> :</a:t>
                      </a:r>
                      <a:r>
                        <a:rPr lang="en-CA" sz="2900">
                          <a:latin typeface="+mj-lt"/>
                          <a:cs typeface="Arial" panose="020B0604020202020204" pitchFamily="34" charset="0"/>
                        </a:rPr>
                        <a:t> </a:t>
                      </a:r>
                      <a:r>
                        <a:rPr lang="en-CA" sz="2900" dirty="0">
                          <a:latin typeface="+mj-lt"/>
                          <a:cs typeface="Arial" panose="020B0604020202020204" pitchFamily="34" charset="0"/>
                        </a:rPr>
                        <a:t>kata </a:t>
                      </a:r>
                      <a:r>
                        <a:rPr lang="en-CA" sz="2900" err="1">
                          <a:latin typeface="+mj-lt"/>
                          <a:cs typeface="Arial" panose="020B0604020202020204" pitchFamily="34" charset="0"/>
                        </a:rPr>
                        <a:t>ni-esmi</a:t>
                      </a:r>
                      <a:r>
                        <a:rPr lang="en-CA" sz="2900">
                          <a:latin typeface="+mj-lt"/>
                          <a:cs typeface="Arial" panose="020B0604020202020204" pitchFamily="34" charset="0"/>
                        </a:rPr>
                        <a:t> emeprofe-tikon</a:t>
                      </a:r>
                      <a:r>
                        <a:rPr lang="en-CA" sz="2900" baseline="0">
                          <a:latin typeface="+mj-lt"/>
                          <a:cs typeface="Arial" panose="020B0604020202020204" pitchFamily="34" charset="0"/>
                        </a:rPr>
                        <a:t> :</a:t>
                      </a:r>
                      <a:r>
                        <a:rPr lang="en-CA" sz="2900">
                          <a:latin typeface="+mj-lt"/>
                          <a:cs typeface="Arial" panose="020B0604020202020204" pitchFamily="34" charset="0"/>
                        </a:rPr>
                        <a:t> </a:t>
                      </a:r>
                      <a:r>
                        <a:rPr lang="en-CA" sz="2900" err="1">
                          <a:latin typeface="+mj-lt"/>
                          <a:cs typeface="Arial" panose="020B0604020202020204" pitchFamily="34" charset="0"/>
                        </a:rPr>
                        <a:t>khen</a:t>
                      </a:r>
                      <a:r>
                        <a:rPr lang="en-CA" sz="2900">
                          <a:latin typeface="+mj-lt"/>
                          <a:cs typeface="Arial" panose="020B0604020202020204" pitchFamily="34" charset="0"/>
                        </a:rPr>
                        <a:t> be</a:t>
                      </a:r>
                      <a:r>
                        <a:rPr lang="en-CA" sz="2900" baseline="0">
                          <a:latin typeface="+mj-lt"/>
                          <a:cs typeface="Arial" panose="020B0604020202020204" pitchFamily="34" charset="0"/>
                        </a:rPr>
                        <a:t> </a:t>
                      </a:r>
                      <a:r>
                        <a:rPr lang="en-CA" sz="2900">
                          <a:latin typeface="+mj-lt"/>
                          <a:cs typeface="Arial" panose="020B0604020202020204" pitchFamily="34" charset="0"/>
                        </a:rPr>
                        <a:t>mah shomte</a:t>
                      </a:r>
                      <a:r>
                        <a:rPr lang="en-CA" sz="2900" baseline="0">
                          <a:latin typeface="+mj-lt"/>
                          <a:cs typeface="Arial" panose="020B0604020202020204" pitchFamily="34" charset="0"/>
                        </a:rPr>
                        <a:t> </a:t>
                      </a:r>
                      <a:r>
                        <a:rPr lang="en-CA" sz="2900">
                          <a:latin typeface="+mj-lt"/>
                          <a:cs typeface="Arial" panose="020B0604020202020204" pitchFamily="34" charset="0"/>
                        </a:rPr>
                        <a:t>en-eho-oo</a:t>
                      </a:r>
                      <a:r>
                        <a:rPr lang="en-CA" sz="2900" baseline="0">
                          <a:latin typeface="+mj-lt"/>
                          <a:cs typeface="Arial" panose="020B0604020202020204" pitchFamily="34" charset="0"/>
                        </a:rPr>
                        <a:t> :</a:t>
                      </a:r>
                      <a:r>
                        <a:rPr lang="en-CA" sz="2900">
                          <a:latin typeface="+mj-lt"/>
                          <a:cs typeface="Arial" panose="020B0604020202020204" pitchFamily="34" charset="0"/>
                        </a:rPr>
                        <a:t> Pikhrestos </a:t>
                      </a:r>
                      <a:r>
                        <a:rPr lang="en-CA" sz="2900" dirty="0" err="1">
                          <a:latin typeface="+mj-lt"/>
                          <a:cs typeface="Arial" panose="020B0604020202020204" pitchFamily="34" charset="0"/>
                        </a:rPr>
                        <a:t>anisti</a:t>
                      </a:r>
                      <a:r>
                        <a:rPr lang="en-CA" sz="2900" dirty="0">
                          <a:latin typeface="+mj-lt"/>
                          <a:cs typeface="Arial" panose="020B0604020202020204" pitchFamily="34" charset="0"/>
                        </a:rPr>
                        <a:t> </a:t>
                      </a:r>
                      <a:r>
                        <a:rPr lang="en-CA" sz="2900" dirty="0" err="1">
                          <a:latin typeface="+mj-lt"/>
                          <a:cs typeface="Arial" panose="020B0604020202020204" pitchFamily="34" charset="0"/>
                        </a:rPr>
                        <a:t>ek-nekron</a:t>
                      </a:r>
                      <a:r>
                        <a:rPr lang="en-CA" sz="2900" dirty="0">
                          <a:latin typeface="+mj-lt"/>
                          <a:cs typeface="Arial" panose="020B0604020202020204" pitchFamily="34" charset="0"/>
                        </a:rPr>
                        <a:t>.</a:t>
                      </a:r>
                      <a:endParaRPr lang="en-CA" sz="29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a:t>ليبون افكاف خين بي امهاف : كاطا ني اسمي امبروفيتيكون : خين بي ماه شومت ان ايهوؤ : بخرستوس آنيستي اكنكرون</a:t>
                      </a:r>
                      <a:endParaRPr lang="ar-AE" sz="2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وأيضا وُضع في القبر، حسب الأصوات النبوية، وفي اليوم الثالث، المسيح قام من الأموات.</a:t>
                      </a:r>
                      <a:endParaRPr lang="en-CA"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2560000770"/>
      </p:ext>
    </p:extLst>
  </p:cSld>
  <p:clrMapOvr>
    <a:masterClrMapping/>
  </p:clrMapOvr>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6625987"/>
              </p:ext>
            </p:extLst>
          </p:nvPr>
        </p:nvGraphicFramePr>
        <p:xfrm>
          <a:off x="390788" y="79855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Michael, the great archangel, the announcer of salvation, of the Resurrection.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Mikhaeel : pi nishty en arshi angelos : pi ekriman en ougai : ente ti anastasis.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ميخائيل : بى نيشتى ان أرشى آنجيلوس : بى اكريمان ان اوجاى انتى تى اناسطاسيس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لميخائيل، رئيس الملائكة العظيم، المُنادي بالخلاص، الذي للقيامة.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 .</a:t>
            </a:r>
          </a:p>
        </p:txBody>
      </p:sp>
      <p:sp>
        <p:nvSpPr>
          <p:cNvPr id="5" name="Rectangle 4"/>
          <p:cNvSpPr/>
          <p:nvPr/>
        </p:nvSpPr>
        <p:spPr>
          <a:xfrm>
            <a:off x="2662696" y="188640"/>
            <a:ext cx="381867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In The Holy 50 Days</a:t>
            </a:r>
          </a:p>
        </p:txBody>
      </p:sp>
    </p:spTree>
    <p:extLst>
      <p:ext uri="{BB962C8B-B14F-4D97-AF65-F5344CB8AC3E}">
        <p14:creationId xmlns:p14="http://schemas.microsoft.com/office/powerpoint/2010/main" val="3413659297"/>
      </p:ext>
    </p:extLst>
  </p:cSld>
  <p:clrMapOvr>
    <a:masterClrMapping/>
  </p:clrMapOvr>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24329733"/>
              </p:ext>
            </p:extLst>
          </p:nvPr>
        </p:nvGraphicFramePr>
        <p:xfrm>
          <a:off x="390788" y="69269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God, has risen from the dead, and ascended into the heavens, and is seated at the right hand of His Father.</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t>A Pikhrestos Pennouti, tonf evol khen ni-ethmo-oot, owoh afshenaf e-epshoi enifee-owee, af-hemsi sa-owee-naam empif-yout. </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 بخرستوس بيننوتى : تونف ايفول خين نى اثموؤت : أووه أفشيناف اى ابشوى اى نيفيؤوى : آف هيمسي سا أووى نام امبيفيوت</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بين الأموات، وصعد إلى السموات، وجلس عن يمين أبيه.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640636" y="188640"/>
            <a:ext cx="786279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Ascension Feast </a:t>
            </a:r>
            <a:endParaRPr lang="en-CA" sz="3000" b="1" u="sng">
              <a:solidFill>
                <a:srgbClr val="FFFF00"/>
              </a:solidFill>
            </a:endParaRPr>
          </a:p>
        </p:txBody>
      </p:sp>
    </p:spTree>
    <p:extLst>
      <p:ext uri="{BB962C8B-B14F-4D97-AF65-F5344CB8AC3E}">
        <p14:creationId xmlns:p14="http://schemas.microsoft.com/office/powerpoint/2010/main" val="2762955110"/>
      </p:ext>
    </p:extLst>
  </p:cSld>
  <p:clrMapOvr>
    <a:masterClrMapping/>
  </p:clrMapOvr>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67935994"/>
              </p:ext>
            </p:extLst>
          </p:nvPr>
        </p:nvGraphicFramePr>
        <p:xfrm>
          <a:off x="390788" y="3326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His Ascension, in which He ascended into the heavens, in glory and honor, He is seated at the right hand of His Father.</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tef-analeem-ebsees, etaf-shenaf epshoi e-nifee-owee, khen oo-o-oo nem oo-taio, af-hemsi sa-owee-naam empif-yout.</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تيف أناليم إبسيس إيطاف شيناف إإبشوى إينيفيؤوى خين اوأو نيم أو طايو أفهيمسى صا أوى نام إم بيف يوت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لصعوده، لما صعد إلى السموات، بمجد وإكرام، جلس عن يمين أبيه.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0410331"/>
      </p:ext>
    </p:extLst>
  </p:cSld>
  <p:clrMapOvr>
    <a:masterClrMapping/>
  </p:clrMapOvr>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56747734"/>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He ascended into the heaven, of heavens towards the East, that He may send us the Paraclete, the Spirit of Truth.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Afshenaf e-epshoy e-etfe ente etfe sani ma enshai hina entef ou-orb nan empi Pandokrator Pi Epnevma ente ti methmi</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أفشيناف إإبشوى إإتفى إنتي إتفى صاني ما إنشاى هينا إنتيف أوأورب نان إمبى باراكليتون بى إبنفما إنتى تى مثيمى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صعد إلى سماء السموات، ناحية المشارق، لكي يرسل لنا البارقليط، روح الحق.</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2451032510"/>
      </p:ext>
    </p:extLst>
  </p:cSld>
  <p:clrMapOvr>
    <a:masterClrMapping/>
  </p:clrMapOvr>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1290420"/>
              </p:ext>
            </p:extLst>
          </p:nvPr>
        </p:nvGraphicFramePr>
        <p:xfrm>
          <a:off x="3907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our God, has risen from the dead, and ascended into the heavens, and sent us the Paraclete.</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A Pikhristos pennoty : tonf evol khen ni ethmo-out :afshenaf e-epshoy e-nifi owi : af ou-orb nan empi Parakliton</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آبخرستوس بينوتى طونف إيفول خين نى إثموؤت أووه أفشيناف إإبشوى إي نيفيؤوى أفؤأورب ناى إمبى باركليتون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المسيح إلهنا، قام من بين الأموات، وصعد إلى السموات، وأرسل لنا البارقليط.</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640636" y="188640"/>
            <a:ext cx="7862793"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Verses of the Cymbals – Pentecost Feast </a:t>
            </a:r>
            <a:endParaRPr lang="en-CA" sz="3000" b="1" u="sng">
              <a:solidFill>
                <a:srgbClr val="FFFF00"/>
              </a:solidFill>
            </a:endParaRPr>
          </a:p>
        </p:txBody>
      </p:sp>
    </p:spTree>
    <p:extLst>
      <p:ext uri="{BB962C8B-B14F-4D97-AF65-F5344CB8AC3E}">
        <p14:creationId xmlns:p14="http://schemas.microsoft.com/office/powerpoint/2010/main" val="2978395219"/>
      </p:ext>
    </p:extLst>
  </p:cSld>
  <p:clrMapOvr>
    <a:masterClrMapping/>
  </p:clrMapOvr>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765169313"/>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Hail to His Ascension, in which He ascended into the heavens, and sent the Paraclete, the Spirit of Truth.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tef analimpsis etaf shenaf </a:t>
                      </a:r>
                      <a:r>
                        <a:rPr lang="en-US" sz="2800" u="none">
                          <a:solidFill>
                            <a:schemeClr val="bg1"/>
                          </a:solidFill>
                        </a:rPr>
                        <a:t>e-epshoy e-nifi owi : af ou-orb nan empi Parakliton : Pi Epnevma ente ti methmi</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شيرى تيف أنا ليم إبسيس إيطاف شيناف إإبشوى إينيفيؤوى أفؤأورب نان إمباراكليتون بى إبنفما إنتى تى مثمى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السلام لصعوده، لما صعد إلى السموات، وأرسل لنا البارقليط، روح الحق.</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7067500"/>
      </p:ext>
    </p:extLst>
  </p:cSld>
  <p:clrMapOvr>
    <a:masterClrMapping/>
  </p:clrMapOvr>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026283729"/>
              </p:ext>
            </p:extLst>
          </p:nvPr>
        </p:nvGraphicFramePr>
        <p:xfrm>
          <a:off x="390788" y="332656"/>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Spirit of Comfort, came down from heaven, resting upon each one, and they spoke in many tongues.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 Epnevma emparakliton : etaf ei epeseet evol khen etfe : aforsh ejen efouai : avsaji khen han meesh enlas.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إبنيفما أمباراكليتون إيتاف إي إبيسيت إيفول خين إتفي أف فورش إيجين إفؤواى آفساجى خين هان ميش إنلاس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الروح المعزي، لما نزل من السماء، إنبسط على كل واحد، فنطقوا بأسنة كثيرة.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15692388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1" name="Rectangle 20">
            <a:hlinkClick r:id="rId2"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3"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4"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5"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6" action="ppaction://hlinksldjump"/>
            <a:extLst>
              <a:ext uri="{FF2B5EF4-FFF2-40B4-BE49-F238E27FC236}">
                <a16:creationId xmlns:a16="http://schemas.microsoft.com/office/drawing/2014/main" id="{53D9A437-C1B7-7B38-7D4D-8509C6B9D001}"/>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2709653055"/>
      </p:ext>
    </p:extLst>
  </p:cSld>
  <p:clrMapOvr>
    <a:masterClrMapping/>
  </p:clrMapOvr>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4244261196"/>
              </p:ext>
            </p:extLst>
          </p:nvPr>
        </p:nvGraphicFramePr>
        <p:xfrm>
          <a:off x="390788" y="188640"/>
          <a:ext cx="8429684" cy="585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Jesus Christ the same yesterday, today and forever, in one hypostasis, we worship and glorify Him.</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Eisos Pikhristos ensaf nem fou-ou enthof enthof pe nem sha eneh khen ou hypostasis en ou-out ten ou-osht emmof ten ti ou-ounaf</a:t>
                      </a:r>
                      <a:endParaRPr kumimoji="0" lang="en-CA" sz="27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ايسوس بخرستوس انساف نيم فوؤ انثوف انثوف بى نيم شا اينيه خين او هيبوستاسيس ان اوؤت تين أوؤشت امموف تين تى اوؤناف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يسوع المسيح هو هو أمس واليوم وإلي الأبد باقنوم واحد نسجد له ونمجده.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21696315"/>
      </p:ext>
    </p:extLst>
  </p:cSld>
  <p:clrMapOvr>
    <a:masterClrMapping/>
  </p:clrMapOvr>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90818881"/>
              </p:ext>
            </p:extLst>
          </p:nvPr>
        </p:nvGraphicFramePr>
        <p:xfrm>
          <a:off x="357188" y="192024"/>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5054477"/>
      </p:ext>
    </p:extLst>
  </p:cSld>
  <p:clrMapOvr>
    <a:masterClrMapping/>
  </p:clrMapOvr>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82567663"/>
      </p:ext>
    </p:extLst>
  </p:cSld>
  <p:clrMapOvr>
    <a:masterClrMapping/>
  </p:clrMapOvr>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2898169"/>
      </p:ext>
    </p:extLst>
  </p:cSld>
  <p:clrMapOvr>
    <a:masterClrMapping/>
  </p:clrMapOvr>
</p:sld>
</file>

<file path=ppt/slides/slide1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Nativity</a:t>
            </a:r>
          </a:p>
        </p:txBody>
      </p:sp>
      <p:sp>
        <p:nvSpPr>
          <p:cNvPr id="4" name="Rounded Rectangle 3">
            <a:hlinkClick r:id="rId3" action="ppaction://hlinksldjump"/>
          </p:cNvPr>
          <p:cNvSpPr/>
          <p:nvPr/>
        </p:nvSpPr>
        <p:spPr>
          <a:xfrm>
            <a:off x="2435763"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Theophany</a:t>
            </a:r>
          </a:p>
        </p:txBody>
      </p:sp>
      <p:sp>
        <p:nvSpPr>
          <p:cNvPr id="6" name="Rounded Rectangle 5">
            <a:hlinkClick r:id="rId4" action="ppaction://hlinksldjump"/>
          </p:cNvPr>
          <p:cNvSpPr/>
          <p:nvPr/>
        </p:nvSpPr>
        <p:spPr>
          <a:xfrm>
            <a:off x="4692014"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Holy 50 days and Sundays</a:t>
            </a:r>
          </a:p>
        </p:txBody>
      </p:sp>
      <p:sp>
        <p:nvSpPr>
          <p:cNvPr id="7" name="Rounded Rectangle 6">
            <a:hlinkClick r:id="rId5" action="ppaction://hlinksldjump"/>
          </p:cNvPr>
          <p:cNvSpPr/>
          <p:nvPr/>
        </p:nvSpPr>
        <p:spPr>
          <a:xfrm>
            <a:off x="6948264" y="6021288"/>
            <a:ext cx="2088232" cy="65368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Other feasts/non Sundays</a:t>
            </a:r>
          </a:p>
        </p:txBody>
      </p:sp>
    </p:spTree>
    <p:extLst>
      <p:ext uri="{BB962C8B-B14F-4D97-AF65-F5344CB8AC3E}">
        <p14:creationId xmlns:p14="http://schemas.microsoft.com/office/powerpoint/2010/main" val="593385455"/>
      </p:ext>
    </p:extLst>
  </p:cSld>
  <p:clrMapOvr>
    <a:masterClrMapping/>
  </p:clrMapOvr>
</p:sld>
</file>

<file path=ppt/slides/slide1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ounded Rectangle 6">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52896309"/>
      </p:ext>
    </p:extLst>
  </p:cSld>
  <p:clrMapOvr>
    <a:masterClrMapping/>
  </p:clrMapOvr>
</p:sld>
</file>

<file path=ppt/slides/slide1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a:t>
                      </a:r>
                      <a:endParaRPr lang="en-US" sz="2800" b="1" u="none">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آك إى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a:t>
                      </a:r>
                      <a:endParaRPr lang="en-US" sz="33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031901996"/>
      </p:ext>
    </p:extLst>
  </p:cSld>
  <p:clrMapOvr>
    <a:masterClrMapping/>
  </p:clrMapOvr>
</p:sld>
</file>

<file path=ppt/slides/slide1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آفماسك</a:t>
                      </a:r>
                      <a:r>
                        <a:rPr lang="en-US" sz="3200" b="1" dirty="0">
                          <a:solidFill>
                            <a:schemeClr val="bg1"/>
                          </a:solidFill>
                        </a:rPr>
                        <a:t> </a:t>
                      </a:r>
                      <a:r>
                        <a:rPr lang="ar-AE" sz="3200" b="1" dirty="0">
                          <a:solidFill>
                            <a:schemeClr val="bg1"/>
                          </a:solidFill>
                        </a:rPr>
                        <a:t>آكسوتى اممون ناى نان</a:t>
                      </a:r>
                      <a:endParaRPr lang="en-CA" sz="32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br>
                        <a:rPr lang="en-US" sz="3200" b="1" dirty="0">
                          <a:solidFill>
                            <a:srgbClr val="FFFF99"/>
                          </a:solidFill>
                        </a:rPr>
                      </a:br>
                      <a:r>
                        <a:rPr lang="ar-AE" sz="3200" b="1" dirty="0">
                          <a:solidFill>
                            <a:srgbClr val="FFFF99"/>
                          </a:solidFill>
                        </a:rPr>
                        <a:t>أيها </a:t>
                      </a:r>
                      <a:br>
                        <a:rPr lang="en-US" sz="3200" b="1" dirty="0">
                          <a:solidFill>
                            <a:srgbClr val="FFFF99"/>
                          </a:solidFill>
                        </a:rPr>
                      </a:br>
                      <a:r>
                        <a:rPr lang="ar-AE" sz="3200" b="1" dirty="0">
                          <a:solidFill>
                            <a:srgbClr val="FFFF99"/>
                          </a:solidFill>
                        </a:rPr>
                        <a:t>المسيح </a:t>
                      </a:r>
                      <a:br>
                        <a:rPr lang="en-US" sz="3200" b="1" dirty="0">
                          <a:solidFill>
                            <a:srgbClr val="FFFF99"/>
                          </a:solidFill>
                        </a:rPr>
                      </a:br>
                      <a:r>
                        <a:rPr lang="ar-AE" sz="3200" b="1" dirty="0">
                          <a:solidFill>
                            <a:srgbClr val="FFFF99"/>
                          </a:solidFill>
                        </a:rPr>
                        <a:t>مع أبيك الصالح والروح القدس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4187955320"/>
      </p:ext>
    </p:extLst>
  </p:cSld>
  <p:clrMapOvr>
    <a:masterClrMapping/>
  </p:clrMapOvr>
</p:sld>
</file>

<file path=ppt/slides/slide1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4031084552"/>
      </p:ext>
    </p:extLst>
  </p:cSld>
  <p:clrMapOvr>
    <a:masterClrMapping/>
  </p:clrMapOvr>
</p:sld>
</file>

<file path=ppt/slides/slide1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طونك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a:t>
                      </a:r>
                      <a:r>
                        <a:rPr lang="ar-AE" sz="3000" dirty="0">
                          <a:solidFill>
                            <a:srgbClr val="FFFF99"/>
                          </a:solidFill>
                        </a:rPr>
                        <a:t>قمت </a:t>
                      </a:r>
                      <a:r>
                        <a:rPr lang="ar-AE" sz="3000" b="1" dirty="0">
                          <a:solidFill>
                            <a:srgbClr val="FFFF99"/>
                          </a:solidFill>
                        </a:rPr>
                        <a:t>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Tree>
    <p:extLst>
      <p:ext uri="{BB962C8B-B14F-4D97-AF65-F5344CB8AC3E}">
        <p14:creationId xmlns:p14="http://schemas.microsoft.com/office/powerpoint/2010/main" val="354174981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29136510"/>
              </p:ext>
            </p:extLst>
          </p:nvPr>
        </p:nvGraphicFramePr>
        <p:xfrm>
          <a:off x="357188" y="620688"/>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Loose, remit, and forgive us, O God, our iniquities which we have committed willingly and which we have committed unwillingly, </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Vol evol ko evol arisin khorin nan efnoty en nen paraptoma : ni etan ayto khen pen ou-wsh nem ni etan ayto khen pen ou-wsh 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ڤول إيڤول كو إيڤول أريسين خورين نان إفنوتي إن نين بارابتوما: ني إيتان آيتو خين بين أواوش نيم ني إيتان آيتو خين بين أوأوش أن. </a:t>
                      </a:r>
                      <a:endParaRPr lang="en-CA" sz="28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حل و أغفر و إصفح لنا يا الله عن زلاتنا التي صنعناها بإرادتنا و التي صنعناها بغير إرادتنا</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357207818"/>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“Vol Evol (Loose, remit)”</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18852334"/>
      </p:ext>
    </p:extLst>
  </p:cSld>
  <p:clrMapOvr>
    <a:masterClrMapping/>
  </p:clrMapOvr>
</p:sld>
</file>

<file path=ppt/slides/slide1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66887815"/>
              </p:ext>
            </p:extLst>
          </p:nvPr>
        </p:nvGraphicFramePr>
        <p:xfrm>
          <a:off x="357188" y="69269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We ask</a:t>
                      </a:r>
                      <a:r>
                        <a:rPr lang="en-US" sz="2700" b="1" i="0" kern="1200" baseline="0" dirty="0">
                          <a:solidFill>
                            <a:srgbClr val="FFFF99"/>
                          </a:solidFill>
                          <a:latin typeface="+mn-lt"/>
                          <a:ea typeface="+mn-ea"/>
                          <a:cs typeface="+mn-cs"/>
                        </a:rPr>
                        <a:t> You O Son of God: to keep the life of our patriarch: Pope Abba </a:t>
                      </a:r>
                      <a:r>
                        <a:rPr lang="en-US" sz="2700" b="1" i="0" kern="1200" baseline="0" dirty="0" err="1">
                          <a:solidFill>
                            <a:srgbClr val="FFFF99"/>
                          </a:solidFill>
                          <a:latin typeface="+mn-lt"/>
                          <a:ea typeface="+mn-ea"/>
                          <a:cs typeface="+mn-cs"/>
                        </a:rPr>
                        <a:t>Tawadros</a:t>
                      </a:r>
                      <a:r>
                        <a:rPr lang="en-US" sz="2700" b="1" i="0" kern="1200" baseline="0" dirty="0">
                          <a:solidFill>
                            <a:srgbClr val="FFFF99"/>
                          </a:solidFill>
                          <a:latin typeface="+mn-lt"/>
                          <a:ea typeface="+mn-ea"/>
                          <a:cs typeface="+mn-cs"/>
                        </a:rPr>
                        <a:t> the archpriest: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Tentiho</a:t>
                      </a:r>
                      <a:r>
                        <a:rPr lang="en-US" sz="2800" baseline="0" dirty="0">
                          <a:solidFill>
                            <a:schemeClr val="bg1"/>
                          </a:solidFill>
                        </a:rPr>
                        <a:t> </a:t>
                      </a:r>
                      <a:r>
                        <a:rPr lang="en-US" sz="2800" baseline="0" dirty="0" err="1">
                          <a:solidFill>
                            <a:schemeClr val="bg1"/>
                          </a:solidFill>
                        </a:rPr>
                        <a:t>erok</a:t>
                      </a:r>
                      <a:r>
                        <a:rPr lang="en-US" sz="2800" baseline="0" dirty="0">
                          <a:solidFill>
                            <a:schemeClr val="bg1"/>
                          </a:solidFill>
                        </a:rPr>
                        <a:t> o </a:t>
                      </a:r>
                      <a:r>
                        <a:rPr lang="en-US" sz="2800" baseline="0" dirty="0" err="1">
                          <a:solidFill>
                            <a:schemeClr val="bg1"/>
                          </a:solidFill>
                        </a:rPr>
                        <a:t>eyos</a:t>
                      </a:r>
                      <a:r>
                        <a:rPr lang="en-US" sz="2800" baseline="0" dirty="0">
                          <a:solidFill>
                            <a:schemeClr val="bg1"/>
                          </a:solidFill>
                        </a:rPr>
                        <a:t> </a:t>
                      </a:r>
                      <a:r>
                        <a:rPr lang="en-US" sz="2800" baseline="0" dirty="0" err="1">
                          <a:solidFill>
                            <a:schemeClr val="bg1"/>
                          </a:solidFill>
                        </a:rPr>
                        <a:t>theos</a:t>
                      </a:r>
                      <a:r>
                        <a:rPr lang="en-US" sz="2800" baseline="0" dirty="0">
                          <a:solidFill>
                            <a:schemeClr val="bg1"/>
                          </a:solidFill>
                        </a:rPr>
                        <a:t> </a:t>
                      </a:r>
                      <a:r>
                        <a:rPr lang="en-US" sz="2800" baseline="0" dirty="0" err="1">
                          <a:solidFill>
                            <a:schemeClr val="bg1"/>
                          </a:solidFill>
                        </a:rPr>
                        <a:t>ethrek</a:t>
                      </a:r>
                      <a:r>
                        <a:rPr lang="en-US" sz="2800" baseline="0" dirty="0">
                          <a:solidFill>
                            <a:schemeClr val="bg1"/>
                          </a:solidFill>
                        </a:rPr>
                        <a:t> </a:t>
                      </a:r>
                      <a:r>
                        <a:rPr lang="en-US" sz="2800" baseline="0" dirty="0" err="1">
                          <a:solidFill>
                            <a:schemeClr val="bg1"/>
                          </a:solidFill>
                        </a:rPr>
                        <a:t>areh</a:t>
                      </a:r>
                      <a:r>
                        <a:rPr lang="en-US" sz="2800" baseline="0" dirty="0">
                          <a:solidFill>
                            <a:schemeClr val="bg1"/>
                          </a:solidFill>
                        </a:rPr>
                        <a:t> ep-</a:t>
                      </a:r>
                      <a:r>
                        <a:rPr lang="en-US" sz="2800" baseline="0" dirty="0" err="1">
                          <a:solidFill>
                            <a:schemeClr val="bg1"/>
                          </a:solidFill>
                        </a:rPr>
                        <a:t>onkh</a:t>
                      </a:r>
                      <a:r>
                        <a:rPr lang="en-US" sz="2800" baseline="0" dirty="0">
                          <a:solidFill>
                            <a:schemeClr val="bg1"/>
                          </a:solidFill>
                        </a:rPr>
                        <a:t> </a:t>
                      </a:r>
                      <a:r>
                        <a:rPr lang="en-US" sz="2800" baseline="0" dirty="0" err="1">
                          <a:solidFill>
                            <a:schemeClr val="bg1"/>
                          </a:solidFill>
                        </a:rPr>
                        <a:t>empen</a:t>
                      </a:r>
                      <a:r>
                        <a:rPr lang="en-US" sz="2800" baseline="0" dirty="0">
                          <a:solidFill>
                            <a:schemeClr val="bg1"/>
                          </a:solidFill>
                        </a:rPr>
                        <a:t> </a:t>
                      </a:r>
                      <a:r>
                        <a:rPr lang="en-US" sz="2800" baseline="0" dirty="0" err="1">
                          <a:solidFill>
                            <a:schemeClr val="bg1"/>
                          </a:solidFill>
                        </a:rPr>
                        <a:t>Patriarshees</a:t>
                      </a:r>
                      <a:r>
                        <a:rPr lang="en-US" sz="2800" baseline="0" dirty="0">
                          <a:solidFill>
                            <a:schemeClr val="bg1"/>
                          </a:solidFill>
                        </a:rPr>
                        <a:t> papa ava </a:t>
                      </a:r>
                      <a:r>
                        <a:rPr lang="en-US" sz="2800" baseline="0" dirty="0" err="1">
                          <a:solidFill>
                            <a:schemeClr val="bg1"/>
                          </a:solidFill>
                        </a:rPr>
                        <a:t>Tawadros</a:t>
                      </a:r>
                      <a:r>
                        <a:rPr lang="en-US" sz="2800" baseline="0" dirty="0">
                          <a:solidFill>
                            <a:schemeClr val="bg1"/>
                          </a:solidFill>
                        </a:rPr>
                        <a:t> pi </a:t>
                      </a:r>
                      <a:r>
                        <a:rPr lang="en-US" sz="2800" baseline="0" dirty="0" err="1">
                          <a:solidFill>
                            <a:schemeClr val="bg1"/>
                          </a:solidFill>
                        </a:rPr>
                        <a:t>archi</a:t>
                      </a:r>
                      <a:r>
                        <a:rPr lang="en-US" sz="2800" baseline="0" dirty="0">
                          <a:solidFill>
                            <a:schemeClr val="bg1"/>
                          </a:solidFill>
                        </a:rPr>
                        <a:t> </a:t>
                      </a:r>
                      <a:r>
                        <a:rPr lang="en-US" sz="2800" baseline="0" dirty="0" err="1">
                          <a:solidFill>
                            <a:schemeClr val="bg1"/>
                          </a:solidFill>
                        </a:rPr>
                        <a:t>erevs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تين تيهو ايروك او ايوس ثيؤس: اثريك اريه اب اونخ امبين باتريارشيس : بابا افا تواضروس بي ارشي ارفس : ماتاجروف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نسألك يا ابن الله أن تحفظ حياة بطريركنا البابا أنبا تواضروس رئيس الكهنة ثبته علي كرسيه.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511345593"/>
              </p:ext>
            </p:extLst>
          </p:nvPr>
        </p:nvGraphicFramePr>
        <p:xfrm>
          <a:off x="107504" y="44624"/>
          <a:ext cx="8856984" cy="792088"/>
        </p:xfrm>
        <a:graphic>
          <a:graphicData uri="http://schemas.openxmlformats.org/drawingml/2006/table">
            <a:tbl>
              <a:tblPr firstRow="1" bandRow="1">
                <a:tableStyleId>{5C22544A-7EE6-4342-B048-85BDC9FD1C3A}</a:tableStyleId>
              </a:tblPr>
              <a:tblGrid>
                <a:gridCol w="88569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Verses of the Cymbals in 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44469979"/>
      </p:ext>
    </p:extLst>
  </p:cSld>
  <p:clrMapOvr>
    <a:masterClrMapping/>
  </p:clrMapOvr>
</p:sld>
</file>

<file path=ppt/slides/slide1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And his partner in</a:t>
                      </a:r>
                      <a:r>
                        <a:rPr lang="en-US" sz="2700" b="1" i="0" kern="1200" baseline="0" dirty="0">
                          <a:solidFill>
                            <a:srgbClr val="FFFF99"/>
                          </a:solidFill>
                          <a:latin typeface="+mn-lt"/>
                          <a:ea typeface="+mn-ea"/>
                          <a:cs typeface="+mn-cs"/>
                        </a:rPr>
                        <a:t> the liturgy: our holy and righteous father </a:t>
                      </a:r>
                      <a:r>
                        <a:rPr lang="en-US" sz="2700" b="1" i="0" kern="1200" baseline="0" err="1">
                          <a:solidFill>
                            <a:srgbClr val="FFFF99"/>
                          </a:solidFill>
                          <a:latin typeface="+mn-lt"/>
                          <a:ea typeface="+mn-ea"/>
                          <a:cs typeface="+mn-cs"/>
                        </a:rPr>
                        <a:t>abba</a:t>
                      </a:r>
                      <a:r>
                        <a:rPr lang="en-US" sz="2700" b="1" i="0" kern="1200" baseline="0">
                          <a:solidFill>
                            <a:srgbClr val="FFFF99"/>
                          </a:solidFill>
                          <a:latin typeface="+mn-lt"/>
                          <a:ea typeface="+mn-ea"/>
                          <a:cs typeface="+mn-cs"/>
                        </a:rPr>
                        <a:t> ... the </a:t>
                      </a:r>
                      <a:r>
                        <a:rPr lang="en-US" sz="2700" b="1" i="0" kern="1200" baseline="0" dirty="0">
                          <a:solidFill>
                            <a:srgbClr val="FFFF99"/>
                          </a:solidFill>
                          <a:latin typeface="+mn-lt"/>
                          <a:ea typeface="+mn-ea"/>
                          <a:cs typeface="+mn-cs"/>
                        </a:rPr>
                        <a:t>Bishop: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pef</a:t>
                      </a:r>
                      <a:r>
                        <a:rPr lang="en-US" sz="2800" dirty="0">
                          <a:solidFill>
                            <a:schemeClr val="bg1"/>
                          </a:solidFill>
                        </a:rPr>
                        <a:t> </a:t>
                      </a:r>
                      <a:r>
                        <a:rPr lang="en-US" sz="2800" dirty="0" err="1">
                          <a:solidFill>
                            <a:schemeClr val="bg1"/>
                          </a:solidFill>
                        </a:rPr>
                        <a:t>keshfeer</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leetorghos</a:t>
                      </a:r>
                      <a:r>
                        <a:rPr lang="en-US" sz="2800" dirty="0">
                          <a:solidFill>
                            <a:schemeClr val="bg1"/>
                          </a:solidFill>
                        </a:rPr>
                        <a:t>:</a:t>
                      </a:r>
                      <a:r>
                        <a:rPr lang="en-US" sz="2800" baseline="0" dirty="0">
                          <a:solidFill>
                            <a:schemeClr val="bg1"/>
                          </a:solidFill>
                        </a:rPr>
                        <a:t> </a:t>
                      </a:r>
                      <a:r>
                        <a:rPr lang="en-US" sz="2800" baseline="0" dirty="0" err="1">
                          <a:solidFill>
                            <a:schemeClr val="bg1"/>
                          </a:solidFill>
                        </a:rPr>
                        <a:t>peniot</a:t>
                      </a:r>
                      <a:r>
                        <a:rPr lang="en-US" sz="2800" baseline="0" dirty="0">
                          <a:solidFill>
                            <a:schemeClr val="bg1"/>
                          </a:solidFill>
                        </a:rPr>
                        <a:t> </a:t>
                      </a:r>
                      <a:r>
                        <a:rPr lang="en-US" sz="2800" baseline="0" dirty="0" err="1">
                          <a:solidFill>
                            <a:schemeClr val="bg1"/>
                          </a:solidFill>
                        </a:rPr>
                        <a:t>ethouab</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zeekeos</a:t>
                      </a:r>
                      <a:r>
                        <a:rPr lang="en-US" sz="2800" baseline="0" dirty="0">
                          <a:solidFill>
                            <a:schemeClr val="bg1"/>
                          </a:solidFill>
                        </a:rPr>
                        <a:t>: </a:t>
                      </a:r>
                      <a:r>
                        <a:rPr lang="en-US" sz="2800" baseline="0">
                          <a:solidFill>
                            <a:schemeClr val="bg1"/>
                          </a:solidFill>
                        </a:rPr>
                        <a:t>ava ... pi </a:t>
                      </a:r>
                      <a:r>
                        <a:rPr lang="en-US" sz="2800" baseline="0" dirty="0" err="1">
                          <a:solidFill>
                            <a:schemeClr val="bg1"/>
                          </a:solidFill>
                        </a:rPr>
                        <a:t>episkopos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بيف كي اشفير ان ليتورغوس : بينيوت اثواب ان ذيكيوس : </a:t>
                      </a:r>
                      <a:r>
                        <a:rPr lang="ar-AE" sz="2800" b="1">
                          <a:solidFill>
                            <a:schemeClr val="bg1"/>
                          </a:solidFill>
                        </a:rPr>
                        <a:t>افا ... </a:t>
                      </a:r>
                      <a:r>
                        <a:rPr lang="ar-AE" sz="2800" b="1" dirty="0">
                          <a:solidFill>
                            <a:schemeClr val="bg1"/>
                          </a:solidFill>
                        </a:rPr>
                        <a:t>بي ابيسكوبوس : ماتاجورف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وشريكه في الخدمة الرسولية أبانا القديس البار </a:t>
                      </a:r>
                      <a:r>
                        <a:rPr lang="ar-AE" sz="3300">
                          <a:solidFill>
                            <a:srgbClr val="FFFF99"/>
                          </a:solidFill>
                        </a:rPr>
                        <a:t>أنبا ... الأسقف </a:t>
                      </a:r>
                      <a:r>
                        <a:rPr lang="ar-AE" sz="3300" dirty="0">
                          <a:solidFill>
                            <a:srgbClr val="FFFF99"/>
                          </a:solidFill>
                        </a:rPr>
                        <a:t>ثبته علي كرسيه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851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Vespers/Matins</a:t>
            </a:r>
          </a:p>
        </p:txBody>
      </p:sp>
      <p:sp>
        <p:nvSpPr>
          <p:cNvPr id="4" name="Rectangle 3">
            <a:hlinkClick r:id="rId3" action="ppaction://hlinksldjump"/>
          </p:cNvPr>
          <p:cNvSpPr/>
          <p:nvPr/>
        </p:nvSpPr>
        <p:spPr>
          <a:xfrm>
            <a:off x="2339752" y="5589240"/>
            <a:ext cx="4824536" cy="400110"/>
          </a:xfrm>
          <a:prstGeom prst="rect">
            <a:avLst/>
          </a:prstGeom>
          <a:solidFill>
            <a:srgbClr val="C00000"/>
          </a:solidFill>
        </p:spPr>
        <p:txBody>
          <a:bodyPr wrap="square">
            <a:spAutoFit/>
          </a:bodyPr>
          <a:lstStyle/>
          <a:p>
            <a:pPr algn="ctr"/>
            <a:r>
              <a:rPr lang="en-US" sz="2000" b="1">
                <a:solidFill>
                  <a:srgbClr val="FFFF99"/>
                </a:solidFill>
              </a:rPr>
              <a:t>In All Major and Minor feasts</a:t>
            </a:r>
            <a:endParaRPr lang="en-US" sz="2000"/>
          </a:p>
        </p:txBody>
      </p:sp>
    </p:spTree>
    <p:extLst>
      <p:ext uri="{BB962C8B-B14F-4D97-AF65-F5344CB8AC3E}">
        <p14:creationId xmlns:p14="http://schemas.microsoft.com/office/powerpoint/2010/main" val="3031104237"/>
      </p:ext>
    </p:extLst>
  </p:cSld>
  <p:clrMapOvr>
    <a:masterClrMapping/>
  </p:clrMapOvr>
</p:sld>
</file>

<file path=ppt/slides/slide1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Trailer in the presence of Pope/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357188" y="692696"/>
          <a:ext cx="8429684" cy="4480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400" b="1" i="0" kern="1200" dirty="0">
                          <a:solidFill>
                            <a:srgbClr val="FFFF99"/>
                          </a:solidFill>
                          <a:latin typeface="+mn-lt"/>
                          <a:ea typeface="+mn-ea"/>
                          <a:cs typeface="+mn-cs"/>
                        </a:rPr>
                        <a:t>Alleluia</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400" b="1" i="0" kern="1200" dirty="0">
                          <a:solidFill>
                            <a:srgbClr val="FFFF99"/>
                          </a:solidFill>
                          <a:latin typeface="+mn-lt"/>
                          <a:ea typeface="+mn-ea"/>
                          <a:cs typeface="+mn-cs"/>
                        </a:rPr>
                        <a:t>Let them exalt Him in the church of His people</a:t>
                      </a:r>
                      <a:endParaRPr lang="en-US" sz="34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600" dirty="0"/>
                        <a:t>Alleluia</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6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kern="1200" baseline="0" dirty="0" err="1">
                          <a:solidFill>
                            <a:schemeClr val="bg1"/>
                          </a:solidFill>
                          <a:latin typeface="+mn-lt"/>
                          <a:ea typeface="+mn-ea"/>
                          <a:cs typeface="+mn-cs"/>
                        </a:rPr>
                        <a:t>Maro</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chasf</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khen</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ti</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ekleesia</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ente</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pef</a:t>
                      </a:r>
                      <a:r>
                        <a:rPr lang="en-US" sz="3600" b="1" kern="1200" baseline="0" dirty="0">
                          <a:solidFill>
                            <a:schemeClr val="bg1"/>
                          </a:solidFill>
                          <a:latin typeface="+mn-lt"/>
                          <a:ea typeface="+mn-ea"/>
                          <a:cs typeface="+mn-cs"/>
                        </a:rPr>
                        <a:t> </a:t>
                      </a:r>
                      <a:r>
                        <a:rPr lang="en-US" sz="3600" b="1" kern="1200" baseline="0" dirty="0" err="1">
                          <a:solidFill>
                            <a:schemeClr val="bg1"/>
                          </a:solidFill>
                          <a:latin typeface="+mn-lt"/>
                          <a:ea typeface="+mn-ea"/>
                          <a:cs typeface="+mn-cs"/>
                        </a:rPr>
                        <a:t>laos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الليلويا </a:t>
                      </a: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مارو إتشاسف خين إت إكليسيا إنتي بيف لاؤس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الليلويا </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فليرفعوه في كنيسة شعبه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0716100"/>
      </p:ext>
    </p:extLst>
  </p:cSld>
  <p:clrMapOvr>
    <a:masterClrMapping/>
  </p:clrMapOvr>
</p:sld>
</file>

<file path=ppt/slides/slide1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114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praise Him in the seat of the elders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Owoh</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maro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esmo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erof</a:t>
                      </a:r>
                      <a:r>
                        <a:rPr lang="en-US" sz="3300" b="1" u="none" kern="1200" baseline="0" dirty="0">
                          <a:solidFill>
                            <a:schemeClr val="bg1"/>
                          </a:solidFill>
                          <a:latin typeface="+mn-lt"/>
                          <a:ea typeface="+mn-ea"/>
                          <a:cs typeface="+mn-cs"/>
                        </a:rPr>
                        <a:t> he </a:t>
                      </a:r>
                      <a:r>
                        <a:rPr lang="en-US" sz="3300" b="1" u="none" kern="1200" baseline="0" dirty="0" err="1">
                          <a:solidFill>
                            <a:schemeClr val="bg1"/>
                          </a:solidFill>
                          <a:latin typeface="+mn-lt"/>
                          <a:ea typeface="+mn-ea"/>
                          <a:cs typeface="+mn-cs"/>
                        </a:rPr>
                        <a:t>etkatedra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ente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epresvee-teros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اووه مارو إسمو إيروف هي إتكاثيدرا إنتيه ني إبريسڤيتيروس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وليباركوه علي منابر الشيوخ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79313209"/>
      </p:ext>
    </p:extLst>
  </p:cSld>
  <p:clrMapOvr>
    <a:masterClrMapping/>
  </p:clrMapOvr>
</p:sld>
</file>

<file path=ppt/slides/slide1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617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for He has made His families like a flock if sheep, that the upright may see and rejoice.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a:solidFill>
                            <a:schemeClr val="bg1"/>
                          </a:solidFill>
                          <a:latin typeface="+mn-lt"/>
                          <a:ea typeface="+mn-ea"/>
                          <a:cs typeface="+mn-cs"/>
                        </a:rPr>
                        <a:t>Je </a:t>
                      </a:r>
                      <a:r>
                        <a:rPr lang="en-US" sz="3300" b="1" u="none" kern="1200" baseline="0" dirty="0" err="1">
                          <a:solidFill>
                            <a:schemeClr val="bg1"/>
                          </a:solidFill>
                          <a:latin typeface="+mn-lt"/>
                          <a:ea typeface="+mn-ea"/>
                          <a:cs typeface="+mn-cs"/>
                        </a:rPr>
                        <a:t>afko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a:t>
                      </a:r>
                      <a:r>
                        <a:rPr lang="en-US" sz="3300" b="1" u="none" kern="1200" baseline="0" dirty="0">
                          <a:solidFill>
                            <a:schemeClr val="bg1"/>
                          </a:solidFill>
                          <a:latin typeface="+mn-lt"/>
                          <a:ea typeface="+mn-ea"/>
                          <a:cs typeface="+mn-cs"/>
                        </a:rPr>
                        <a:t> o </a:t>
                      </a:r>
                      <a:r>
                        <a:rPr lang="en-US" sz="3300" b="1" u="none" kern="1200" baseline="0" dirty="0" err="1">
                          <a:solidFill>
                            <a:schemeClr val="bg1"/>
                          </a:solidFill>
                          <a:latin typeface="+mn-lt"/>
                          <a:ea typeface="+mn-ea"/>
                          <a:cs typeface="+mn-cs"/>
                        </a:rPr>
                        <a:t>metiot</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emfreety</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enhan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esoo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enav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enje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etsoton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owoh</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ev</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onoof</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چيه أفكو إن أو متيوت إم إفريتي إن هان إي سوؤ إڤ إيناڤ إنچيه ني إتسوتون اووه إڤ إي أونوف</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جعل أبوة مثل الخراف. يُبصِرُ المستقيمون ويفرحون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8880753"/>
      </p:ext>
    </p:extLst>
  </p:cSld>
  <p:clrMapOvr>
    <a:masterClrMapping/>
  </p:clrMapOvr>
</p:sld>
</file>

<file path=ppt/slides/slide1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has sworn and will not repent, "You are a priest forever, after the order of Melchizedek."</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epchois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owoh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ouom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ehtheef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jee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enthok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efoueeb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sha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eneh</a:t>
                      </a:r>
                      <a:r>
                        <a:rPr lang="en-US" sz="3000" b="1" u="none" kern="1200" baseline="0" dirty="0">
                          <a:solidFill>
                            <a:schemeClr val="bg1"/>
                          </a:solidFill>
                          <a:latin typeface="+mn-lt"/>
                          <a:ea typeface="+mn-ea"/>
                          <a:cs typeface="+mn-cs"/>
                        </a:rPr>
                        <a:t> kata et </a:t>
                      </a:r>
                      <a:r>
                        <a:rPr lang="en-US" sz="3000" b="1" u="none" kern="1200" baseline="0" dirty="0" err="1">
                          <a:solidFill>
                            <a:schemeClr val="bg1"/>
                          </a:solidFill>
                          <a:latin typeface="+mn-lt"/>
                          <a:ea typeface="+mn-ea"/>
                          <a:cs typeface="+mn-cs"/>
                        </a:rPr>
                        <a:t>taksis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melshee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sedek</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أف أورك إنچيه بتشويس اووه إن نيف أؤوم إن إهثيف : چيه إنثوك بيه إف أويب شا إينيه : كاطا إت طاكسيس إم ميلشيسيديك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أقسم الرب و لن يندم أنك أنت هو الكاهن إلي الأبد علي طقس ملشيصادق</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44023634"/>
      </p:ext>
    </p:extLst>
  </p:cSld>
  <p:clrMapOvr>
    <a:masterClrMapping/>
  </p:clrMapOvr>
</p:sld>
</file>

<file path=ppt/slides/slide1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is at your right hand, our saintly father, the patriarch, Pope Abba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 The Second.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Pchois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owii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emPatriarchees</a:t>
                      </a:r>
                      <a:r>
                        <a:rPr lang="en-US" sz="3000" b="1" u="none" kern="1200" baseline="0" dirty="0">
                          <a:solidFill>
                            <a:schemeClr val="bg1"/>
                          </a:solidFill>
                          <a:latin typeface="+mn-lt"/>
                          <a:ea typeface="+mn-ea"/>
                          <a:cs typeface="+mn-cs"/>
                        </a:rPr>
                        <a:t> papa ava </a:t>
                      </a:r>
                      <a:r>
                        <a:rPr lang="en-US" sz="3000" b="1" u="none" kern="1200" baseline="0" dirty="0" err="1">
                          <a:solidFill>
                            <a:schemeClr val="bg1"/>
                          </a:solidFill>
                          <a:latin typeface="+mn-lt"/>
                          <a:ea typeface="+mn-ea"/>
                          <a:cs typeface="+mn-cs"/>
                        </a:rPr>
                        <a:t>Tawadros</a:t>
                      </a:r>
                      <a:r>
                        <a:rPr lang="en-US" sz="3000" b="1" u="none" kern="1200" baseline="0" dirty="0">
                          <a:solidFill>
                            <a:schemeClr val="bg1"/>
                          </a:solidFill>
                          <a:latin typeface="+mn-lt"/>
                          <a:ea typeface="+mn-ea"/>
                          <a:cs typeface="+mn-cs"/>
                        </a:rPr>
                        <a:t> pi </a:t>
                      </a:r>
                      <a:r>
                        <a:rPr lang="en-US" sz="3000" b="1" u="none" kern="1200" baseline="0" dirty="0" err="1">
                          <a:solidFill>
                            <a:schemeClr val="bg1"/>
                          </a:solidFill>
                          <a:latin typeface="+mn-lt"/>
                          <a:ea typeface="+mn-ea"/>
                          <a:cs typeface="+mn-cs"/>
                        </a:rPr>
                        <a:t>mah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esnav</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إبشويس سا أوي نام إمموك بينيوت إثؤواب إم باتريارشيس بابا آفا تواضروس بى ماه اسناف</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عن يمينك يا أبانا الطاهر البابا البطريرك الأنبا تواضروس الثاني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23643763"/>
      </p:ext>
    </p:extLst>
  </p:cSld>
  <p:clrMapOvr>
    <a:masterClrMapping/>
  </p:clrMapOvr>
</p:sld>
</file>

<file path=ppt/slides/slide1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97803921"/>
              </p:ext>
            </p:extLst>
          </p:nvPr>
        </p:nvGraphicFramePr>
        <p:xfrm>
          <a:off x="357188" y="170696"/>
          <a:ext cx="8429684" cy="2758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our honored father </a:t>
                      </a:r>
                      <a:r>
                        <a:rPr lang="en-US" sz="3000" b="1" i="0" kern="1200">
                          <a:solidFill>
                            <a:srgbClr val="FFFF99"/>
                          </a:solidFill>
                          <a:latin typeface="+mn-lt"/>
                          <a:ea typeface="+mn-ea"/>
                          <a:cs typeface="+mn-cs"/>
                        </a:rPr>
                        <a:t>Abba ...</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نيم بينيوت ان ابيسكوبوس </a:t>
                      </a:r>
                      <a:r>
                        <a:rPr lang="ar-AE" sz="3200"/>
                        <a:t>آفا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وأبينا الأسقف المكرم </a:t>
                      </a:r>
                      <a:r>
                        <a:rPr lang="ar-AE" sz="3500">
                          <a:solidFill>
                            <a:srgbClr val="FFFF99"/>
                          </a:solidFill>
                        </a:rPr>
                        <a:t>الأنبا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47652206"/>
      </p:ext>
    </p:extLst>
  </p:cSld>
  <p:clrMapOvr>
    <a:masterClrMapping/>
  </p:clrMapOvr>
</p:sld>
</file>

<file path=ppt/slides/slide1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204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Lord keep your lives.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Pchoise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a:t>
                      </a:r>
                      <a:r>
                        <a:rPr lang="en-US" sz="3000" b="1" u="none" kern="1200" baseline="0" dirty="0">
                          <a:solidFill>
                            <a:schemeClr val="bg1"/>
                          </a:solidFill>
                          <a:latin typeface="+mn-lt"/>
                          <a:ea typeface="+mn-ea"/>
                          <a:cs typeface="+mn-cs"/>
                        </a:rPr>
                        <a:t> e </a:t>
                      </a:r>
                      <a:r>
                        <a:rPr lang="en-US" sz="3000" b="1" u="none" kern="1200" baseline="0" dirty="0" err="1">
                          <a:solidFill>
                            <a:schemeClr val="bg1"/>
                          </a:solidFill>
                          <a:latin typeface="+mn-lt"/>
                          <a:ea typeface="+mn-ea"/>
                          <a:cs typeface="+mn-cs"/>
                        </a:rPr>
                        <a:t>areh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epeten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onkh</a:t>
                      </a:r>
                      <a:endParaRPr lang="en-US" sz="30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a:solidFill>
                            <a:schemeClr val="bg1"/>
                          </a:solidFill>
                          <a:latin typeface="+mn-lt"/>
                          <a:ea typeface="+mn-ea"/>
                          <a:cs typeface="+mn-cs"/>
                        </a:rPr>
                        <a:t>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ابشويس اف اى اريه ابيتين اونخ</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يحفظ حياتكما</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الليلويا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88373298"/>
      </p:ext>
    </p:extLst>
  </p:cSld>
  <p:clrMapOvr>
    <a:masterClrMapping/>
  </p:clrMapOvr>
</p:sld>
</file>

<file path=ppt/slides/slide1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hlinkClick r:id="rId2" action="ppaction://hlinksldjump"/>
          </p:cNvPr>
          <p:cNvSpPr txBox="1"/>
          <p:nvPr/>
        </p:nvSpPr>
        <p:spPr>
          <a:xfrm>
            <a:off x="179512" y="2528087"/>
            <a:ext cx="8712968" cy="400110"/>
          </a:xfrm>
          <a:prstGeom prst="rect">
            <a:avLst/>
          </a:prstGeom>
          <a:solidFill>
            <a:srgbClr val="C00000"/>
          </a:solidFill>
          <a:ln>
            <a:noFill/>
          </a:ln>
        </p:spPr>
        <p:txBody>
          <a:bodyPr wrap="square" rtlCol="0">
            <a:spAutoFit/>
          </a:bodyPr>
          <a:lstStyle/>
          <a:p>
            <a:r>
              <a:rPr lang="en-US" sz="2000" b="1">
                <a:solidFill>
                  <a:schemeClr val="bg1"/>
                </a:solidFill>
              </a:rPr>
              <a:t>Back to Nativity Feast</a:t>
            </a:r>
          </a:p>
        </p:txBody>
      </p:sp>
      <p:sp>
        <p:nvSpPr>
          <p:cNvPr id="10" name="TextBox 9">
            <a:hlinkClick r:id="rId3" action="ppaction://hlinksldjump"/>
          </p:cNvPr>
          <p:cNvSpPr txBox="1"/>
          <p:nvPr/>
        </p:nvSpPr>
        <p:spPr>
          <a:xfrm>
            <a:off x="179512" y="3283358"/>
            <a:ext cx="8712968" cy="400110"/>
          </a:xfrm>
          <a:prstGeom prst="rect">
            <a:avLst/>
          </a:prstGeom>
          <a:solidFill>
            <a:srgbClr val="C00000"/>
          </a:solidFill>
          <a:ln>
            <a:noFill/>
          </a:ln>
        </p:spPr>
        <p:txBody>
          <a:bodyPr wrap="square" rtlCol="0">
            <a:spAutoFit/>
          </a:bodyPr>
          <a:lstStyle/>
          <a:p>
            <a:r>
              <a:rPr lang="en-US" sz="2000" b="1">
                <a:solidFill>
                  <a:schemeClr val="bg1"/>
                </a:solidFill>
              </a:rPr>
              <a:t>Back to Theophany Feast</a:t>
            </a:r>
          </a:p>
        </p:txBody>
      </p:sp>
      <p:sp>
        <p:nvSpPr>
          <p:cNvPr id="11" name="TextBox 10">
            <a:hlinkClick r:id="rId4" action="ppaction://hlinksldjump"/>
          </p:cNvPr>
          <p:cNvSpPr txBox="1"/>
          <p:nvPr/>
        </p:nvSpPr>
        <p:spPr>
          <a:xfrm>
            <a:off x="179512" y="4038629"/>
            <a:ext cx="8712968" cy="400110"/>
          </a:xfrm>
          <a:prstGeom prst="rect">
            <a:avLst/>
          </a:prstGeom>
          <a:solidFill>
            <a:srgbClr val="C00000"/>
          </a:solidFill>
          <a:ln>
            <a:noFill/>
          </a:ln>
        </p:spPr>
        <p:txBody>
          <a:bodyPr wrap="square" rtlCol="0">
            <a:spAutoFit/>
          </a:bodyPr>
          <a:lstStyle/>
          <a:p>
            <a:r>
              <a:rPr lang="en-US" sz="2000" b="1">
                <a:solidFill>
                  <a:schemeClr val="bg1"/>
                </a:solidFill>
              </a:rPr>
              <a:t>Back to Hosanna Sunday</a:t>
            </a:r>
          </a:p>
        </p:txBody>
      </p:sp>
      <p:sp>
        <p:nvSpPr>
          <p:cNvPr id="12" name="TextBox 11">
            <a:hlinkClick r:id="rId5" action="ppaction://hlinksldjump"/>
          </p:cNvPr>
          <p:cNvSpPr txBox="1"/>
          <p:nvPr/>
        </p:nvSpPr>
        <p:spPr>
          <a:xfrm>
            <a:off x="179512" y="4793900"/>
            <a:ext cx="8712968" cy="400110"/>
          </a:xfrm>
          <a:prstGeom prst="rect">
            <a:avLst/>
          </a:prstGeom>
          <a:solidFill>
            <a:srgbClr val="C00000"/>
          </a:solidFill>
          <a:ln>
            <a:noFill/>
          </a:ln>
        </p:spPr>
        <p:txBody>
          <a:bodyPr wrap="square" rtlCol="0">
            <a:spAutoFit/>
          </a:bodyPr>
          <a:lstStyle/>
          <a:p>
            <a:r>
              <a:rPr lang="en-US" sz="2000" b="1">
                <a:solidFill>
                  <a:schemeClr val="bg1"/>
                </a:solidFill>
              </a:rPr>
              <a:t>Back to Resurrection</a:t>
            </a:r>
          </a:p>
        </p:txBody>
      </p:sp>
      <p:sp>
        <p:nvSpPr>
          <p:cNvPr id="13" name="TextBox 12">
            <a:hlinkClick r:id="rId6" action="ppaction://hlinksldjump"/>
          </p:cNvPr>
          <p:cNvSpPr txBox="1"/>
          <p:nvPr/>
        </p:nvSpPr>
        <p:spPr>
          <a:xfrm>
            <a:off x="179512" y="5549170"/>
            <a:ext cx="8712968" cy="400110"/>
          </a:xfrm>
          <a:prstGeom prst="rect">
            <a:avLst/>
          </a:prstGeom>
          <a:solidFill>
            <a:srgbClr val="C00000"/>
          </a:solidFill>
          <a:ln>
            <a:noFill/>
          </a:ln>
        </p:spPr>
        <p:txBody>
          <a:bodyPr wrap="square" rtlCol="0">
            <a:spAutoFit/>
          </a:bodyPr>
          <a:lstStyle/>
          <a:p>
            <a:r>
              <a:rPr lang="en-US" sz="2000" b="1">
                <a:solidFill>
                  <a:schemeClr val="bg1"/>
                </a:solidFill>
              </a:rPr>
              <a:t>Back to 29th Coptic Month</a:t>
            </a:r>
          </a:p>
        </p:txBody>
      </p:sp>
      <p:sp>
        <p:nvSpPr>
          <p:cNvPr id="16" name="TextBox 15">
            <a:hlinkClick r:id="rId7" action="ppaction://hlinksldjump"/>
          </p:cNvPr>
          <p:cNvSpPr txBox="1"/>
          <p:nvPr/>
        </p:nvSpPr>
        <p:spPr>
          <a:xfrm>
            <a:off x="179512" y="1772816"/>
            <a:ext cx="8712968" cy="400110"/>
          </a:xfrm>
          <a:prstGeom prst="rect">
            <a:avLst/>
          </a:prstGeom>
          <a:solidFill>
            <a:srgbClr val="C00000"/>
          </a:solidFill>
          <a:ln>
            <a:noFill/>
          </a:ln>
        </p:spPr>
        <p:txBody>
          <a:bodyPr wrap="square" rtlCol="0">
            <a:spAutoFit/>
          </a:bodyPr>
          <a:lstStyle/>
          <a:p>
            <a:r>
              <a:rPr lang="en-US" sz="2000" b="1">
                <a:solidFill>
                  <a:schemeClr val="bg1"/>
                </a:solidFill>
              </a:rPr>
              <a:t>Back to Standard / Fast</a:t>
            </a:r>
          </a:p>
        </p:txBody>
      </p:sp>
    </p:spTree>
    <p:extLst>
      <p:ext uri="{BB962C8B-B14F-4D97-AF65-F5344CB8AC3E}">
        <p14:creationId xmlns:p14="http://schemas.microsoft.com/office/powerpoint/2010/main" val="59734781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4554676"/>
              </p:ext>
            </p:extLst>
          </p:nvPr>
        </p:nvGraphicFramePr>
        <p:xfrm>
          <a:off x="357188" y="116632"/>
          <a:ext cx="8429684" cy="54406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a:solidFill>
                            <a:srgbClr val="FFFF99"/>
                          </a:solidFill>
                          <a:latin typeface="+mn-lt"/>
                          <a:ea typeface="+mn-ea"/>
                          <a:cs typeface="+mn-cs"/>
                        </a:rPr>
                        <a:t>which we have committed knowingly and which we have committed unknowingly; the hidden and the manifest, O Lord, remit for us.</a:t>
                      </a:r>
                      <a:endParaRPr lang="fi-FI" sz="27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ni etan ayto khen ou emi nem ni etan ayto khen ou met at emi : ni et-heeb nem ni eth ou-onh evol : Epchoise ek ekav nan evol.</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ني إيتان آيتو خين أو إيمي نيم ني إيتان آيتو خين أو ميت آت إيمي : ني إتهيب نيم ني إث أوؤنه إيڤول : إبشويس إيك إيكاڤ نان إيفول.</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التي فعلناها بمعرفة و التي فعلناها بغير بمعرفة. الخفية و الظاهرة يا رب اغفر لنا.</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43706039"/>
      </p:ext>
    </p:extLst>
  </p:cSld>
  <p:clrMapOvr>
    <a:masterClrMapping/>
  </p:clrMapOvr>
</p:sld>
</file>

<file path=ppt/slides/slide1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12776"/>
          <a:ext cx="8429684" cy="483605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83605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Stand in the fear of God.</a:t>
                      </a:r>
                      <a:r>
                        <a:rPr lang="en-US" sz="3000" b="1" i="0" kern="1200" baseline="0" dirty="0">
                          <a:solidFill>
                            <a:schemeClr val="bg1"/>
                          </a:solidFill>
                          <a:latin typeface="+mn-lt"/>
                          <a:ea typeface="+mn-ea"/>
                          <a:cs typeface="+mn-cs"/>
                        </a:rPr>
                        <a:t> Let us hear the Holy Gospel from the mouth of our honored and righteous father the thrice blessed our father the bishop </a:t>
                      </a:r>
                      <a:r>
                        <a:rPr lang="en-US" sz="3000" b="1" i="0" kern="1200" baseline="0">
                          <a:solidFill>
                            <a:schemeClr val="bg1"/>
                          </a:solidFill>
                          <a:latin typeface="+mn-lt"/>
                          <a:ea typeface="+mn-ea"/>
                          <a:cs typeface="+mn-cs"/>
                        </a:rPr>
                        <a:t>Abba ..., </a:t>
                      </a:r>
                      <a:r>
                        <a:rPr lang="en-US" sz="3000" b="1" i="0" kern="1200" baseline="0" dirty="0">
                          <a:solidFill>
                            <a:schemeClr val="bg1"/>
                          </a:solidFill>
                          <a:latin typeface="+mn-lt"/>
                          <a:ea typeface="+mn-ea"/>
                          <a:cs typeface="+mn-cs"/>
                        </a:rPr>
                        <a:t>bishop </a:t>
                      </a:r>
                      <a:r>
                        <a:rPr lang="en-US" sz="3000" b="1" i="0" kern="1200" baseline="0">
                          <a:solidFill>
                            <a:schemeClr val="bg1"/>
                          </a:solidFill>
                          <a:latin typeface="+mn-lt"/>
                          <a:ea typeface="+mn-ea"/>
                          <a:cs typeface="+mn-cs"/>
                        </a:rPr>
                        <a:t>of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قفوا بمخافة الله لنسمع الإنجيل المقدس من فم أبينا المكرم البار المثلث الطوبى أبينا الأسقف </a:t>
                      </a:r>
                      <a:r>
                        <a:rPr lang="ar-AE" sz="3300">
                          <a:solidFill>
                            <a:schemeClr val="bg1"/>
                          </a:solidFill>
                        </a:rPr>
                        <a:t>أنبا ... أسقف إيبارشية ....</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392488">
                  <a:extLst>
                    <a:ext uri="{9D8B030D-6E8A-4147-A177-3AD203B41FA5}">
                      <a16:colId xmlns:a16="http://schemas.microsoft.com/office/drawing/2014/main" val="20000"/>
                    </a:ext>
                  </a:extLst>
                </a:gridCol>
                <a:gridCol w="403719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Introduction to the Gospel when read by the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مقدمة الإنجيل </a:t>
                      </a:r>
                      <a:endParaRPr lang="en-US" sz="3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عندما يقرأه الأب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7164288" y="6107088"/>
            <a:ext cx="176657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Skip</a:t>
            </a:r>
          </a:p>
        </p:txBody>
      </p:sp>
    </p:spTree>
    <p:extLst>
      <p:ext uri="{BB962C8B-B14F-4D97-AF65-F5344CB8AC3E}">
        <p14:creationId xmlns:p14="http://schemas.microsoft.com/office/powerpoint/2010/main" val="1965176475"/>
      </p:ext>
    </p:extLst>
  </p:cSld>
  <p:clrMapOvr>
    <a:masterClrMapping/>
  </p:clrMapOvr>
</p:sld>
</file>

<file path=ppt/slides/slide1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May the God of heaven confirm him on his throne for many years and peaceful times,</a:t>
                      </a:r>
                      <a:r>
                        <a:rPr lang="en-US" sz="3000" b="1" i="0" kern="1200" baseline="0" dirty="0">
                          <a:solidFill>
                            <a:schemeClr val="bg1"/>
                          </a:solidFill>
                          <a:latin typeface="+mn-lt"/>
                          <a:ea typeface="+mn-ea"/>
                          <a:cs typeface="+mn-cs"/>
                        </a:rPr>
                        <a:t> grant him calm and delightful times, and grant us grace and mercy through his prayers and supplications. The Gospel according to our teacher </a:t>
                      </a:r>
                      <a:r>
                        <a:rPr lang="en-US" sz="3000" b="1" i="0" kern="1200" baseline="0">
                          <a:solidFill>
                            <a:schemeClr val="bg1"/>
                          </a:solidFill>
                          <a:latin typeface="+mn-lt"/>
                          <a:ea typeface="+mn-ea"/>
                          <a:cs typeface="+mn-cs"/>
                        </a:rPr>
                        <a:t>saint ... the </a:t>
                      </a:r>
                      <a:r>
                        <a:rPr lang="en-US" sz="3000" b="1" i="0" kern="1200" baseline="0" dirty="0">
                          <a:solidFill>
                            <a:schemeClr val="bg1"/>
                          </a:solidFill>
                          <a:latin typeface="+mn-lt"/>
                          <a:ea typeface="+mn-ea"/>
                          <a:cs typeface="+mn-cs"/>
                        </a:rPr>
                        <a:t>Evangelist. May his blessing be with us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إله السماء يثبته على كرسيه سنين عدة وأزمنة سلمية مديدة ويعطيه زمانا هادئًا بهيجا ويعطينا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نعمة ورحمة بصلواته وطلباته الإنجيل المقدس فصل من بشارة </a:t>
                      </a:r>
                      <a:r>
                        <a:rPr lang="ar-AE" sz="3200">
                          <a:solidFill>
                            <a:schemeClr val="bg1"/>
                          </a:solidFill>
                        </a:rPr>
                        <a:t>معلمنا ... الإنجيلى البشير </a:t>
                      </a:r>
                      <a:r>
                        <a:rPr lang="ar-AE" sz="3200" dirty="0">
                          <a:solidFill>
                            <a:schemeClr val="bg1"/>
                          </a:solidFill>
                        </a:rPr>
                        <a:t>والتلميذ الطاهر بركاته. </a:t>
                      </a: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على جميعنا</a:t>
                      </a:r>
                      <a:endParaRPr lang="en-US" sz="32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78922895"/>
      </p:ext>
    </p:extLst>
  </p:cSld>
  <p:clrMapOvr>
    <a:masterClrMapping/>
  </p:clrMapOvr>
</p:sld>
</file>

<file path=ppt/slides/slide1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29248"/>
          <a:ext cx="8429684" cy="534011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Let them exalt Him in the church of His people, and praise Him in the seat of the elders, for He has made His families like a flock if sheep, that the upright may see and rejoice. The Lord has sworn and will not repent, "You are a priest forever, after the order of Melchizedek."</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فليرفعوه في كنيسة شعبه وليباركوه علي منابر الشيوخ لأنه جعل أبوة مثل الخراف. يُبصِرُ المستقيمون ويفرحون. أقسم الرب و لن يندم أنك أنت هو الكاهن إلي الأبد علي طقس ملشيصادق</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Psalm Trailer </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for the Pope or a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طواف المزمور فى حضور </a:t>
                      </a:r>
                      <a:endParaRPr lang="en-US" sz="3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الأب البطريرك أو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93282839"/>
      </p:ext>
    </p:extLst>
  </p:cSld>
  <p:clrMapOvr>
    <a:masterClrMapping/>
  </p:clrMapOvr>
</p:sld>
</file>

<file path=ppt/slides/slide1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36450126"/>
              </p:ext>
            </p:extLst>
          </p:nvPr>
        </p:nvGraphicFramePr>
        <p:xfrm>
          <a:off x="357188" y="105112"/>
          <a:ext cx="8429684" cy="42599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259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chemeClr val="bg1"/>
                          </a:solidFill>
                          <a:latin typeface="+mn-lt"/>
                          <a:ea typeface="+mn-ea"/>
                          <a:cs typeface="+mn-cs"/>
                        </a:rPr>
                        <a:t>The Lord is at your right hand, our saintly father, the patriarch, Pope Abba </a:t>
                      </a:r>
                      <a:r>
                        <a:rPr lang="en-US" sz="3000" b="1" i="0" kern="1200" dirty="0" err="1">
                          <a:solidFill>
                            <a:schemeClr val="bg1"/>
                          </a:solidFill>
                          <a:latin typeface="+mn-lt"/>
                          <a:ea typeface="+mn-ea"/>
                          <a:cs typeface="+mn-cs"/>
                        </a:rPr>
                        <a:t>Tawadros</a:t>
                      </a:r>
                      <a:r>
                        <a:rPr lang="en-US" sz="3000" b="1" i="0" kern="1200" dirty="0">
                          <a:solidFill>
                            <a:schemeClr val="bg1"/>
                          </a:solidFill>
                          <a:latin typeface="+mn-lt"/>
                          <a:ea typeface="+mn-ea"/>
                          <a:cs typeface="+mn-cs"/>
                        </a:rPr>
                        <a:t> The Second. And your partner in the apostolic liturgy our honored father</a:t>
                      </a:r>
                      <a:r>
                        <a:rPr lang="en-US" sz="3000" b="1" i="0" kern="1200" baseline="0" dirty="0">
                          <a:solidFill>
                            <a:schemeClr val="bg1"/>
                          </a:solidFill>
                          <a:latin typeface="+mn-lt"/>
                          <a:ea typeface="+mn-ea"/>
                          <a:cs typeface="+mn-cs"/>
                        </a:rPr>
                        <a:t> </a:t>
                      </a:r>
                      <a:r>
                        <a:rPr lang="en-US" sz="3000" b="1" i="0" kern="1200" baseline="0">
                          <a:solidFill>
                            <a:schemeClr val="bg1"/>
                          </a:solidFill>
                          <a:latin typeface="+mn-lt"/>
                          <a:ea typeface="+mn-ea"/>
                          <a:cs typeface="+mn-cs"/>
                        </a:rPr>
                        <a:t>Abba ....</a:t>
                      </a:r>
                      <a:r>
                        <a:rPr lang="en-US" sz="3000" b="1" i="0" kern="1200">
                          <a:solidFill>
                            <a:schemeClr val="bg1"/>
                          </a:solidFill>
                          <a:latin typeface="+mn-lt"/>
                          <a:ea typeface="+mn-ea"/>
                          <a:cs typeface="+mn-cs"/>
                        </a:rPr>
                        <a:t> </a:t>
                      </a:r>
                      <a:r>
                        <a:rPr lang="en-US" sz="3000" b="1" i="0" kern="1200" dirty="0">
                          <a:solidFill>
                            <a:schemeClr val="bg1"/>
                          </a:solidFill>
                          <a:latin typeface="+mn-lt"/>
                          <a:ea typeface="+mn-ea"/>
                          <a:cs typeface="+mn-cs"/>
                        </a:rPr>
                        <a:t>The Lord keep your lives.</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rgbClr val="FFFF99"/>
                          </a:solidFill>
                        </a:rPr>
                        <a:t>Amen Alleluia</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chemeClr val="bg1"/>
                          </a:solidFill>
                        </a:rPr>
                        <a:t>الرب عن يمينك يا أبانا الطاهر البابا البطريرك الأنبا تواضروس الثاني وشريكك فى الخدمة الرسولية أبينا الأسقف المكرم </a:t>
                      </a:r>
                      <a:r>
                        <a:rPr lang="ar-AE" sz="3200">
                          <a:solidFill>
                            <a:schemeClr val="bg1"/>
                          </a:solidFill>
                        </a:rPr>
                        <a:t>الأنبا .... </a:t>
                      </a:r>
                      <a:r>
                        <a:rPr lang="ar-AE" sz="3200" dirty="0">
                          <a:solidFill>
                            <a:schemeClr val="bg1"/>
                          </a:solidFill>
                        </a:rPr>
                        <a:t>الرب يحفظ حياتكما.</a:t>
                      </a: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آمين 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65573156"/>
      </p:ext>
    </p:extLst>
  </p:cSld>
  <p:clrMapOvr>
    <a:masterClrMapping/>
  </p:clrMapOvr>
</p:sld>
</file>

<file path=ppt/slides/slide1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hlinkClick r:id="rId2" action="ppaction://hlinksldjump"/>
          </p:cNvPr>
          <p:cNvSpPr txBox="1"/>
          <p:nvPr/>
        </p:nvSpPr>
        <p:spPr>
          <a:xfrm>
            <a:off x="179512" y="193645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(Koiahk)</a:t>
            </a:r>
          </a:p>
        </p:txBody>
      </p:sp>
      <p:sp>
        <p:nvSpPr>
          <p:cNvPr id="8" name="TextBox 7">
            <a:hlinkClick r:id="rId3" action="ppaction://hlinksldjump"/>
          </p:cNvPr>
          <p:cNvSpPr txBox="1"/>
          <p:nvPr/>
        </p:nvSpPr>
        <p:spPr>
          <a:xfrm>
            <a:off x="179512" y="122631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(Standard)</a:t>
            </a:r>
          </a:p>
        </p:txBody>
      </p:sp>
      <p:sp>
        <p:nvSpPr>
          <p:cNvPr id="9" name="TextBox 8">
            <a:hlinkClick r:id="rId4" action="ppaction://hlinksldjump"/>
          </p:cNvPr>
          <p:cNvSpPr txBox="1"/>
          <p:nvPr/>
        </p:nvSpPr>
        <p:spPr>
          <a:xfrm>
            <a:off x="179512" y="264658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(Nativity Feast)</a:t>
            </a:r>
          </a:p>
        </p:txBody>
      </p:sp>
      <p:sp>
        <p:nvSpPr>
          <p:cNvPr id="10" name="TextBox 9">
            <a:hlinkClick r:id="rId5" action="ppaction://hlinksldjump"/>
          </p:cNvPr>
          <p:cNvSpPr txBox="1"/>
          <p:nvPr/>
        </p:nvSpPr>
        <p:spPr>
          <a:xfrm>
            <a:off x="179512" y="335671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(Theophany Feast)</a:t>
            </a:r>
          </a:p>
        </p:txBody>
      </p:sp>
      <p:sp>
        <p:nvSpPr>
          <p:cNvPr id="11" name="TextBox 10">
            <a:hlinkClick r:id="rId6" action="ppaction://hlinksldjump"/>
          </p:cNvPr>
          <p:cNvSpPr txBox="1"/>
          <p:nvPr/>
        </p:nvSpPr>
        <p:spPr>
          <a:xfrm>
            <a:off x="179512" y="477697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(Hosanna Sunday)</a:t>
            </a:r>
          </a:p>
        </p:txBody>
      </p:sp>
      <p:sp>
        <p:nvSpPr>
          <p:cNvPr id="12" name="TextBox 11">
            <a:hlinkClick r:id="rId7" action="ppaction://hlinksldjump"/>
          </p:cNvPr>
          <p:cNvSpPr txBox="1"/>
          <p:nvPr/>
        </p:nvSpPr>
        <p:spPr>
          <a:xfrm>
            <a:off x="179512" y="548711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(Resurrection)</a:t>
            </a:r>
          </a:p>
        </p:txBody>
      </p:sp>
      <p:sp>
        <p:nvSpPr>
          <p:cNvPr id="13" name="TextBox 12">
            <a:hlinkClick r:id="rId8" action="ppaction://hlinksldjump"/>
          </p:cNvPr>
          <p:cNvSpPr txBox="1"/>
          <p:nvPr/>
        </p:nvSpPr>
        <p:spPr>
          <a:xfrm>
            <a:off x="179512" y="619724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(29th Coptic Month)</a:t>
            </a:r>
          </a:p>
        </p:txBody>
      </p:sp>
      <p:sp>
        <p:nvSpPr>
          <p:cNvPr id="14" name="TextBox 13">
            <a:hlinkClick r:id="rId9" action="ppaction://hlinksldjump"/>
          </p:cNvPr>
          <p:cNvSpPr txBox="1"/>
          <p:nvPr/>
        </p:nvSpPr>
        <p:spPr>
          <a:xfrm>
            <a:off x="179512" y="406684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Holy Liturgy (Great Fast)</a:t>
            </a:r>
          </a:p>
        </p:txBody>
      </p:sp>
      <p:sp>
        <p:nvSpPr>
          <p:cNvPr id="15" name="TextBox 14">
            <a:hlinkClick r:id="rId10" action="ppaction://hlinksldjump"/>
          </p:cNvPr>
          <p:cNvSpPr txBox="1"/>
          <p:nvPr/>
        </p:nvSpPr>
        <p:spPr>
          <a:xfrm>
            <a:off x="179512" y="50623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Vespers/Matins</a:t>
            </a:r>
          </a:p>
        </p:txBody>
      </p:sp>
    </p:spTree>
    <p:extLst>
      <p:ext uri="{BB962C8B-B14F-4D97-AF65-F5344CB8AC3E}">
        <p14:creationId xmlns:p14="http://schemas.microsoft.com/office/powerpoint/2010/main" val="1848810060"/>
      </p:ext>
    </p:extLst>
  </p:cSld>
  <p:clrMapOvr>
    <a:masterClrMapping/>
  </p:clrMapOvr>
</p:sld>
</file>

<file path=ppt/slides/slide1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the Lord on our behalf,</a:t>
                      </a:r>
                      <a:r>
                        <a:rPr lang="en-US" sz="2800" b="1" i="0" kern="1200" baseline="0" dirty="0">
                          <a:solidFill>
                            <a:srgbClr val="FFFF99"/>
                          </a:solidFill>
                          <a:latin typeface="+mn-lt"/>
                          <a:ea typeface="+mn-ea"/>
                          <a:cs typeface="+mn-cs"/>
                        </a:rPr>
                        <a:t> O our holy father the patriarch, Pope Abba </a:t>
                      </a:r>
                      <a:r>
                        <a:rPr lang="en-US" sz="2800" b="1" i="0" kern="1200" baseline="0" dirty="0" err="1">
                          <a:solidFill>
                            <a:srgbClr val="FFFF99"/>
                          </a:solidFill>
                          <a:latin typeface="+mn-lt"/>
                          <a:ea typeface="+mn-ea"/>
                          <a:cs typeface="+mn-cs"/>
                        </a:rPr>
                        <a:t>Tawadros</a:t>
                      </a:r>
                      <a:r>
                        <a:rPr lang="en-US" sz="2800" b="1" i="0" kern="1200" baseline="0" dirty="0">
                          <a:solidFill>
                            <a:srgbClr val="FFFF99"/>
                          </a:solidFill>
                          <a:latin typeface="+mn-lt"/>
                          <a:ea typeface="+mn-ea"/>
                          <a:cs typeface="+mn-cs"/>
                        </a:rPr>
                        <a:t> the Archpriest. That </a:t>
                      </a:r>
                      <a:r>
                        <a:rPr lang="en-US" sz="2800" b="1" i="0" kern="1200" dirty="0">
                          <a:solidFill>
                            <a:srgbClr val="FFFF99"/>
                          </a:solidFill>
                          <a:latin typeface="+mn-lt"/>
                          <a:ea typeface="+mn-ea"/>
                          <a:cs typeface="+mn-cs"/>
                        </a:rPr>
                        <a:t>He may forgive us our sins.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Twbh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embchois</a:t>
                      </a:r>
                      <a:r>
                        <a:rPr lang="en-US" sz="2800" b="1" u="none" kern="1200" baseline="0" dirty="0">
                          <a:solidFill>
                            <a:schemeClr val="bg1"/>
                          </a:solidFill>
                          <a:latin typeface="+mn-lt"/>
                          <a:ea typeface="+mn-ea"/>
                          <a:cs typeface="+mn-cs"/>
                        </a:rPr>
                        <a:t> e-</a:t>
                      </a:r>
                      <a:r>
                        <a:rPr lang="en-US" sz="2800" b="1" u="none" kern="1200" baseline="0" dirty="0" err="1">
                          <a:solidFill>
                            <a:schemeClr val="bg1"/>
                          </a:solidFill>
                          <a:latin typeface="+mn-lt"/>
                          <a:ea typeface="+mn-ea"/>
                          <a:cs typeface="+mn-cs"/>
                        </a:rPr>
                        <a:t>ehri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egon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peniot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empatriar</a:t>
                      </a:r>
                      <a:r>
                        <a:rPr lang="en-US" sz="2800" b="1" u="none" kern="1200" baseline="0" dirty="0">
                          <a:solidFill>
                            <a:schemeClr val="bg1"/>
                          </a:solidFill>
                          <a:latin typeface="+mn-lt"/>
                          <a:ea typeface="+mn-ea"/>
                          <a:cs typeface="+mn-cs"/>
                        </a:rPr>
                        <a:t>-chees papa ava </a:t>
                      </a:r>
                      <a:r>
                        <a:rPr lang="en-US" sz="2800" b="1" u="none" kern="1200" baseline="0" dirty="0" err="1">
                          <a:solidFill>
                            <a:schemeClr val="bg1"/>
                          </a:solidFill>
                          <a:latin typeface="+mn-lt"/>
                          <a:ea typeface="+mn-ea"/>
                          <a:cs typeface="+mn-cs"/>
                        </a:rPr>
                        <a:t>Tawadros</a:t>
                      </a:r>
                      <a:r>
                        <a:rPr lang="en-US" sz="2800" b="1" u="none" kern="1200" baseline="0" dirty="0">
                          <a:solidFill>
                            <a:schemeClr val="bg1"/>
                          </a:solidFill>
                          <a:latin typeface="+mn-lt"/>
                          <a:ea typeface="+mn-ea"/>
                          <a:cs typeface="+mn-cs"/>
                        </a:rPr>
                        <a:t> pi </a:t>
                      </a:r>
                      <a:r>
                        <a:rPr lang="en-US" sz="2800" b="1" u="none" kern="1200" baseline="0" dirty="0" err="1">
                          <a:solidFill>
                            <a:schemeClr val="bg1"/>
                          </a:solidFill>
                          <a:latin typeface="+mn-lt"/>
                          <a:ea typeface="+mn-ea"/>
                          <a:cs typeface="+mn-cs"/>
                        </a:rPr>
                        <a:t>archi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erevs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Entef</a:t>
                      </a:r>
                      <a:r>
                        <a:rPr lang="en-US" sz="2800" b="1" u="none" kern="1200" baseline="0" dirty="0">
                          <a:solidFill>
                            <a:schemeClr val="bg1"/>
                          </a:solidFill>
                          <a:latin typeface="+mn-lt"/>
                          <a:ea typeface="+mn-ea"/>
                          <a:cs typeface="+mn-cs"/>
                        </a:rPr>
                        <a:t>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طوبه امبشويس اى اهرى ايجون: بينيوت اثؤواب امباتريارشيس: بابا آفا تواضروس بى ارشي اريفس: انتيف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اطلب من الرب عنا يا أبانا القديس البطريرك البابا الأنبا تواضروس رئيس الكهنة. ليغفر لنا خطايانا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61826372"/>
      </p:ext>
    </p:extLst>
  </p:cSld>
  <p:clrMapOvr>
    <a:masterClrMapping/>
  </p:clrMapOvr>
</p:sld>
</file>

<file path=ppt/slides/slide1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Pray to the Lord on our behalf,</a:t>
                      </a:r>
                      <a:r>
                        <a:rPr lang="en-US" sz="3000" b="1" i="0" kern="1200" baseline="0" dirty="0">
                          <a:solidFill>
                            <a:srgbClr val="FFFF99"/>
                          </a:solidFill>
                          <a:latin typeface="+mn-lt"/>
                          <a:ea typeface="+mn-ea"/>
                          <a:cs typeface="+mn-cs"/>
                        </a:rPr>
                        <a:t> O our holy righteous father </a:t>
                      </a:r>
                      <a:r>
                        <a:rPr lang="en-US" sz="3000" b="1" i="0" kern="1200" baseline="0">
                          <a:solidFill>
                            <a:srgbClr val="FFFF99"/>
                          </a:solidFill>
                          <a:latin typeface="+mn-lt"/>
                          <a:ea typeface="+mn-ea"/>
                          <a:cs typeface="+mn-cs"/>
                        </a:rPr>
                        <a:t>Abba ... the </a:t>
                      </a:r>
                      <a:r>
                        <a:rPr lang="en-US" sz="3000" b="1" i="0" kern="1200" baseline="0" dirty="0">
                          <a:solidFill>
                            <a:srgbClr val="FFFF99"/>
                          </a:solidFill>
                          <a:latin typeface="+mn-lt"/>
                          <a:ea typeface="+mn-ea"/>
                          <a:cs typeface="+mn-cs"/>
                        </a:rPr>
                        <a:t>Bishop. That </a:t>
                      </a:r>
                      <a:r>
                        <a:rPr lang="en-US" sz="3000" b="1" i="0" kern="1200" dirty="0">
                          <a:solidFill>
                            <a:srgbClr val="FFFF99"/>
                          </a:solidFill>
                          <a:latin typeface="+mn-lt"/>
                          <a:ea typeface="+mn-ea"/>
                          <a:cs typeface="+mn-cs"/>
                        </a:rPr>
                        <a:t>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Twbh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embchois</a:t>
                      </a:r>
                      <a:r>
                        <a:rPr lang="en-US" sz="3000" b="1" u="none" kern="1200" baseline="0" dirty="0">
                          <a:solidFill>
                            <a:schemeClr val="bg1"/>
                          </a:solidFill>
                          <a:latin typeface="+mn-lt"/>
                          <a:ea typeface="+mn-ea"/>
                          <a:cs typeface="+mn-cs"/>
                        </a:rPr>
                        <a:t> e-</a:t>
                      </a:r>
                      <a:r>
                        <a:rPr lang="en-US" sz="3000" b="1" u="none" kern="1200" baseline="0" dirty="0" err="1">
                          <a:solidFill>
                            <a:schemeClr val="bg1"/>
                          </a:solidFill>
                          <a:latin typeface="+mn-lt"/>
                          <a:ea typeface="+mn-ea"/>
                          <a:cs typeface="+mn-cs"/>
                        </a:rPr>
                        <a:t>ehri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egon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zeekeos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 pi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Entef</a:t>
                      </a:r>
                      <a:r>
                        <a:rPr lang="en-U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طوبه امبشويس اى اهرى ايجون: بينيوت اثؤواب ان ذيكيؤس: </a:t>
                      </a:r>
                      <a:r>
                        <a:rPr lang="ar-AE" sz="3200"/>
                        <a:t>آفا ... </a:t>
                      </a:r>
                      <a:r>
                        <a:rPr lang="ar-AE" sz="3200" dirty="0"/>
                        <a:t>بى ابيسكوبوس: انتيف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اطلب من الرب عنا يا أبانا القديس البار </a:t>
                      </a:r>
                      <a:r>
                        <a:rPr lang="ar-AE" sz="3500">
                          <a:solidFill>
                            <a:srgbClr val="FFFF99"/>
                          </a:solidFill>
                        </a:rPr>
                        <a:t>الأنبا ... الأسقف</a:t>
                      </a:r>
                      <a:r>
                        <a:rPr lang="ar-AE" sz="3500" dirty="0">
                          <a:solidFill>
                            <a:srgbClr val="FFFF99"/>
                          </a:solidFill>
                        </a:rPr>
                        <a:t>. ليغفر لنا خطايانا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551723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Vespers/Matins</a:t>
            </a:r>
          </a:p>
        </p:txBody>
      </p:sp>
      <p:sp>
        <p:nvSpPr>
          <p:cNvPr id="4" name="Rounded Rectangle 3">
            <a:hlinkClick r:id="rId3"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94287984"/>
      </p:ext>
    </p:extLst>
  </p:cSld>
  <p:clrMapOvr>
    <a:masterClrMapping/>
  </p:clrMapOvr>
</p:sld>
</file>

<file path=ppt/slides/slide1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84784"/>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You have received the grace of Moses, the priesthood of Melchizedek</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Akchi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etkhares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moysees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met </a:t>
                      </a:r>
                      <a:r>
                        <a:rPr lang="en-US" sz="2800" b="1" u="none" kern="1200" baseline="0" dirty="0" err="1">
                          <a:solidFill>
                            <a:schemeClr val="bg1"/>
                          </a:solidFill>
                          <a:latin typeface="+mn-lt"/>
                          <a:ea typeface="+mn-ea"/>
                          <a:cs typeface="+mn-cs"/>
                        </a:rPr>
                        <a:t>oweeb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Melshee-sedek</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أكتشي إتخاريس إم مويسيس تي ميت أوويب انتى ميلشي سيديك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نلت نعمة موسى</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وكهنوت ملكي</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صادق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4608512">
                  <a:extLst>
                    <a:ext uri="{9D8B030D-6E8A-4147-A177-3AD203B41FA5}">
                      <a16:colId xmlns:a16="http://schemas.microsoft.com/office/drawing/2014/main" val="20000"/>
                    </a:ext>
                  </a:extLst>
                </a:gridCol>
                <a:gridCol w="382117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Conclusion in the presence of the Pope or a Bishop</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ختام الصلاة فى وجود الأب البطريرك أو الأسقف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145661"/>
      </p:ext>
    </p:extLst>
  </p:cSld>
  <p:clrMapOvr>
    <a:masterClrMapping/>
  </p:clrMapOvr>
</p:sld>
</file>

<file path=ppt/slides/slide1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old age of Jacob,</a:t>
                      </a:r>
                      <a:r>
                        <a:rPr lang="en-US" sz="3000" b="1" i="0" kern="1200" baseline="0" dirty="0">
                          <a:solidFill>
                            <a:srgbClr val="FFFF99"/>
                          </a:solidFill>
                          <a:latin typeface="+mn-lt"/>
                          <a:ea typeface="+mn-ea"/>
                          <a:cs typeface="+mn-cs"/>
                        </a:rPr>
                        <a:t> the long life of Methuselah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met </a:t>
                      </a:r>
                      <a:r>
                        <a:rPr lang="en-US" sz="2800" b="1" u="none" kern="1200" baseline="0" dirty="0" err="1">
                          <a:solidFill>
                            <a:schemeClr val="bg1"/>
                          </a:solidFill>
                          <a:latin typeface="+mn-lt"/>
                          <a:ea typeface="+mn-ea"/>
                          <a:cs typeface="+mn-cs"/>
                        </a:rPr>
                        <a:t>khello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Yakob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pinog</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ahi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Mathosala</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تي ميت خليو إنتى ياكوب: بي نوج إن آهي إنتى ماثوسالا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 شيخوخة يعقوب وطول عمر متوشالح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12985946"/>
      </p:ext>
    </p:extLst>
  </p:cSld>
  <p:clrMapOvr>
    <a:masterClrMapping/>
  </p:clrMapOvr>
</p:sld>
</file>

<file path=ppt/slides/slide1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096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excellent understanding of David, the wisdom of Solomon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Pikaty</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etsotb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Daveed</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sofia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ente</a:t>
                      </a:r>
                      <a:r>
                        <a:rPr lang="en-US" sz="2800" b="1" u="none" kern="1200" baseline="0" dirty="0">
                          <a:solidFill>
                            <a:schemeClr val="bg1"/>
                          </a:solidFill>
                          <a:latin typeface="+mn-lt"/>
                          <a:ea typeface="+mn-ea"/>
                          <a:cs typeface="+mn-cs"/>
                        </a:rPr>
                        <a:t> Solomon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بي كاتي إتسوتب انتى دافيد: تي صوفيا إنتى سولومون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والفهم المختار الذي لداود، و حكمة سليمان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7213476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1" name="Rectangle 20">
            <a:hlinkClick r:id="rId2"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4" name="Rectangle 23">
            <a:hlinkClick r:id="rId3"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4"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5" action="ppaction://hlinksldjump"/>
            <a:extLst>
              <a:ext uri="{FF2B5EF4-FFF2-40B4-BE49-F238E27FC236}">
                <a16:creationId xmlns:a16="http://schemas.microsoft.com/office/drawing/2014/main" id="{F38E3CD9-C8E6-3E5D-77EC-6AFA9B6E3A9F}"/>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3996744077"/>
      </p:ext>
    </p:extLst>
  </p:cSld>
  <p:clrMapOvr>
    <a:masterClrMapping/>
  </p:clrMapOvr>
</p:sld>
</file>

<file path=ppt/slides/slide1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95536" y="188640"/>
          <a:ext cx="8429684" cy="55446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5446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the Spirit, the </a:t>
                      </a:r>
                      <a:r>
                        <a:rPr lang="en-US" sz="3000" b="1" i="0" kern="1200" dirty="0" err="1">
                          <a:solidFill>
                            <a:srgbClr val="FFFF99"/>
                          </a:solidFill>
                          <a:latin typeface="+mn-lt"/>
                          <a:ea typeface="+mn-ea"/>
                          <a:cs typeface="+mn-cs"/>
                        </a:rPr>
                        <a:t>Paraclete</a:t>
                      </a:r>
                      <a:r>
                        <a:rPr lang="en-US" sz="3000" b="1" i="0" kern="1200" dirty="0">
                          <a:solidFill>
                            <a:srgbClr val="FFFF99"/>
                          </a:solidFill>
                          <a:latin typeface="+mn-lt"/>
                          <a:ea typeface="+mn-ea"/>
                          <a:cs typeface="+mn-cs"/>
                        </a:rPr>
                        <a:t>, who came upon the apostles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Pi-</a:t>
                      </a:r>
                      <a:r>
                        <a:rPr lang="en-US" sz="2800" b="1" u="none" kern="1200" baseline="0" dirty="0" err="1">
                          <a:solidFill>
                            <a:schemeClr val="bg1"/>
                          </a:solidFill>
                          <a:latin typeface="+mn-lt"/>
                          <a:ea typeface="+mn-ea"/>
                          <a:cs typeface="+mn-cs"/>
                        </a:rPr>
                        <a:t>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Parakleeton</a:t>
                      </a:r>
                      <a:r>
                        <a:rPr lang="en-US" sz="2800" b="1" u="none" kern="1200" baseline="0" dirty="0">
                          <a:solidFill>
                            <a:schemeClr val="bg1"/>
                          </a:solidFill>
                          <a:latin typeface="+mn-lt"/>
                          <a:ea typeface="+mn-ea"/>
                          <a:cs typeface="+mn-cs"/>
                        </a:rPr>
                        <a:t> fi </a:t>
                      </a:r>
                      <a:r>
                        <a:rPr lang="en-US" sz="2800" b="1" u="none" kern="1200" baseline="0" dirty="0" err="1">
                          <a:solidFill>
                            <a:schemeClr val="bg1"/>
                          </a:solidFill>
                          <a:latin typeface="+mn-lt"/>
                          <a:ea typeface="+mn-ea"/>
                          <a:cs typeface="+mn-cs"/>
                        </a:rPr>
                        <a:t>etaf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ejen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apostolos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بي إبنفما إمباراكليتون في إيطاف إي إيجين ني آبوسطولوس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 الروح المعزي الذي حل على الرسل</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56034201"/>
      </p:ext>
    </p:extLst>
  </p:cSld>
  <p:clrMapOvr>
    <a:masterClrMapping/>
  </p:clrMapOvr>
</p:sld>
</file>

<file path=ppt/slides/slide1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May the Lord preserve the life and rising of our honored father, the archpriest Pope Abba </a:t>
                      </a:r>
                      <a:r>
                        <a:rPr lang="en-US" sz="3000" b="1" i="0" kern="1200" baseline="0" dirty="0" err="1">
                          <a:solidFill>
                            <a:srgbClr val="FFFF99"/>
                          </a:solidFill>
                          <a:latin typeface="+mn-lt"/>
                          <a:ea typeface="+mn-ea"/>
                          <a:cs typeface="+mn-cs"/>
                        </a:rPr>
                        <a:t>Tawadros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Pchois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a:t>
                      </a:r>
                      <a:r>
                        <a:rPr lang="en-US" sz="2800" b="1" u="none" kern="1200" baseline="0" dirty="0">
                          <a:solidFill>
                            <a:schemeClr val="bg1"/>
                          </a:solidFill>
                          <a:latin typeface="+mn-lt"/>
                          <a:ea typeface="+mn-ea"/>
                          <a:cs typeface="+mn-cs"/>
                        </a:rPr>
                        <a:t> e-</a:t>
                      </a:r>
                      <a:r>
                        <a:rPr lang="en-US" sz="2800" b="1" u="none" kern="1200" baseline="0" dirty="0" err="1">
                          <a:solidFill>
                            <a:schemeClr val="bg1"/>
                          </a:solidFill>
                          <a:latin typeface="+mn-lt"/>
                          <a:ea typeface="+mn-ea"/>
                          <a:cs typeface="+mn-cs"/>
                        </a:rPr>
                        <a:t>areh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eponkh</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eptaio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eratf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beniot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ettaiot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archi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erevs</a:t>
                      </a:r>
                      <a:r>
                        <a:rPr lang="en-US" sz="2800" b="1" u="none" kern="1200" baseline="0" dirty="0">
                          <a:solidFill>
                            <a:schemeClr val="bg1"/>
                          </a:solidFill>
                          <a:latin typeface="+mn-lt"/>
                          <a:ea typeface="+mn-ea"/>
                          <a:cs typeface="+mn-cs"/>
                        </a:rPr>
                        <a:t> papa ava </a:t>
                      </a:r>
                      <a:r>
                        <a:rPr lang="en-US" sz="2800" b="1" u="none" kern="1200" baseline="0" dirty="0" err="1">
                          <a:solidFill>
                            <a:schemeClr val="bg1"/>
                          </a:solidFill>
                          <a:latin typeface="+mn-lt"/>
                          <a:ea typeface="+mn-ea"/>
                          <a:cs typeface="+mn-cs"/>
                        </a:rPr>
                        <a:t>Tawadros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إبتشويس إف إي آريه إي إبونخ نيم إب طاهو إيراتف إم بين يوت إطايوت إن آرشى إيرفس بابا آفا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الرب يحفظ حياة وقيام أبينا المكرم رئيس الكهنة البابا أنبا تواضروس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77414140"/>
      </p:ext>
    </p:extLst>
  </p:cSld>
  <p:clrMapOvr>
    <a:masterClrMapping/>
  </p:clrMapOvr>
</p:sld>
</file>

<file path=ppt/slides/slide1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70696"/>
          <a:ext cx="8429684" cy="222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5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our honored father </a:t>
                      </a:r>
                      <a:r>
                        <a:rPr lang="en-US" sz="3000" b="1" i="0" kern="1200">
                          <a:solidFill>
                            <a:srgbClr val="FFFF99"/>
                          </a:solidFill>
                          <a:latin typeface="+mn-lt"/>
                          <a:ea typeface="+mn-ea"/>
                          <a:cs typeface="+mn-cs"/>
                        </a:rPr>
                        <a:t>Abba ...</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peniot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episkopos</a:t>
                      </a:r>
                      <a:r>
                        <a:rPr lang="en-US" sz="3000" b="1" u="none" kern="1200" baseline="0" dirty="0">
                          <a:solidFill>
                            <a:schemeClr val="bg1"/>
                          </a:solidFill>
                          <a:latin typeface="+mn-lt"/>
                          <a:ea typeface="+mn-ea"/>
                          <a:cs typeface="+mn-cs"/>
                        </a:rPr>
                        <a:t> </a:t>
                      </a:r>
                      <a:r>
                        <a:rPr lang="en-US" sz="3000" b="1" u="none" kern="1200" baseline="0">
                          <a:solidFill>
                            <a:schemeClr val="bg1"/>
                          </a:solidFill>
                          <a:latin typeface="+mn-lt"/>
                          <a:ea typeface="+mn-ea"/>
                          <a:cs typeface="+mn-cs"/>
                        </a:rPr>
                        <a:t>ava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نيم بينيوت ان ابيسكوبوس </a:t>
                      </a:r>
                      <a:r>
                        <a:rPr lang="ar-AE" sz="3200"/>
                        <a:t>آفا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وأبينا الأسقف المكرم </a:t>
                      </a:r>
                      <a:r>
                        <a:rPr lang="ar-AE" sz="3500">
                          <a:solidFill>
                            <a:srgbClr val="FFFF99"/>
                          </a:solidFill>
                        </a:rPr>
                        <a:t>الأنبا ...</a:t>
                      </a:r>
                      <a:endParaRPr lang="ar-AE"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16036285"/>
      </p:ext>
    </p:extLst>
  </p:cSld>
  <p:clrMapOvr>
    <a:masterClrMapping/>
  </p:clrMapOvr>
</p:sld>
</file>

<file path=ppt/slides/slide1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the God of heaven confirm them on their thrones for many years and peaceful times.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Efnouti</a:t>
                      </a:r>
                      <a:r>
                        <a:rPr lang="en-US" sz="3000" dirty="0">
                          <a:solidFill>
                            <a:schemeClr val="bg1"/>
                          </a:solidFill>
                        </a:rPr>
                        <a:t> </a:t>
                      </a:r>
                      <a:r>
                        <a:rPr lang="en-US" sz="3000" dirty="0" err="1">
                          <a:solidFill>
                            <a:schemeClr val="bg1"/>
                          </a:solidFill>
                        </a:rPr>
                        <a:t>ente</a:t>
                      </a:r>
                      <a:r>
                        <a:rPr lang="en-US" sz="3000" dirty="0">
                          <a:solidFill>
                            <a:schemeClr val="bg1"/>
                          </a:solidFill>
                        </a:rPr>
                        <a:t> </a:t>
                      </a:r>
                      <a:r>
                        <a:rPr lang="en-US" sz="3000" dirty="0" err="1">
                          <a:solidFill>
                            <a:schemeClr val="bg1"/>
                          </a:solidFill>
                        </a:rPr>
                        <a:t>etfe</a:t>
                      </a:r>
                      <a:r>
                        <a:rPr lang="en-US" sz="3000" dirty="0">
                          <a:solidFill>
                            <a:schemeClr val="bg1"/>
                          </a:solidFill>
                        </a:rPr>
                        <a:t> </a:t>
                      </a:r>
                      <a:r>
                        <a:rPr lang="en-US" sz="3000" dirty="0" err="1">
                          <a:solidFill>
                            <a:schemeClr val="bg1"/>
                          </a:solidFill>
                        </a:rPr>
                        <a:t>ef</a:t>
                      </a:r>
                      <a:r>
                        <a:rPr lang="en-US" sz="3000" dirty="0">
                          <a:solidFill>
                            <a:schemeClr val="bg1"/>
                          </a:solidFill>
                        </a:rPr>
                        <a:t>-e-</a:t>
                      </a:r>
                      <a:r>
                        <a:rPr lang="en-US" sz="3000" dirty="0" err="1">
                          <a:solidFill>
                            <a:schemeClr val="bg1"/>
                          </a:solidFill>
                        </a:rPr>
                        <a:t>tagroou</a:t>
                      </a:r>
                      <a:r>
                        <a:rPr lang="en-US" sz="3000" dirty="0">
                          <a:solidFill>
                            <a:schemeClr val="bg1"/>
                          </a:solidFill>
                        </a:rPr>
                        <a:t> </a:t>
                      </a:r>
                      <a:r>
                        <a:rPr lang="en-US" sz="3000" dirty="0" err="1">
                          <a:solidFill>
                            <a:schemeClr val="bg1"/>
                          </a:solidFill>
                        </a:rPr>
                        <a:t>hejen</a:t>
                      </a:r>
                      <a:r>
                        <a:rPr lang="en-US" sz="3000" dirty="0">
                          <a:solidFill>
                            <a:schemeClr val="bg1"/>
                          </a:solidFill>
                        </a:rPr>
                        <a:t> </a:t>
                      </a:r>
                      <a:r>
                        <a:rPr lang="en-US" sz="3000" dirty="0" err="1">
                          <a:solidFill>
                            <a:schemeClr val="bg1"/>
                          </a:solidFill>
                        </a:rPr>
                        <a:t>noo-ethronos</a:t>
                      </a:r>
                      <a:r>
                        <a:rPr lang="en-US" sz="3000" dirty="0">
                          <a:solidFill>
                            <a:schemeClr val="bg1"/>
                          </a:solidFill>
                        </a:rPr>
                        <a:t>, </a:t>
                      </a:r>
                      <a:r>
                        <a:rPr lang="en-US" sz="3000" dirty="0" err="1">
                          <a:solidFill>
                            <a:schemeClr val="bg1"/>
                          </a:solidFill>
                        </a:rPr>
                        <a:t>en</a:t>
                      </a:r>
                      <a:r>
                        <a:rPr lang="en-US" sz="3000" dirty="0">
                          <a:solidFill>
                            <a:schemeClr val="bg1"/>
                          </a:solidFill>
                        </a:rPr>
                        <a:t>-</a:t>
                      </a:r>
                      <a:r>
                        <a:rPr lang="en-US" sz="3000" dirty="0" err="1">
                          <a:solidFill>
                            <a:schemeClr val="bg1"/>
                          </a:solidFill>
                        </a:rPr>
                        <a:t>han</a:t>
                      </a:r>
                      <a:r>
                        <a:rPr lang="en-US" sz="3000" dirty="0">
                          <a:solidFill>
                            <a:schemeClr val="bg1"/>
                          </a:solidFill>
                        </a:rPr>
                        <a:t>-mesh </a:t>
                      </a:r>
                      <a:r>
                        <a:rPr lang="en-US" sz="3000" dirty="0" err="1">
                          <a:solidFill>
                            <a:schemeClr val="bg1"/>
                          </a:solidFill>
                        </a:rPr>
                        <a:t>en-roumpi</a:t>
                      </a:r>
                      <a:r>
                        <a:rPr lang="en-US" sz="3000" dirty="0">
                          <a:solidFill>
                            <a:schemeClr val="bg1"/>
                          </a:solidFill>
                        </a:rPr>
                        <a:t> </a:t>
                      </a:r>
                      <a:r>
                        <a:rPr lang="en-US" sz="3000" dirty="0" err="1">
                          <a:solidFill>
                            <a:schemeClr val="bg1"/>
                          </a:solidFill>
                        </a:rPr>
                        <a:t>nem</a:t>
                      </a:r>
                      <a:r>
                        <a:rPr lang="en-US" sz="3000" dirty="0">
                          <a:solidFill>
                            <a:schemeClr val="bg1"/>
                          </a:solidFill>
                        </a:rPr>
                        <a:t> </a:t>
                      </a:r>
                      <a:r>
                        <a:rPr lang="en-US" sz="3000" dirty="0" err="1">
                          <a:solidFill>
                            <a:schemeClr val="bg1"/>
                          </a:solidFill>
                        </a:rPr>
                        <a:t>han-seio</a:t>
                      </a:r>
                      <a:r>
                        <a:rPr lang="en-US" sz="3000" dirty="0">
                          <a:solidFill>
                            <a:schemeClr val="bg1"/>
                          </a:solidFill>
                        </a:rPr>
                        <a:t> </a:t>
                      </a:r>
                      <a:r>
                        <a:rPr lang="en-US" sz="3000" dirty="0" err="1">
                          <a:solidFill>
                            <a:schemeClr val="bg1"/>
                          </a:solidFill>
                        </a:rPr>
                        <a:t>enhe</a:t>
                      </a:r>
                      <a:r>
                        <a:rPr lang="en-US" sz="3000" dirty="0">
                          <a:solidFill>
                            <a:schemeClr val="bg1"/>
                          </a:solidFill>
                        </a:rPr>
                        <a:t>-re-</a:t>
                      </a:r>
                      <a:r>
                        <a:rPr lang="en-US" sz="3000" dirty="0" err="1">
                          <a:solidFill>
                            <a:schemeClr val="bg1"/>
                          </a:solidFill>
                        </a:rPr>
                        <a:t>nikon</a:t>
                      </a:r>
                      <a:r>
                        <a:rPr lang="en-US" sz="3000" dirty="0">
                          <a:solidFill>
                            <a:schemeClr val="bg1"/>
                          </a:solidFill>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إفنوتى إنتى إتفى إف إيطاجروؤ هيجين نو اثرونوس إن هان ميش إنرومبى  نيم هان سيو إن هيرينيكون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إله السماء يثبتهم على كراسيهم  سنين عديدة وأزمنة</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سالمة</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002705"/>
      </p:ext>
    </p:extLst>
  </p:cSld>
  <p:clrMapOvr>
    <a:masterClrMapping/>
  </p:clrMapOvr>
</p:sld>
</file>

<file path=ppt/slides/slide1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May He subdue all of their enemies under their feet speedily.</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Entef-theveio</a:t>
                      </a:r>
                      <a:r>
                        <a:rPr lang="en-US" sz="3000" dirty="0">
                          <a:solidFill>
                            <a:schemeClr val="bg1"/>
                          </a:solidFill>
                        </a:rPr>
                        <a:t> </a:t>
                      </a:r>
                      <a:r>
                        <a:rPr lang="en-US" sz="3000" dirty="0" err="1">
                          <a:solidFill>
                            <a:schemeClr val="bg1"/>
                          </a:solidFill>
                        </a:rPr>
                        <a:t>enno-gajee</a:t>
                      </a:r>
                      <a:r>
                        <a:rPr lang="en-US" sz="3000" dirty="0">
                          <a:solidFill>
                            <a:schemeClr val="bg1"/>
                          </a:solidFill>
                        </a:rPr>
                        <a:t> </a:t>
                      </a:r>
                      <a:r>
                        <a:rPr lang="en-US" sz="3000" dirty="0" err="1">
                          <a:solidFill>
                            <a:schemeClr val="bg1"/>
                          </a:solidFill>
                        </a:rPr>
                        <a:t>teero</a:t>
                      </a:r>
                      <a:r>
                        <a:rPr lang="en-US" sz="3000" dirty="0">
                          <a:solidFill>
                            <a:schemeClr val="bg1"/>
                          </a:solidFill>
                        </a:rPr>
                        <a:t>, </a:t>
                      </a:r>
                      <a:r>
                        <a:rPr lang="en-US" sz="3000" dirty="0" err="1">
                          <a:solidFill>
                            <a:schemeClr val="bg1"/>
                          </a:solidFill>
                        </a:rPr>
                        <a:t>saba</a:t>
                      </a:r>
                      <a:r>
                        <a:rPr lang="en-US" sz="3000" dirty="0">
                          <a:solidFill>
                            <a:schemeClr val="bg1"/>
                          </a:solidFill>
                        </a:rPr>
                        <a:t>-seat </a:t>
                      </a:r>
                      <a:r>
                        <a:rPr lang="en-US" sz="3000" dirty="0" err="1">
                          <a:solidFill>
                            <a:schemeClr val="bg1"/>
                          </a:solidFill>
                        </a:rPr>
                        <a:t>enno</a:t>
                      </a:r>
                      <a:r>
                        <a:rPr lang="en-US" sz="3000" dirty="0">
                          <a:solidFill>
                            <a:schemeClr val="bg1"/>
                          </a:solidFill>
                        </a:rPr>
                        <a:t>-et-</a:t>
                      </a:r>
                      <a:r>
                        <a:rPr lang="en-US" sz="3000" dirty="0" err="1">
                          <a:solidFill>
                            <a:schemeClr val="bg1"/>
                          </a:solidFill>
                        </a:rPr>
                        <a:t>chalavj</a:t>
                      </a:r>
                      <a:r>
                        <a:rPr lang="en-US" sz="3000" dirty="0">
                          <a:solidFill>
                            <a:schemeClr val="bg1"/>
                          </a:solidFill>
                        </a:rPr>
                        <a:t> </a:t>
                      </a:r>
                      <a:r>
                        <a:rPr lang="en-US" sz="3000" dirty="0" err="1">
                          <a:solidFill>
                            <a:schemeClr val="bg1"/>
                          </a:solidFill>
                        </a:rPr>
                        <a:t>en-eklom</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إنتيف ثيفيو إن نو جاجى تيرو سابيسيت إن نو إتشالفج إنكوليم.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ويخضع جميع أعدائهم تحت أقدامهم سريعا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28965363"/>
      </p:ext>
    </p:extLst>
  </p:cSld>
  <p:clrMapOvr>
    <a:masterClrMapping/>
  </p:clrMapOvr>
</p:sld>
</file>

<file path=ppt/slides/slide1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to Christ on our behalf that He may forgive us our sins in peace according to His great mercy.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Tobh</a:t>
                      </a:r>
                      <a:r>
                        <a:rPr lang="en-US" sz="2800" dirty="0">
                          <a:solidFill>
                            <a:schemeClr val="bg1"/>
                          </a:solidFill>
                        </a:rPr>
                        <a:t> ep-</a:t>
                      </a:r>
                      <a:r>
                        <a:rPr lang="en-US" sz="2800" dirty="0" err="1">
                          <a:solidFill>
                            <a:schemeClr val="bg1"/>
                          </a:solidFill>
                        </a:rPr>
                        <a:t>shois</a:t>
                      </a:r>
                      <a:r>
                        <a:rPr lang="en-US" sz="2800" dirty="0">
                          <a:solidFill>
                            <a:schemeClr val="bg1"/>
                          </a:solidFill>
                        </a:rPr>
                        <a:t> e-</a:t>
                      </a:r>
                      <a:r>
                        <a:rPr lang="en-US" sz="2800" dirty="0" err="1">
                          <a:solidFill>
                            <a:schemeClr val="bg1"/>
                          </a:solidFill>
                        </a:rPr>
                        <a:t>ehrei</a:t>
                      </a:r>
                      <a:r>
                        <a:rPr lang="en-US" sz="2800" dirty="0">
                          <a:solidFill>
                            <a:schemeClr val="bg1"/>
                          </a:solidFill>
                        </a:rPr>
                        <a:t> </a:t>
                      </a:r>
                      <a:r>
                        <a:rPr lang="en-US" sz="2800" dirty="0" err="1">
                          <a:solidFill>
                            <a:schemeClr val="bg1"/>
                          </a:solidFill>
                        </a:rPr>
                        <a:t>egon</a:t>
                      </a:r>
                      <a:r>
                        <a:rPr lang="en-US" sz="2800" dirty="0">
                          <a:solidFill>
                            <a:schemeClr val="bg1"/>
                          </a:solidFill>
                        </a:rPr>
                        <a:t> </a:t>
                      </a:r>
                      <a:r>
                        <a:rPr lang="en-US" sz="2800" dirty="0" err="1">
                          <a:solidFill>
                            <a:schemeClr val="bg1"/>
                          </a:solidFill>
                        </a:rPr>
                        <a:t>entef-ka</a:t>
                      </a:r>
                      <a:r>
                        <a:rPr lang="en-US" sz="2800" dirty="0">
                          <a:solidFill>
                            <a:schemeClr val="bg1"/>
                          </a:solidFill>
                        </a:rPr>
                        <a:t> </a:t>
                      </a:r>
                      <a:r>
                        <a:rPr lang="en-US" sz="2800" dirty="0" err="1">
                          <a:solidFill>
                            <a:schemeClr val="bg1"/>
                          </a:solidFill>
                        </a:rPr>
                        <a:t>nen-novi</a:t>
                      </a:r>
                      <a:r>
                        <a:rPr lang="en-US" sz="2800" dirty="0">
                          <a:solidFill>
                            <a:schemeClr val="bg1"/>
                          </a:solidFill>
                        </a:rPr>
                        <a:t> nan </a:t>
                      </a:r>
                      <a:r>
                        <a:rPr lang="en-US" sz="2800" dirty="0" err="1">
                          <a:solidFill>
                            <a:schemeClr val="bg1"/>
                          </a:solidFill>
                        </a:rPr>
                        <a:t>evol</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oo-herini</a:t>
                      </a:r>
                      <a:r>
                        <a:rPr lang="en-US" sz="2800" dirty="0">
                          <a:solidFill>
                            <a:schemeClr val="bg1"/>
                          </a:solidFill>
                        </a:rPr>
                        <a:t> kata </a:t>
                      </a:r>
                      <a:r>
                        <a:rPr lang="en-US" sz="2800" dirty="0" err="1">
                          <a:solidFill>
                            <a:schemeClr val="bg1"/>
                          </a:solidFill>
                        </a:rPr>
                        <a:t>pef-nishti</a:t>
                      </a:r>
                      <a:r>
                        <a:rPr lang="en-US" sz="2800" dirty="0">
                          <a:solidFill>
                            <a:schemeClr val="bg1"/>
                          </a:solidFill>
                        </a:rPr>
                        <a:t> </a:t>
                      </a:r>
                      <a:r>
                        <a:rPr lang="en-US" sz="2800" dirty="0" err="1">
                          <a:solidFill>
                            <a:schemeClr val="bg1"/>
                          </a:solidFill>
                        </a:rPr>
                        <a:t>ennai</a:t>
                      </a:r>
                      <a:r>
                        <a:rPr lang="en-US" sz="28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طوبه إى بخرستوس إى إهرى إيجون إنتيف كانين نوفى نان إيفول خين أو هيريني كاطا بيف نيشتى إن ناى.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أطلبوا من المسيح عنا ليغفر لنا خطايانا بسلام كعظيم رحمته.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Main Menu</a:t>
            </a:r>
          </a:p>
        </p:txBody>
      </p:sp>
    </p:spTree>
    <p:extLst>
      <p:ext uri="{BB962C8B-B14F-4D97-AF65-F5344CB8AC3E}">
        <p14:creationId xmlns:p14="http://schemas.microsoft.com/office/powerpoint/2010/main" val="269773132"/>
      </p:ext>
    </p:extLst>
  </p:cSld>
  <p:clrMapOvr>
    <a:masterClrMapping/>
  </p:clrMapOvr>
</p:sld>
</file>

<file path=ppt/slides/slide1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The thought of man shall confess to You O Lord, and the remainder of thought shall keep a feast to You.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je efmevei en oromi ef e owonh nak evol Epchois ouwoh epsogb ente o mevi ef eer shai nak:</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جى افميفى ان أورومى اف إى أوؤنه ناك ايفول أبشويس اووه ابسوجب انتى أوميفى اف اى اير شاى ناك</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إن فكر الإنسان يعترف لك يا رب، وبقية الفكر تعيد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94538262"/>
      </p:ext>
    </p:extLst>
  </p:cSld>
  <p:clrMapOvr>
    <a:masterClrMapping/>
  </p:clrMapOvr>
</p:sld>
</file>

<file path=ppt/slides/slide1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51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sacrifices and the offerings receive them to Yourself. Alleluia.</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 thitheya ni epros for a shobo erok Alleluia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نى ثى سيا نى ابروس فورا شوبو ايروك</a:t>
                      </a:r>
                    </a:p>
                    <a:p>
                      <a:pPr algn="r"/>
                      <a:r>
                        <a:rPr lang="ar-AE" sz="3000" b="1">
                          <a:solidFill>
                            <a:schemeClr val="bg1"/>
                          </a:solidFill>
                        </a:rPr>
                        <a:t>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الذبائح والقرابين اقبلها إليك. هلليلويا. </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Holy Liturgy (Koiahk)</a:t>
            </a:r>
          </a:p>
        </p:txBody>
      </p:sp>
      <p:sp>
        <p:nvSpPr>
          <p:cNvPr id="4" name="Rounded Rectangle 3">
            <a:hlinkClick r:id="rId3" action="ppaction://hlinksldjump"/>
          </p:cNvPr>
          <p:cNvSpPr/>
          <p:nvPr/>
        </p:nvSpPr>
        <p:spPr>
          <a:xfrm>
            <a:off x="172797" y="5373216"/>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Holy Liturgy (Standard)</a:t>
            </a:r>
          </a:p>
        </p:txBody>
      </p:sp>
    </p:spTree>
    <p:extLst>
      <p:ext uri="{BB962C8B-B14F-4D97-AF65-F5344CB8AC3E}">
        <p14:creationId xmlns:p14="http://schemas.microsoft.com/office/powerpoint/2010/main" val="1067413120"/>
      </p:ext>
    </p:extLst>
  </p:cSld>
  <p:clrMapOvr>
    <a:masterClrMapping/>
  </p:clrMapOvr>
</p:sld>
</file>

<file path=ppt/slides/slide1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96935239"/>
              </p:ext>
            </p:extLst>
          </p:nvPr>
        </p:nvGraphicFramePr>
        <p:xfrm>
          <a:off x="357188" y="1264096"/>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839016549"/>
              </p:ext>
            </p:extLst>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a:t>
                      </a:r>
                      <a:r>
                        <a:rPr lang="en-US" sz="3000" u="sng" dirty="0">
                          <a:solidFill>
                            <a:srgbClr val="FFFF00"/>
                          </a:solidFill>
                        </a:rPr>
                        <a:t>prayer </a:t>
                      </a:r>
                      <a:r>
                        <a:rPr lang="en-US" sz="3000" u="sng">
                          <a:solidFill>
                            <a:srgbClr val="FFFF00"/>
                          </a:solidFill>
                        </a:rPr>
                        <a:t>response (Holy Liturgy)</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in </a:t>
                      </a:r>
                      <a:r>
                        <a:rPr lang="en-US" sz="3000" u="sng" dirty="0">
                          <a:solidFill>
                            <a:srgbClr val="FFFF00"/>
                          </a:solidFill>
                        </a:rPr>
                        <a:t>the Presence</a:t>
                      </a:r>
                      <a:r>
                        <a:rPr lang="en-US" sz="3000" u="sng" baseline="0" dirty="0">
                          <a:solidFill>
                            <a:srgbClr val="FFFF00"/>
                          </a:solidFill>
                        </a:rPr>
                        <a:t> </a:t>
                      </a:r>
                      <a:r>
                        <a:rPr lang="en-US" sz="3000" u="sng" baseline="0">
                          <a:solidFill>
                            <a:srgbClr val="FFFF00"/>
                          </a:solidFill>
                        </a:rPr>
                        <a:t>of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0541396"/>
      </p:ext>
    </p:extLst>
  </p:cSld>
  <p:clrMapOvr>
    <a:masterClrMapping/>
  </p:clrMapOvr>
</p:sld>
</file>

<file path=ppt/slides/slide1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8769736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25560210"/>
              </p:ext>
            </p:extLst>
          </p:nvPr>
        </p:nvGraphicFramePr>
        <p:xfrm>
          <a:off x="357188" y="505584"/>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As it was and shall be, from generation to generation, and unto all the ages of the ages. Amen.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Os pereen ke este esteem apo gene-aac eis gene-an ke pandas tos e-onas ton e-onon. Amen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اوس بيرين كي إستي إستين آبو جينيآس يسجي ني آن كي بانداس طوس إيئوناس طون إيئونون آمين.</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كما كان وهكذا يكون، من جيل إلي جيل، وإلي دهر الدهور. آمين.</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graphicFrame>
        <p:nvGraphicFramePr>
          <p:cNvPr id="4" name="Table 3"/>
          <p:cNvGraphicFramePr>
            <a:graphicFrameLocks noGrp="1"/>
          </p:cNvGraphicFramePr>
          <p:nvPr>
            <p:extLst>
              <p:ext uri="{D42A27DB-BD31-4B8C-83A1-F6EECF244321}">
                <p14:modId xmlns:p14="http://schemas.microsoft.com/office/powerpoint/2010/main" val="3344247818"/>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“As it was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34425594"/>
      </p:ext>
    </p:extLst>
  </p:cSld>
  <p:clrMapOvr>
    <a:masterClrMapping/>
  </p:clrMapOvr>
</p:sld>
</file>

<file path=ppt/slides/slide1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24801505"/>
      </p:ext>
    </p:extLst>
  </p:cSld>
  <p:clrMapOvr>
    <a:masterClrMapping/>
  </p:clrMapOvr>
</p:sld>
</file>

<file path=ppt/slides/slide1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9305356"/>
      </p:ext>
    </p:extLst>
  </p:cSld>
  <p:clrMapOvr>
    <a:masterClrMapping/>
  </p:clrMapOvr>
</p:sld>
</file>

<file path=ppt/slides/slide1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make us worthy to partake of the communion of His holy and blessed mysteries, for the remission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ayten</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embsha</a:t>
                      </a:r>
                      <a:r>
                        <a:rPr lang="en-CA" sz="3000" baseline="0" dirty="0">
                          <a:solidFill>
                            <a:schemeClr val="bg1"/>
                          </a:solidFill>
                        </a:rPr>
                        <a:t> </a:t>
                      </a:r>
                      <a:r>
                        <a:rPr lang="en-CA" sz="3000" baseline="0" dirty="0" err="1">
                          <a:solidFill>
                            <a:schemeClr val="bg1"/>
                          </a:solidFill>
                        </a:rPr>
                        <a:t>ethren</a:t>
                      </a:r>
                      <a:r>
                        <a:rPr lang="en-CA" sz="3000" baseline="0" dirty="0">
                          <a:solidFill>
                            <a:schemeClr val="bg1"/>
                          </a:solidFill>
                        </a:rPr>
                        <a:t> chi </a:t>
                      </a:r>
                      <a:r>
                        <a:rPr lang="en-CA" sz="3000" baseline="0" dirty="0" err="1">
                          <a:solidFill>
                            <a:schemeClr val="bg1"/>
                          </a:solidFill>
                        </a:rPr>
                        <a:t>evol</a:t>
                      </a:r>
                      <a:r>
                        <a:rPr lang="en-CA" sz="3000" baseline="0" dirty="0">
                          <a:solidFill>
                            <a:schemeClr val="bg1"/>
                          </a:solidFill>
                        </a:rPr>
                        <a:t> </a:t>
                      </a:r>
                      <a:r>
                        <a:rPr lang="en-CA" sz="3000" baseline="0" dirty="0" err="1">
                          <a:solidFill>
                            <a:schemeClr val="bg1"/>
                          </a:solidFill>
                        </a:rPr>
                        <a:t>khen</a:t>
                      </a:r>
                      <a:r>
                        <a:rPr lang="en-CA" sz="3000" baseline="0" dirty="0">
                          <a:solidFill>
                            <a:schemeClr val="bg1"/>
                          </a:solidFill>
                        </a:rPr>
                        <a:t>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kenonia</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nef</a:t>
                      </a:r>
                      <a:r>
                        <a:rPr lang="en-CA" sz="3000" baseline="0" dirty="0">
                          <a:solidFill>
                            <a:schemeClr val="bg1"/>
                          </a:solidFill>
                        </a:rPr>
                        <a:t> </a:t>
                      </a:r>
                      <a:r>
                        <a:rPr lang="en-CA" sz="3000" baseline="0" dirty="0" err="1">
                          <a:solidFill>
                            <a:schemeClr val="bg1"/>
                          </a:solidFill>
                        </a:rPr>
                        <a:t>mesterion</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etsmaroot</a:t>
                      </a:r>
                      <a:r>
                        <a:rPr lang="en-CA" sz="3000" baseline="0" dirty="0">
                          <a:solidFill>
                            <a:schemeClr val="bg1"/>
                          </a:solidFill>
                        </a:rPr>
                        <a:t> </a:t>
                      </a:r>
                      <a:r>
                        <a:rPr lang="en-CA" sz="3000" baseline="0" dirty="0" err="1">
                          <a:solidFill>
                            <a:schemeClr val="bg1"/>
                          </a:solidFill>
                        </a:rPr>
                        <a:t>epiko</a:t>
                      </a:r>
                      <a:r>
                        <a:rPr lang="en-CA" sz="3000" baseline="0" dirty="0">
                          <a:solidFill>
                            <a:schemeClr val="bg1"/>
                          </a:solidFill>
                        </a:rPr>
                        <a:t> </a:t>
                      </a:r>
                      <a:r>
                        <a:rPr lang="en-CA" sz="3000" baseline="0" dirty="0" err="1">
                          <a:solidFill>
                            <a:schemeClr val="bg1"/>
                          </a:solidFill>
                        </a:rPr>
                        <a:t>evol</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آيتين ان إمبشا إثرين إتشى إيفول خين تي كينونيا إنتى نيف ميستيريون إثؤواب إتسمارؤوت اى بيكو إيفول إنتى نينوفى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وأن يجعلنا مستحقين أن ننال من شركة أسراره المقدسة المباركة لمغفرة خطايانا</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259632" y="6269250"/>
            <a:ext cx="7128792" cy="400110"/>
          </a:xfrm>
          <a:prstGeom prst="rect">
            <a:avLst/>
          </a:prstGeom>
          <a:solidFill>
            <a:srgbClr val="C00000"/>
          </a:solidFill>
        </p:spPr>
        <p:txBody>
          <a:bodyPr wrap="square">
            <a:spAutoFit/>
          </a:bodyPr>
          <a:lstStyle/>
          <a:p>
            <a:pPr algn="ctr"/>
            <a:r>
              <a:rPr lang="en-US" sz="2000" b="1">
                <a:solidFill>
                  <a:srgbClr val="FFFF99"/>
                </a:solidFill>
              </a:rPr>
              <a:t>Back to Great Fast (Weekdays and Last Friday)</a:t>
            </a:r>
            <a:endParaRPr lang="en-US" sz="2000"/>
          </a:p>
        </p:txBody>
      </p:sp>
    </p:spTree>
    <p:extLst>
      <p:ext uri="{BB962C8B-B14F-4D97-AF65-F5344CB8AC3E}">
        <p14:creationId xmlns:p14="http://schemas.microsoft.com/office/powerpoint/2010/main" val="3054382649"/>
      </p:ext>
    </p:extLst>
  </p:cSld>
  <p:clrMapOvr>
    <a:masterClrMapping/>
  </p:clrMapOvr>
</p:sld>
</file>

<file path=ppt/slides/slide1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4704"/>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9187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dirty="0">
                          <a:ln>
                            <a:noFill/>
                          </a:ln>
                          <a:solidFill>
                            <a:schemeClr val="bg1"/>
                          </a:solidFill>
                          <a:effectLst/>
                          <a:uLnTx/>
                          <a:uFillTx/>
                          <a:latin typeface="+mn-lt"/>
                          <a:ea typeface="+mn-ea"/>
                          <a:cs typeface="+mn-cs"/>
                        </a:rPr>
                        <a:t>Ni </a:t>
                      </a:r>
                      <a:r>
                        <a:rPr kumimoji="0" lang="en-CA" sz="2900" b="1" i="0" u="none" strike="noStrike" kern="1200" cap="none" spc="0" normalizeH="0" baseline="0" noProof="0" dirty="0" err="1">
                          <a:ln>
                            <a:noFill/>
                          </a:ln>
                          <a:solidFill>
                            <a:schemeClr val="bg1"/>
                          </a:solidFill>
                          <a:effectLst/>
                          <a:uLnTx/>
                          <a:uFillTx/>
                          <a:latin typeface="+mn-lt"/>
                          <a:ea typeface="+mn-ea"/>
                          <a:cs typeface="+mn-cs"/>
                        </a:rPr>
                        <a:t>savev</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teero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pi </a:t>
                      </a:r>
                      <a:r>
                        <a:rPr kumimoji="0" lang="en-CA" sz="2900" b="1" i="0" u="none" strike="noStrike" kern="1200" cap="none" spc="0" normalizeH="0" baseline="0" noProof="0" dirty="0" err="1">
                          <a:ln>
                            <a:noFill/>
                          </a:ln>
                          <a:solidFill>
                            <a:schemeClr val="bg1"/>
                          </a:solidFill>
                          <a:effectLst/>
                          <a:uLnTx/>
                          <a:uFillTx/>
                          <a:latin typeface="+mn-lt"/>
                          <a:ea typeface="+mn-ea"/>
                          <a:cs typeface="+mn-cs"/>
                        </a:rPr>
                        <a:t>Isra</a:t>
                      </a:r>
                      <a:r>
                        <a:rPr kumimoji="0" lang="en-CA" sz="2900" b="1" i="0" u="none" strike="noStrike" kern="1200" cap="none" spc="0" normalizeH="0" baseline="0" noProof="0" dirty="0">
                          <a:ln>
                            <a:noFill/>
                          </a:ln>
                          <a:solidFill>
                            <a:schemeClr val="bg1"/>
                          </a:solidFill>
                          <a:effectLst/>
                          <a:uLnTx/>
                          <a:uFillTx/>
                          <a:latin typeface="+mn-lt"/>
                          <a:ea typeface="+mn-ea"/>
                          <a:cs typeface="+mn-cs"/>
                        </a:rPr>
                        <a:t>-eel </a:t>
                      </a:r>
                      <a:r>
                        <a:rPr kumimoji="0" lang="en-CA" sz="2900" b="1" i="0" u="none" strike="noStrike" kern="1200" cap="none" spc="0" normalizeH="0" baseline="0" noProof="0" dirty="0" err="1">
                          <a:ln>
                            <a:noFill/>
                          </a:ln>
                          <a:solidFill>
                            <a:schemeClr val="bg1"/>
                          </a:solidFill>
                          <a:effectLst/>
                          <a:uLnTx/>
                          <a:uFillTx/>
                          <a:latin typeface="+mn-lt"/>
                          <a:ea typeface="+mn-ea"/>
                          <a:cs typeface="+mn-cs"/>
                        </a:rPr>
                        <a:t>ni</a:t>
                      </a:r>
                      <a:r>
                        <a:rPr kumimoji="0" lang="en-CA" sz="2900" b="1" i="0" u="none" strike="noStrike" kern="1200" cap="none" spc="0" normalizeH="0" baseline="0" noProof="0" dirty="0">
                          <a:ln>
                            <a:noFill/>
                          </a:ln>
                          <a:solidFill>
                            <a:schemeClr val="bg1"/>
                          </a:solidFill>
                          <a:effectLst/>
                          <a:uLnTx/>
                          <a:uFillTx/>
                          <a:latin typeface="+mn-lt"/>
                          <a:ea typeface="+mn-ea"/>
                          <a:cs typeface="+mn-cs"/>
                        </a:rPr>
                        <a:t> et </a:t>
                      </a:r>
                      <a:r>
                        <a:rPr kumimoji="0" lang="en-CA" sz="2900" b="1" i="0" u="none" strike="noStrike" kern="1200" cap="none" spc="0" normalizeH="0" baseline="0" noProof="0" dirty="0" err="1">
                          <a:ln>
                            <a:noFill/>
                          </a:ln>
                          <a:solidFill>
                            <a:schemeClr val="bg1"/>
                          </a:solidFill>
                          <a:effectLst/>
                          <a:uLnTx/>
                          <a:uFillTx/>
                          <a:latin typeface="+mn-lt"/>
                          <a:ea typeface="+mn-ea"/>
                          <a:cs typeface="+mn-cs"/>
                        </a:rPr>
                        <a:t>erhob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enni</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kab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a:t>
                      </a:r>
                      <a:r>
                        <a:rPr kumimoji="0" lang="en-CA" sz="2900" b="1" i="0" u="none" strike="noStrike" kern="1200" cap="none" spc="0" normalizeH="0" baseline="0" noProof="0" dirty="0">
                          <a:ln>
                            <a:noFill/>
                          </a:ln>
                          <a:solidFill>
                            <a:schemeClr val="bg1"/>
                          </a:solidFill>
                          <a:effectLst/>
                          <a:uLnTx/>
                          <a:uFillTx/>
                          <a:latin typeface="+mn-lt"/>
                          <a:ea typeface="+mn-ea"/>
                          <a:cs typeface="+mn-cs"/>
                        </a:rPr>
                        <a:t> nob </a:t>
                      </a:r>
                      <a:r>
                        <a:rPr kumimoji="0" lang="en-CA" sz="29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ou</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esh</a:t>
                      </a:r>
                      <a:r>
                        <a:rPr kumimoji="0" lang="en-CA" sz="2900" b="1" i="0" u="none" strike="noStrike" kern="1200" cap="none" spc="0" normalizeH="0" baseline="0" noProof="0" dirty="0">
                          <a:ln>
                            <a:noFill/>
                          </a:ln>
                          <a:solidFill>
                            <a:schemeClr val="bg1"/>
                          </a:solidFill>
                          <a:effectLst/>
                          <a:uLnTx/>
                          <a:uFillTx/>
                          <a:latin typeface="+mn-lt"/>
                          <a:ea typeface="+mn-ea"/>
                          <a:cs typeface="+mn-cs"/>
                        </a:rPr>
                        <a:t>-teen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29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2900" b="1" i="0" u="none" strike="noStrike" kern="1200" cap="none" spc="0" normalizeH="0" baseline="0" noProof="0" dirty="0">
                          <a:ln>
                            <a:noFill/>
                          </a:ln>
                          <a:solidFill>
                            <a:schemeClr val="bg1"/>
                          </a:solidFill>
                          <a:effectLst/>
                          <a:uLnTx/>
                          <a:uFillTx/>
                          <a:latin typeface="+mn-lt"/>
                          <a:ea typeface="+mn-ea"/>
                          <a:cs typeface="+mn-cs"/>
                        </a:rPr>
                        <a:t> </a:t>
                      </a:r>
                      <a:r>
                        <a:rPr kumimoji="0" lang="en-CA" sz="2900" b="1" i="0" u="none" strike="noStrike" kern="1200" cap="none" spc="0" normalizeH="0" baseline="0" noProof="0" dirty="0" err="1">
                          <a:ln>
                            <a:noFill/>
                          </a:ln>
                          <a:solidFill>
                            <a:schemeClr val="bg1"/>
                          </a:solidFill>
                          <a:effectLst/>
                          <a:uLnTx/>
                          <a:uFillTx/>
                          <a:latin typeface="+mn-lt"/>
                          <a:ea typeface="+mn-ea"/>
                          <a:cs typeface="+mn-cs"/>
                        </a:rPr>
                        <a:t>ente</a:t>
                      </a:r>
                      <a:r>
                        <a:rPr kumimoji="0" lang="en-CA" sz="2900" b="1" i="0" u="none" strike="noStrike" kern="1200" cap="none" spc="0" normalizeH="0" baseline="0" noProof="0" dirty="0">
                          <a:ln>
                            <a:noFill/>
                          </a:ln>
                          <a:solidFill>
                            <a:schemeClr val="bg1"/>
                          </a:solidFill>
                          <a:effectLst/>
                          <a:uLnTx/>
                          <a:uFillTx/>
                          <a:latin typeface="+mn-lt"/>
                          <a:ea typeface="+mn-ea"/>
                          <a:cs typeface="+mn-cs"/>
                        </a:rPr>
                        <a:t> met </a:t>
                      </a:r>
                      <a:r>
                        <a:rPr kumimoji="0" lang="en-CA" sz="2900" b="1" i="0" u="none" strike="noStrike" kern="1200" cap="none" spc="0" normalizeH="0" baseline="0" noProof="0" dirty="0" err="1">
                          <a:ln>
                            <a:noFill/>
                          </a:ln>
                          <a:solidFill>
                            <a:schemeClr val="bg1"/>
                          </a:solidFill>
                          <a:effectLst/>
                          <a:uLnTx/>
                          <a:uFillTx/>
                          <a:latin typeface="+mn-lt"/>
                          <a:ea typeface="+mn-ea"/>
                          <a:cs typeface="+mn-cs"/>
                        </a:rPr>
                        <a:t>oweeb</a:t>
                      </a:r>
                      <a:r>
                        <a:rPr kumimoji="0" lang="en-CA" sz="2900" b="1" i="0" u="none" strike="noStrike" kern="1200" cap="none" spc="0" normalizeH="0" baseline="0" noProof="0" dirty="0">
                          <a:ln>
                            <a:noFill/>
                          </a:ln>
                          <a:solidFill>
                            <a:schemeClr val="bg1"/>
                          </a:solidFill>
                          <a:effectLst/>
                          <a:uLnTx/>
                          <a:uFillTx/>
                          <a:latin typeface="+mn-lt"/>
                          <a:ea typeface="+mn-ea"/>
                          <a:cs typeface="+mn-cs"/>
                        </a:rPr>
                        <a:t>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نى سافيف تيرو إنتى بى إسرائيل نى إت إيرهوب إنيكاب إن نوب ماثاميو إن أو إشتين إنتى آآرون كاطا إبطايو إنتى ميت أوويب</a:t>
                      </a:r>
                      <a:endParaRPr lang="en-CA" sz="2800" b="1" dirty="0">
                        <a:solidFill>
                          <a:schemeClr val="bg1"/>
                        </a:solidFill>
                      </a:endParaRPr>
                    </a:p>
                    <a:p>
                      <a:endParaRPr lang="en-US" sz="28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كهنوت</a:t>
                      </a:r>
                      <a:endParaRPr lang="en-US" sz="3000" b="1" i="0" kern="1200" dirty="0">
                        <a:solidFill>
                          <a:srgbClr val="FFFF99"/>
                        </a:solidFill>
                        <a:latin typeface="+mn-lt"/>
                        <a:ea typeface="+mn-ea"/>
                        <a:cs typeface="+mn-cs"/>
                      </a:endParaRPr>
                    </a:p>
                    <a:p>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78887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“Ni </a:t>
                      </a:r>
                      <a:r>
                        <a:rPr lang="en-US" sz="3000" u="sng" dirty="0" err="1">
                          <a:solidFill>
                            <a:srgbClr val="FFFF00"/>
                          </a:solidFill>
                        </a:rPr>
                        <a:t>Savev</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01237490"/>
      </p:ext>
    </p:extLst>
  </p:cSld>
  <p:clrMapOvr>
    <a:masterClrMapping/>
  </p:clrMapOvr>
</p:sld>
</file>

<file path=ppt/slides/slide1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61264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and our father the bishop </a:t>
                      </a:r>
                      <a:r>
                        <a:rPr kumimoji="0" lang="en-US" sz="2800" b="1" i="0" u="none" strike="noStrike" kern="1200" cap="none" spc="0" normalizeH="0" baseline="0" noProof="0">
                          <a:ln>
                            <a:noFill/>
                          </a:ln>
                          <a:solidFill>
                            <a:srgbClr val="FFFF99"/>
                          </a:solidFill>
                          <a:effectLst/>
                          <a:uLnTx/>
                          <a:uFillTx/>
                          <a:latin typeface="+mn-lt"/>
                          <a:ea typeface="+mn-ea"/>
                          <a:cs typeface="+mn-cs"/>
                        </a:rPr>
                        <a:t>Abba ... </a:t>
                      </a:r>
                      <a:r>
                        <a:rPr kumimoji="0" lang="en-US" sz="2800" b="1" i="0" u="none" strike="noStrike" kern="1200" cap="none" spc="0" normalizeH="0" baseline="0" noProof="0" dirty="0">
                          <a:ln>
                            <a:noFill/>
                          </a:ln>
                          <a:solidFill>
                            <a:srgbClr val="FFFF99"/>
                          </a:solidFill>
                          <a:effectLst/>
                          <a:uLnTx/>
                          <a:uFillTx/>
                          <a:latin typeface="+mn-lt"/>
                          <a:ea typeface="+mn-ea"/>
                          <a:cs typeface="+mn-cs"/>
                        </a:rPr>
                        <a:t>the beloved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Emben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yot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arshy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erefs</a:t>
                      </a:r>
                      <a:r>
                        <a:rPr kumimoji="0" lang="en-CA" sz="3000" b="1" i="0" u="none" strike="noStrike" kern="1200" cap="none" spc="0" normalizeH="0" baseline="0" noProof="0" dirty="0">
                          <a:ln>
                            <a:noFill/>
                          </a:ln>
                          <a:solidFill>
                            <a:schemeClr val="bg1"/>
                          </a:solidFill>
                          <a:effectLst/>
                          <a:uLnTx/>
                          <a:uFillTx/>
                          <a:latin typeface="+mn-lt"/>
                          <a:ea typeface="+mn-ea"/>
                          <a:cs typeface="+mn-cs"/>
                        </a:rPr>
                        <a:t> Papa Ava </a:t>
                      </a:r>
                      <a:r>
                        <a:rPr kumimoji="0" lang="en-CA" sz="30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peniot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episkopos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a:ln>
                            <a:noFill/>
                          </a:ln>
                          <a:solidFill>
                            <a:schemeClr val="bg1"/>
                          </a:solidFill>
                          <a:effectLst/>
                          <a:uLnTx/>
                          <a:uFillTx/>
                          <a:latin typeface="+mn-lt"/>
                          <a:ea typeface="+mn-ea"/>
                          <a:cs typeface="+mn-cs"/>
                        </a:rPr>
                        <a:t>ava ... </a:t>
                      </a:r>
                      <a:r>
                        <a:rPr kumimoji="0" lang="en-CA" sz="3000" b="1" i="0" u="none" strike="noStrike" kern="1200" cap="none" spc="0" normalizeH="0" baseline="0" noProof="0" dirty="0" err="1">
                          <a:ln>
                            <a:noFill/>
                          </a:ln>
                          <a:solidFill>
                            <a:schemeClr val="bg1"/>
                          </a:solidFill>
                          <a:effectLst/>
                          <a:uLnTx/>
                          <a:uFillTx/>
                          <a:latin typeface="+mn-lt"/>
                          <a:ea typeface="+mn-ea"/>
                          <a:cs typeface="+mn-cs"/>
                        </a:rPr>
                        <a:t>ni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menraty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khreistos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إتطايوت إن أرشى إيريفس بابا آفا تواضروس نيم بينيوت ان ابيسكوبوس </a:t>
                      </a:r>
                      <a:r>
                        <a:rPr lang="ar-AE" sz="2800" b="1">
                          <a:solidFill>
                            <a:schemeClr val="bg1"/>
                          </a:solidFill>
                        </a:rPr>
                        <a:t>آفا ... </a:t>
                      </a:r>
                      <a:r>
                        <a:rPr lang="ar-AE" sz="2800" b="1" dirty="0">
                          <a:solidFill>
                            <a:schemeClr val="bg1"/>
                          </a:solidFill>
                        </a:rPr>
                        <a:t>ني مينراتي إنتى بى إخرستوس.</a:t>
                      </a:r>
                    </a:p>
                    <a:p>
                      <a:pPr algn="r"/>
                      <a:endParaRPr lang="en-US" sz="3300" b="1" dirty="0">
                        <a:solidFill>
                          <a:schemeClr val="bg1"/>
                        </a:solidFill>
                      </a:endParaRPr>
                    </a:p>
                    <a:p>
                      <a:pPr algn="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أبينا المكرم رئيس الكهنة البابا أنبا تواضروس وأبينا الأسقف </a:t>
                      </a:r>
                      <a:r>
                        <a:rPr lang="ar-AE" sz="3300" b="1">
                          <a:solidFill>
                            <a:srgbClr val="FFFF99"/>
                          </a:solidFill>
                        </a:rPr>
                        <a:t>أنبا ... </a:t>
                      </a:r>
                      <a:r>
                        <a:rPr lang="ar-AE" sz="3300" b="1" dirty="0">
                          <a:solidFill>
                            <a:srgbClr val="FFFF99"/>
                          </a:solidFill>
                        </a:rPr>
                        <a:t>أحباء المسيح</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24278116"/>
      </p:ext>
    </p:extLst>
  </p:cSld>
  <p:clrMapOvr>
    <a:masterClrMapping/>
  </p:clrMapOvr>
</p:sld>
</file>

<file path=ppt/slides/slide1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hlinkClick r:id="rId2" action="ppaction://hlinksldjump"/>
          </p:cNvPr>
          <p:cNvSpPr txBox="1"/>
          <p:nvPr/>
        </p:nvSpPr>
        <p:spPr>
          <a:xfrm>
            <a:off x="179512" y="147483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Koiahk</a:t>
            </a:r>
          </a:p>
        </p:txBody>
      </p:sp>
      <p:sp>
        <p:nvSpPr>
          <p:cNvPr id="15" name="TextBox 14">
            <a:hlinkClick r:id="rId3" action="ppaction://hlinksldjump"/>
          </p:cNvPr>
          <p:cNvSpPr txBox="1"/>
          <p:nvPr/>
        </p:nvSpPr>
        <p:spPr>
          <a:xfrm>
            <a:off x="179512" y="76470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Standard</a:t>
            </a:r>
          </a:p>
        </p:txBody>
      </p:sp>
      <p:sp>
        <p:nvSpPr>
          <p:cNvPr id="16" name="TextBox 15">
            <a:hlinkClick r:id="rId4" action="ppaction://hlinksldjump"/>
          </p:cNvPr>
          <p:cNvSpPr txBox="1"/>
          <p:nvPr/>
        </p:nvSpPr>
        <p:spPr>
          <a:xfrm>
            <a:off x="179512" y="218496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Nativity Feast</a:t>
            </a:r>
          </a:p>
        </p:txBody>
      </p:sp>
      <p:sp>
        <p:nvSpPr>
          <p:cNvPr id="17" name="TextBox 16">
            <a:hlinkClick r:id="rId5" action="ppaction://hlinksldjump"/>
          </p:cNvPr>
          <p:cNvSpPr txBox="1"/>
          <p:nvPr/>
        </p:nvSpPr>
        <p:spPr>
          <a:xfrm>
            <a:off x="179512" y="2895100"/>
            <a:ext cx="8784976" cy="400110"/>
          </a:xfrm>
          <a:prstGeom prst="rect">
            <a:avLst/>
          </a:prstGeom>
          <a:solidFill>
            <a:srgbClr val="C00000"/>
          </a:solidFill>
          <a:ln>
            <a:noFill/>
          </a:ln>
        </p:spPr>
        <p:txBody>
          <a:bodyPr wrap="square" rtlCol="0">
            <a:spAutoFit/>
          </a:bodyPr>
          <a:lstStyle/>
          <a:p>
            <a:r>
              <a:rPr lang="en-US" sz="2000" b="1">
                <a:solidFill>
                  <a:schemeClr val="bg1"/>
                </a:solidFill>
              </a:rPr>
              <a:t>Back to Theophany Feast</a:t>
            </a:r>
          </a:p>
        </p:txBody>
      </p:sp>
      <p:sp>
        <p:nvSpPr>
          <p:cNvPr id="18" name="TextBox 17">
            <a:hlinkClick r:id="rId6" action="ppaction://hlinksldjump"/>
          </p:cNvPr>
          <p:cNvSpPr txBox="1"/>
          <p:nvPr/>
        </p:nvSpPr>
        <p:spPr>
          <a:xfrm>
            <a:off x="179512" y="4315364"/>
            <a:ext cx="8784976" cy="400110"/>
          </a:xfrm>
          <a:prstGeom prst="rect">
            <a:avLst/>
          </a:prstGeom>
          <a:solidFill>
            <a:srgbClr val="C00000"/>
          </a:solidFill>
          <a:ln>
            <a:noFill/>
          </a:ln>
        </p:spPr>
        <p:txBody>
          <a:bodyPr wrap="square" rtlCol="0">
            <a:spAutoFit/>
          </a:bodyPr>
          <a:lstStyle/>
          <a:p>
            <a:r>
              <a:rPr lang="en-US" sz="2000" b="1">
                <a:solidFill>
                  <a:schemeClr val="bg1"/>
                </a:solidFill>
              </a:rPr>
              <a:t>Back to Hosanna Sunday</a:t>
            </a:r>
          </a:p>
        </p:txBody>
      </p:sp>
      <p:sp>
        <p:nvSpPr>
          <p:cNvPr id="19" name="TextBox 18">
            <a:hlinkClick r:id="rId7" action="ppaction://hlinksldjump"/>
          </p:cNvPr>
          <p:cNvSpPr txBox="1"/>
          <p:nvPr/>
        </p:nvSpPr>
        <p:spPr>
          <a:xfrm>
            <a:off x="179512" y="5025496"/>
            <a:ext cx="8784976" cy="400110"/>
          </a:xfrm>
          <a:prstGeom prst="rect">
            <a:avLst/>
          </a:prstGeom>
          <a:solidFill>
            <a:srgbClr val="C00000"/>
          </a:solidFill>
          <a:ln>
            <a:noFill/>
          </a:ln>
        </p:spPr>
        <p:txBody>
          <a:bodyPr wrap="square" rtlCol="0">
            <a:spAutoFit/>
          </a:bodyPr>
          <a:lstStyle/>
          <a:p>
            <a:r>
              <a:rPr lang="en-US" sz="2000" b="1">
                <a:solidFill>
                  <a:schemeClr val="bg1"/>
                </a:solidFill>
              </a:rPr>
              <a:t>Back to Resurrection</a:t>
            </a:r>
          </a:p>
        </p:txBody>
      </p:sp>
      <p:sp>
        <p:nvSpPr>
          <p:cNvPr id="20" name="TextBox 19">
            <a:hlinkClick r:id="rId8" action="ppaction://hlinksldjump"/>
          </p:cNvPr>
          <p:cNvSpPr txBox="1"/>
          <p:nvPr/>
        </p:nvSpPr>
        <p:spPr>
          <a:xfrm>
            <a:off x="179512" y="5735628"/>
            <a:ext cx="8784976" cy="400110"/>
          </a:xfrm>
          <a:prstGeom prst="rect">
            <a:avLst/>
          </a:prstGeom>
          <a:solidFill>
            <a:srgbClr val="C00000"/>
          </a:solidFill>
          <a:ln>
            <a:noFill/>
          </a:ln>
        </p:spPr>
        <p:txBody>
          <a:bodyPr wrap="square" rtlCol="0">
            <a:spAutoFit/>
          </a:bodyPr>
          <a:lstStyle/>
          <a:p>
            <a:r>
              <a:rPr lang="en-US" sz="2000" b="1">
                <a:solidFill>
                  <a:schemeClr val="bg1"/>
                </a:solidFill>
              </a:rPr>
              <a:t>Back to 29th Coptic Month</a:t>
            </a:r>
          </a:p>
        </p:txBody>
      </p:sp>
      <p:sp>
        <p:nvSpPr>
          <p:cNvPr id="21" name="TextBox 20">
            <a:hlinkClick r:id="rId9" action="ppaction://hlinksldjump"/>
          </p:cNvPr>
          <p:cNvSpPr txBox="1"/>
          <p:nvPr/>
        </p:nvSpPr>
        <p:spPr>
          <a:xfrm>
            <a:off x="179512" y="3605232"/>
            <a:ext cx="8784976" cy="400110"/>
          </a:xfrm>
          <a:prstGeom prst="rect">
            <a:avLst/>
          </a:prstGeom>
          <a:solidFill>
            <a:srgbClr val="C00000"/>
          </a:solidFill>
          <a:ln>
            <a:noFill/>
          </a:ln>
        </p:spPr>
        <p:txBody>
          <a:bodyPr wrap="square" rtlCol="0">
            <a:spAutoFit/>
          </a:bodyPr>
          <a:lstStyle/>
          <a:p>
            <a:r>
              <a:rPr lang="en-US" sz="2000" b="1">
                <a:solidFill>
                  <a:schemeClr val="bg1"/>
                </a:solidFill>
              </a:rPr>
              <a:t>Back to Great Fast</a:t>
            </a:r>
          </a:p>
        </p:txBody>
      </p:sp>
    </p:spTree>
    <p:extLst>
      <p:ext uri="{BB962C8B-B14F-4D97-AF65-F5344CB8AC3E}">
        <p14:creationId xmlns:p14="http://schemas.microsoft.com/office/powerpoint/2010/main" val="1508684721"/>
      </p:ext>
    </p:extLst>
  </p:cSld>
  <p:clrMapOvr>
    <a:masterClrMapping/>
  </p:clrMapOvr>
</p:sld>
</file>

<file path=ppt/slides/slide1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52745513"/>
              </p:ext>
            </p:extLst>
          </p:nvPr>
        </p:nvGraphicFramePr>
        <p:xfrm>
          <a:off x="357188" y="188640"/>
          <a:ext cx="8429684" cy="4680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680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a:t>
                      </a:r>
                      <a:r>
                        <a:rPr kumimoji="0" lang="en-CA" sz="2600" b="1" i="0" u="none" strike="noStrike" kern="1200" cap="none" spc="0" normalizeH="0" baseline="0" noProof="0">
                          <a:ln>
                            <a:noFill/>
                          </a:ln>
                          <a:solidFill>
                            <a:schemeClr val="bg1"/>
                          </a:solidFill>
                          <a:effectLst/>
                          <a:uLnTx/>
                          <a:uFillTx/>
                          <a:latin typeface="+mn-lt"/>
                          <a:ea typeface="+mn-ea"/>
                          <a:cs typeface="+mn-cs"/>
                        </a:rPr>
                        <a:t>nan evol</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165304"/>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ounded Rectangle 3">
            <a:hlinkClick r:id="rId3" action="ppaction://hlinksldjump"/>
          </p:cNvPr>
          <p:cNvSpPr/>
          <p:nvPr/>
        </p:nvSpPr>
        <p:spPr>
          <a:xfrm>
            <a:off x="251550" y="551723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“Fai Etaf enf” hymn</a:t>
            </a:r>
          </a:p>
        </p:txBody>
      </p:sp>
    </p:spTree>
    <p:extLst>
      <p:ext uri="{BB962C8B-B14F-4D97-AF65-F5344CB8AC3E}">
        <p14:creationId xmlns:p14="http://schemas.microsoft.com/office/powerpoint/2010/main" val="2510485358"/>
      </p:ext>
    </p:extLst>
  </p:cSld>
  <p:clrMapOvr>
    <a:masterClrMapping/>
  </p:clrMapOvr>
</p:sld>
</file>

<file path=ppt/slides/slide1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9371534"/>
      </p:ext>
    </p:extLst>
  </p:cSld>
  <p:clrMapOvr>
    <a:masterClrMapping/>
  </p:clrMapOvr>
</p:sld>
</file>

<file path=ppt/slides/slide1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val="2102774616"/>
      </p:ext>
    </p:extLst>
  </p:cSld>
  <p:clrMapOvr>
    <a:masterClrMapping/>
  </p:clrMapOvr>
</p:sld>
</file>

<file path=ppt/slides/slide1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val="20000"/>
                    </a:ext>
                  </a:extLst>
                </a:gridCol>
                <a:gridCol w="2990736">
                  <a:extLst>
                    <a:ext uri="{9D8B030D-6E8A-4147-A177-3AD203B41FA5}">
                      <a16:colId xmlns:a16="http://schemas.microsoft.com/office/drawing/2014/main"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4614573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3870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the Cherubim, hail to the Seraphim, hail to all the heavenly orders.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sherobeem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serafim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taghma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eporanion</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نى شيروبيم شيري نى سيرافيم : شيري نى طغما تيرو ان إيبورانيون</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للشاروبيم السلام للسارافيم السلام لجميع الطغمات السمائية.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832537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108FD5-AEFF-B8C7-B7ED-C5B626777F4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D39D4122-A139-B96B-E717-568D22B70AB4}"/>
              </a:ext>
            </a:extLst>
          </p:cNvPr>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Holy Liturgy hymns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4" name="Rectangle 23">
            <a:hlinkClick r:id="rId2" action="ppaction://hlinksldjump"/>
            <a:extLst>
              <a:ext uri="{FF2B5EF4-FFF2-40B4-BE49-F238E27FC236}">
                <a16:creationId xmlns:a16="http://schemas.microsoft.com/office/drawing/2014/main" id="{7770D8EF-1EC5-81AA-2698-E391618F032B}"/>
              </a:ext>
            </a:extLst>
          </p:cNvPr>
          <p:cNvSpPr/>
          <p:nvPr/>
        </p:nvSpPr>
        <p:spPr>
          <a:xfrm>
            <a:off x="5220071" y="6241233"/>
            <a:ext cx="3823395" cy="369332"/>
          </a:xfrm>
          <a:prstGeom prst="rect">
            <a:avLst/>
          </a:prstGeom>
          <a:solidFill>
            <a:srgbClr val="C00000"/>
          </a:solidFill>
        </p:spPr>
        <p:txBody>
          <a:bodyPr wrap="square">
            <a:spAutoFit/>
          </a:bodyPr>
          <a:lstStyle/>
          <a:p>
            <a:pPr algn="ctr"/>
            <a:r>
              <a:rPr lang="en-US" b="1" dirty="0">
                <a:solidFill>
                  <a:srgbClr val="FFFF99"/>
                </a:solidFill>
              </a:rPr>
              <a:t>Presence of Pope/Bishop</a:t>
            </a:r>
            <a:endParaRPr lang="en-US" dirty="0"/>
          </a:p>
        </p:txBody>
      </p:sp>
      <p:sp>
        <p:nvSpPr>
          <p:cNvPr id="28" name="Rounded Rectangle 4">
            <a:hlinkClick r:id="rId3" action="ppaction://hlinksldjump"/>
            <a:extLst>
              <a:ext uri="{FF2B5EF4-FFF2-40B4-BE49-F238E27FC236}">
                <a16:creationId xmlns:a16="http://schemas.microsoft.com/office/drawing/2014/main" id="{597A73D7-B7B2-467D-38A9-8BA364D67744}"/>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2" name="Rectangle 1">
            <a:hlinkClick r:id="rId4" action="ppaction://hlinksldjump"/>
            <a:extLst>
              <a:ext uri="{FF2B5EF4-FFF2-40B4-BE49-F238E27FC236}">
                <a16:creationId xmlns:a16="http://schemas.microsoft.com/office/drawing/2014/main" id="{27AEF33B-F724-0017-5BE6-540B12E0D5CD}"/>
              </a:ext>
            </a:extLst>
          </p:cNvPr>
          <p:cNvSpPr/>
          <p:nvPr/>
        </p:nvSpPr>
        <p:spPr>
          <a:xfrm>
            <a:off x="5188090" y="5733256"/>
            <a:ext cx="3871562"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759751866"/>
      </p:ext>
    </p:extLst>
  </p:cSld>
  <p:clrMapOvr>
    <a:masterClrMapping/>
  </p:clrMapOvr>
</p:sld>
</file>

<file path=ppt/slides/slide1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38789579"/>
      </p:ext>
    </p:extLst>
  </p:cSld>
  <p:clrMapOvr>
    <a:masterClrMapping/>
  </p:clrMapOvr>
</p:sld>
</file>

<file path=ppt/slides/slide1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5273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crucified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Ten-</a:t>
                      </a:r>
                      <a:r>
                        <a:rPr lang="en-US" sz="2600" dirty="0" err="1">
                          <a:solidFill>
                            <a:schemeClr val="bg1"/>
                          </a:solidFill>
                        </a:rPr>
                        <a:t>oo</a:t>
                      </a:r>
                      <a:r>
                        <a:rPr lang="en-US" sz="2600" dirty="0">
                          <a:solidFill>
                            <a:schemeClr val="bg1"/>
                          </a:solidFill>
                        </a:rPr>
                        <a:t>-</a:t>
                      </a:r>
                      <a:r>
                        <a:rPr lang="en-US" sz="2600" dirty="0" err="1">
                          <a:solidFill>
                            <a:schemeClr val="bg1"/>
                          </a:solidFill>
                        </a:rPr>
                        <a:t>osht</a:t>
                      </a:r>
                      <a:r>
                        <a:rPr lang="en-US" sz="2600" dirty="0">
                          <a:solidFill>
                            <a:schemeClr val="bg1"/>
                          </a:solidFill>
                        </a:rPr>
                        <a:t> </a:t>
                      </a:r>
                      <a:r>
                        <a:rPr lang="en-US" sz="2600" dirty="0" err="1">
                          <a:solidFill>
                            <a:schemeClr val="bg1"/>
                          </a:solidFill>
                        </a:rPr>
                        <a:t>emmok</a:t>
                      </a:r>
                      <a:r>
                        <a:rPr lang="en-US" sz="2600" dirty="0">
                          <a:solidFill>
                            <a:schemeClr val="bg1"/>
                          </a:solidFill>
                        </a:rPr>
                        <a:t> o </a:t>
                      </a:r>
                      <a:r>
                        <a:rPr lang="en-US" sz="2600" dirty="0" err="1">
                          <a:solidFill>
                            <a:schemeClr val="bg1"/>
                          </a:solidFill>
                        </a:rPr>
                        <a:t>Pikhristos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a:t>
                      </a:r>
                      <a:r>
                        <a:rPr lang="en-US" sz="2600" baseline="0" dirty="0" err="1">
                          <a:solidFill>
                            <a:schemeClr val="bg1"/>
                          </a:solidFill>
                        </a:rPr>
                        <a:t>Pekyot</a:t>
                      </a:r>
                      <a:r>
                        <a:rPr lang="en-US" sz="2600" baseline="0" dirty="0">
                          <a:solidFill>
                            <a:schemeClr val="bg1"/>
                          </a:solidFill>
                        </a:rPr>
                        <a:t> </a:t>
                      </a:r>
                      <a:r>
                        <a:rPr lang="en-US" sz="2600" baseline="0" dirty="0" err="1">
                          <a:solidFill>
                            <a:schemeClr val="bg1"/>
                          </a:solidFill>
                        </a:rPr>
                        <a:t>en-Aghathos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Pi-</a:t>
                      </a:r>
                      <a:r>
                        <a:rPr lang="en-US" sz="2600" baseline="0" dirty="0" err="1">
                          <a:solidFill>
                            <a:schemeClr val="bg1"/>
                          </a:solidFill>
                        </a:rPr>
                        <a:t>Ebnevma</a:t>
                      </a:r>
                      <a:r>
                        <a:rPr lang="en-US" sz="2600" baseline="0" dirty="0">
                          <a:solidFill>
                            <a:schemeClr val="bg1"/>
                          </a:solidFill>
                        </a:rPr>
                        <a:t> </a:t>
                      </a:r>
                      <a:r>
                        <a:rPr lang="en-US" sz="2600" baseline="0" dirty="0" err="1">
                          <a:solidFill>
                            <a:schemeClr val="bg1"/>
                          </a:solidFill>
                        </a:rPr>
                        <a:t>Ethowwab</a:t>
                      </a:r>
                      <a:r>
                        <a:rPr lang="en-US" sz="2600" baseline="0" dirty="0">
                          <a:solidFill>
                            <a:schemeClr val="bg1"/>
                          </a:solidFill>
                        </a:rPr>
                        <a:t> Je Av </a:t>
                      </a:r>
                      <a:r>
                        <a:rPr lang="en-US" sz="2600" baseline="0" dirty="0" err="1">
                          <a:solidFill>
                            <a:schemeClr val="bg1"/>
                          </a:solidFill>
                        </a:rPr>
                        <a:t>ashk</a:t>
                      </a:r>
                      <a:r>
                        <a:rPr lang="en-US" sz="2600" baseline="0" dirty="0">
                          <a:solidFill>
                            <a:schemeClr val="bg1"/>
                          </a:solidFill>
                        </a:rPr>
                        <a:t> </a:t>
                      </a:r>
                      <a:r>
                        <a:rPr lang="en-US" sz="2600" baseline="0" dirty="0" err="1">
                          <a:solidFill>
                            <a:schemeClr val="bg1"/>
                          </a:solidFill>
                        </a:rPr>
                        <a:t>aksoty</a:t>
                      </a:r>
                      <a:r>
                        <a:rPr lang="en-US" sz="2600" baseline="0" dirty="0">
                          <a:solidFill>
                            <a:schemeClr val="bg1"/>
                          </a:solidFill>
                        </a:rPr>
                        <a:t> </a:t>
                      </a:r>
                      <a:r>
                        <a:rPr lang="en-US" sz="2600" baseline="0" dirty="0" err="1">
                          <a:solidFill>
                            <a:schemeClr val="bg1"/>
                          </a:solidFill>
                        </a:rPr>
                        <a:t>Emmon</a:t>
                      </a:r>
                      <a:r>
                        <a:rPr lang="en-US" sz="2600" baseline="0" dirty="0">
                          <a:solidFill>
                            <a:schemeClr val="bg1"/>
                          </a:solidFill>
                        </a:rPr>
                        <a:t> </a:t>
                      </a:r>
                      <a:r>
                        <a:rPr lang="en-US" sz="2600" baseline="0" dirty="0" err="1">
                          <a:solidFill>
                            <a:schemeClr val="bg1"/>
                          </a:solidFill>
                        </a:rPr>
                        <a:t>Nai</a:t>
                      </a:r>
                      <a:r>
                        <a:rPr lang="en-US" sz="2600" baseline="0" dirty="0">
                          <a:solidFill>
                            <a:schemeClr val="bg1"/>
                          </a:solidFill>
                        </a:rPr>
                        <a:t> Nan</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303029850"/>
      </p:ext>
    </p:extLst>
  </p:cSld>
  <p:clrMapOvr>
    <a:masterClrMapping/>
  </p:clrMapOvr>
</p:sld>
</file>

<file path=ppt/slides/slide1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a:t>
                      </a:r>
                      <a:endParaRPr lang="en-US" sz="2800" b="1" u="none">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آك إى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a:t>
                      </a:r>
                      <a:endParaRPr lang="en-US" sz="33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ectangle 3">
            <a:hlinkClick r:id="rId3" action="ppaction://hlinksldjump"/>
          </p:cNvPr>
          <p:cNvSpPr/>
          <p:nvPr/>
        </p:nvSpPr>
        <p:spPr>
          <a:xfrm>
            <a:off x="2339752" y="5740356"/>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val="26198099"/>
      </p:ext>
    </p:extLst>
  </p:cSld>
  <p:clrMapOvr>
    <a:masterClrMapping/>
  </p:clrMapOvr>
</p:sld>
</file>

<file path=ppt/slides/slide1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a:t>
                      </a:r>
                      <a:r>
                        <a:rPr lang="en-US" sz="2800" b="1" i="0" kern="1200">
                          <a:solidFill>
                            <a:srgbClr val="FFFF99"/>
                          </a:solidFill>
                          <a:latin typeface="+mn-lt"/>
                          <a:ea typeface="+mn-ea"/>
                          <a:cs typeface="+mn-cs"/>
                        </a:rPr>
                        <a:t>you have come </a:t>
                      </a:r>
                      <a:r>
                        <a:rPr lang="en-US" sz="2800" b="1" i="0" kern="1200" dirty="0">
                          <a:solidFill>
                            <a:srgbClr val="FFFF99"/>
                          </a:solidFill>
                          <a:latin typeface="+mn-lt"/>
                          <a:ea typeface="+mn-ea"/>
                          <a:cs typeface="+mn-cs"/>
                        </a:rPr>
                        <a:t>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
        <p:nvSpPr>
          <p:cNvPr id="4" name="Rectangle 3">
            <a:hlinkClick r:id="rId3" action="ppaction://hlinksldjump"/>
          </p:cNvPr>
          <p:cNvSpPr/>
          <p:nvPr/>
        </p:nvSpPr>
        <p:spPr>
          <a:xfrm>
            <a:off x="2555776" y="5733256"/>
            <a:ext cx="4028903" cy="400110"/>
          </a:xfrm>
          <a:prstGeom prst="rect">
            <a:avLst/>
          </a:prstGeom>
          <a:solidFill>
            <a:srgbClr val="C00000"/>
          </a:solidFill>
        </p:spPr>
        <p:txBody>
          <a:bodyPr wrap="square">
            <a:spAutoFit/>
          </a:bodyPr>
          <a:lstStyle/>
          <a:p>
            <a:pPr algn="ctr"/>
            <a:r>
              <a:rPr lang="en-CA" sz="2000" b="1">
                <a:solidFill>
                  <a:schemeClr val="bg1"/>
                </a:solidFill>
              </a:rPr>
              <a:t>Glorification</a:t>
            </a:r>
            <a:endParaRPr lang="en-US" sz="2000" b="1">
              <a:solidFill>
                <a:srgbClr val="FFFF99"/>
              </a:solidFill>
            </a:endParaRPr>
          </a:p>
        </p:txBody>
      </p:sp>
    </p:spTree>
    <p:extLst>
      <p:ext uri="{BB962C8B-B14F-4D97-AF65-F5344CB8AC3E}">
        <p14:creationId xmlns:p14="http://schemas.microsoft.com/office/powerpoint/2010/main" val="644082530"/>
      </p:ext>
    </p:extLst>
  </p:cSld>
  <p:clrMapOvr>
    <a:masterClrMapping/>
  </p:clrMapOvr>
</p:sld>
</file>

<file path=ppt/slides/slide1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24744"/>
          <a:ext cx="8429684" cy="446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469160">
                <a:tc>
                  <a:txBody>
                    <a:bodyPr/>
                    <a:lstStyle/>
                    <a:p>
                      <a:r>
                        <a:rPr lang="en-US" sz="2800" b="1" i="0" kern="1200" dirty="0">
                          <a:solidFill>
                            <a:srgbClr val="FFFF99"/>
                          </a:solidFill>
                          <a:latin typeface="+mn-lt"/>
                          <a:ea typeface="+mn-ea"/>
                          <a:cs typeface="+mn-cs"/>
                        </a:rPr>
                        <a:t>Pray that God may have mercy and compassion on us, hear us, help us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baseline="0" dirty="0" err="1">
                          <a:solidFill>
                            <a:schemeClr val="bg1"/>
                          </a:solidFill>
                        </a:rPr>
                        <a:t>Twbh</a:t>
                      </a:r>
                      <a:r>
                        <a:rPr lang="en-CA" sz="2800" baseline="0" dirty="0">
                          <a:solidFill>
                            <a:schemeClr val="bg1"/>
                          </a:solidFill>
                        </a:rPr>
                        <a:t> </a:t>
                      </a:r>
                      <a:r>
                        <a:rPr lang="en-CA" sz="2800" baseline="0" dirty="0" err="1">
                          <a:solidFill>
                            <a:schemeClr val="bg1"/>
                          </a:solidFill>
                        </a:rPr>
                        <a:t>hina</a:t>
                      </a:r>
                      <a:r>
                        <a:rPr lang="en-CA" sz="2800" baseline="0" dirty="0">
                          <a:solidFill>
                            <a:schemeClr val="bg1"/>
                          </a:solidFill>
                        </a:rPr>
                        <a:t> </a:t>
                      </a:r>
                      <a:r>
                        <a:rPr lang="en-CA" sz="2800" baseline="0" dirty="0" err="1">
                          <a:solidFill>
                            <a:schemeClr val="bg1"/>
                          </a:solidFill>
                        </a:rPr>
                        <a:t>ente</a:t>
                      </a:r>
                      <a:r>
                        <a:rPr lang="en-CA" sz="2800" baseline="0" dirty="0">
                          <a:solidFill>
                            <a:schemeClr val="bg1"/>
                          </a:solidFill>
                        </a:rPr>
                        <a:t> </a:t>
                      </a:r>
                      <a:r>
                        <a:rPr lang="en-CA" sz="2800" baseline="0" dirty="0" err="1">
                          <a:solidFill>
                            <a:schemeClr val="bg1"/>
                          </a:solidFill>
                        </a:rPr>
                        <a:t>efnooty</a:t>
                      </a:r>
                      <a:r>
                        <a:rPr lang="en-CA" sz="2800" baseline="0" dirty="0">
                          <a:solidFill>
                            <a:schemeClr val="bg1"/>
                          </a:solidFill>
                        </a:rPr>
                        <a:t> </a:t>
                      </a:r>
                      <a:r>
                        <a:rPr lang="en-CA" sz="2800" baseline="0" dirty="0" err="1">
                          <a:solidFill>
                            <a:schemeClr val="bg1"/>
                          </a:solidFill>
                        </a:rPr>
                        <a:t>nai</a:t>
                      </a:r>
                      <a:r>
                        <a:rPr lang="en-CA" sz="2800" baseline="0" dirty="0">
                          <a:solidFill>
                            <a:schemeClr val="bg1"/>
                          </a:solidFill>
                        </a:rPr>
                        <a:t> nan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shenheet</a:t>
                      </a:r>
                      <a:r>
                        <a:rPr lang="en-CA" sz="2800" baseline="0" dirty="0">
                          <a:solidFill>
                            <a:schemeClr val="bg1"/>
                          </a:solidFill>
                        </a:rPr>
                        <a:t> </a:t>
                      </a:r>
                      <a:r>
                        <a:rPr lang="en-CA" sz="2800" baseline="0" dirty="0" err="1">
                          <a:solidFill>
                            <a:schemeClr val="bg1"/>
                          </a:solidFill>
                        </a:rPr>
                        <a:t>kharon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swtem</a:t>
                      </a:r>
                      <a:r>
                        <a:rPr lang="en-CA" sz="2800" baseline="0" dirty="0">
                          <a:solidFill>
                            <a:schemeClr val="bg1"/>
                          </a:solidFill>
                        </a:rPr>
                        <a:t> </a:t>
                      </a:r>
                      <a:r>
                        <a:rPr lang="en-CA" sz="2800" baseline="0" dirty="0" err="1">
                          <a:solidFill>
                            <a:schemeClr val="bg1"/>
                          </a:solidFill>
                        </a:rPr>
                        <a:t>eron</a:t>
                      </a:r>
                      <a:r>
                        <a:rPr lang="en-CA" sz="2800" baseline="0" dirty="0">
                          <a:solidFill>
                            <a:schemeClr val="bg1"/>
                          </a:solidFill>
                        </a:rPr>
                        <a:t> </a:t>
                      </a:r>
                      <a:r>
                        <a:rPr lang="en-CA" sz="2800" baseline="0" dirty="0" err="1">
                          <a:solidFill>
                            <a:schemeClr val="bg1"/>
                          </a:solidFill>
                        </a:rPr>
                        <a:t>entef</a:t>
                      </a:r>
                      <a:r>
                        <a:rPr lang="en-CA" sz="2800" baseline="0" dirty="0">
                          <a:solidFill>
                            <a:schemeClr val="bg1"/>
                          </a:solidFill>
                        </a:rPr>
                        <a:t> </a:t>
                      </a:r>
                      <a:r>
                        <a:rPr lang="en-CA" sz="2800" baseline="0" dirty="0" err="1">
                          <a:solidFill>
                            <a:schemeClr val="bg1"/>
                          </a:solidFill>
                        </a:rPr>
                        <a:t>ervoythin</a:t>
                      </a:r>
                      <a:r>
                        <a:rPr lang="en-CA" sz="2800" baseline="0" dirty="0">
                          <a:solidFill>
                            <a:schemeClr val="bg1"/>
                          </a:solidFill>
                        </a:rPr>
                        <a:t> </a:t>
                      </a:r>
                      <a:r>
                        <a:rPr lang="en-CA" sz="2800" baseline="0" dirty="0" err="1">
                          <a:solidFill>
                            <a:schemeClr val="bg1"/>
                          </a:solidFill>
                        </a:rPr>
                        <a:t>eron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dirty="0">
                          <a:effectLst/>
                        </a:rPr>
                        <a:t>طوبه هينا انتى إفنوتى ناى نان إنتيف شينهيت خارون إنتيف سوتيم إيرون إنتيف إرفويثين إيرون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200" dirty="0">
                          <a:solidFill>
                            <a:srgbClr val="FFFF99"/>
                          </a:solidFill>
                        </a:rPr>
                        <a:t>أطلبوا لكي يرحمنا الله، ويتراءف علينا، ويسمعنا، ويعيننا، </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100584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Deacons Ordinations</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Thanksgiving prayer :</a:t>
                      </a:r>
                      <a:r>
                        <a:rPr lang="en-US" sz="3000" u="sng" baseline="0">
                          <a:solidFill>
                            <a:srgbClr val="FFFF00"/>
                          </a:solidFill>
                        </a:rPr>
                        <a:t>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98540105"/>
      </p:ext>
    </p:extLst>
  </p:cSld>
  <p:clrMapOvr>
    <a:masterClrMapping/>
  </p:clrMapOvr>
</p:sld>
</file>

<file path=ppt/slides/slide1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accept the supplications and prayers of His saints for that which is good on our behalf at all times.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entefchi</a:t>
                      </a:r>
                      <a:r>
                        <a:rPr lang="en-CA" sz="3000" baseline="0" dirty="0">
                          <a:solidFill>
                            <a:schemeClr val="bg1"/>
                          </a:solidFill>
                        </a:rPr>
                        <a:t> </a:t>
                      </a:r>
                      <a:r>
                        <a:rPr lang="en-CA" sz="3000" baseline="0" dirty="0" err="1">
                          <a:solidFill>
                            <a:schemeClr val="bg1"/>
                          </a:solidFill>
                        </a:rPr>
                        <a:t>enni</a:t>
                      </a:r>
                      <a:r>
                        <a:rPr lang="en-CA" sz="3000" baseline="0" dirty="0">
                          <a:solidFill>
                            <a:schemeClr val="bg1"/>
                          </a:solidFill>
                        </a:rPr>
                        <a:t> </a:t>
                      </a:r>
                      <a:r>
                        <a:rPr lang="en-CA" sz="3000" baseline="0" dirty="0" err="1">
                          <a:solidFill>
                            <a:schemeClr val="bg1"/>
                          </a:solidFill>
                        </a:rPr>
                        <a:t>teeho</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tobh</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entaf</a:t>
                      </a:r>
                      <a:r>
                        <a:rPr lang="en-CA" sz="3000" baseline="0" dirty="0">
                          <a:solidFill>
                            <a:schemeClr val="bg1"/>
                          </a:solidFill>
                        </a:rPr>
                        <a:t> </a:t>
                      </a:r>
                      <a:r>
                        <a:rPr lang="en-CA" sz="3000" baseline="0" dirty="0" err="1">
                          <a:solidFill>
                            <a:schemeClr val="bg1"/>
                          </a:solidFill>
                        </a:rPr>
                        <a:t>entoto</a:t>
                      </a:r>
                      <a:r>
                        <a:rPr lang="en-CA" sz="3000" baseline="0" dirty="0">
                          <a:solidFill>
                            <a:schemeClr val="bg1"/>
                          </a:solidFill>
                        </a:rPr>
                        <a:t> </a:t>
                      </a:r>
                      <a:r>
                        <a:rPr lang="en-CA" sz="3000" baseline="0" dirty="0" err="1">
                          <a:solidFill>
                            <a:schemeClr val="bg1"/>
                          </a:solidFill>
                        </a:rPr>
                        <a:t>eehre</a:t>
                      </a:r>
                      <a:r>
                        <a:rPr lang="en-CA" sz="3000" baseline="0" dirty="0">
                          <a:solidFill>
                            <a:schemeClr val="bg1"/>
                          </a:solidFill>
                        </a:rPr>
                        <a:t> </a:t>
                      </a:r>
                      <a:r>
                        <a:rPr lang="en-CA" sz="3000" baseline="0" dirty="0" err="1">
                          <a:solidFill>
                            <a:schemeClr val="bg1"/>
                          </a:solidFill>
                        </a:rPr>
                        <a:t>egon</a:t>
                      </a:r>
                      <a:r>
                        <a:rPr lang="en-CA" sz="3000" baseline="0" dirty="0">
                          <a:solidFill>
                            <a:schemeClr val="bg1"/>
                          </a:solidFill>
                        </a:rPr>
                        <a:t> epi </a:t>
                      </a:r>
                      <a:r>
                        <a:rPr lang="en-CA" sz="3000" baseline="0" dirty="0" err="1">
                          <a:solidFill>
                            <a:schemeClr val="bg1"/>
                          </a:solidFill>
                        </a:rPr>
                        <a:t>aghathon</a:t>
                      </a:r>
                      <a:r>
                        <a:rPr lang="en-CA" sz="3000" baseline="0" dirty="0">
                          <a:solidFill>
                            <a:schemeClr val="bg1"/>
                          </a:solidFill>
                        </a:rPr>
                        <a:t> </a:t>
                      </a:r>
                      <a:r>
                        <a:rPr lang="en-CA" sz="3000" baseline="0" dirty="0" err="1">
                          <a:solidFill>
                            <a:schemeClr val="bg1"/>
                          </a:solidFill>
                        </a:rPr>
                        <a:t>ensio</a:t>
                      </a:r>
                      <a:r>
                        <a:rPr lang="en-CA" sz="3000" baseline="0" dirty="0">
                          <a:solidFill>
                            <a:schemeClr val="bg1"/>
                          </a:solidFill>
                        </a:rPr>
                        <a:t> </a:t>
                      </a:r>
                      <a:r>
                        <a:rPr lang="en-CA" sz="3000" baseline="0" dirty="0" err="1">
                          <a:solidFill>
                            <a:schemeClr val="bg1"/>
                          </a:solidFill>
                        </a:rPr>
                        <a:t>neven</a:t>
                      </a:r>
                      <a:r>
                        <a:rPr lang="en-CA" sz="3000" baseline="0" dirty="0">
                          <a:solidFill>
                            <a:schemeClr val="bg1"/>
                          </a:solidFill>
                        </a:rPr>
                        <a: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إنتيف اتشى إن نى تيهو نيم نى طوبه إنتى نى إثؤواب إنتاف إنطوطو إيه إهرى إيجون إبى أغاثون إنسيو نيفين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ويقبل سؤالات وطلبات قديسيه منهم بالصلاح عنا في كل حين.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47066163"/>
      </p:ext>
    </p:extLst>
  </p:cSld>
  <p:clrMapOvr>
    <a:masterClrMapping/>
  </p:clrMapOvr>
</p:sld>
</file>

<file path=ppt/slides/slide1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to keep the life and standing of </a:t>
                      </a:r>
                      <a:r>
                        <a:rPr lang="en-US" sz="3000" b="1" i="0" kern="1200" dirty="0" err="1">
                          <a:solidFill>
                            <a:srgbClr val="FFFF99"/>
                          </a:solidFill>
                          <a:latin typeface="+mn-lt"/>
                          <a:ea typeface="+mn-ea"/>
                          <a:cs typeface="+mn-cs"/>
                        </a:rPr>
                        <a:t>of</a:t>
                      </a:r>
                      <a:r>
                        <a:rPr lang="en-US" sz="3000" b="1" i="0" kern="1200" dirty="0">
                          <a:solidFill>
                            <a:srgbClr val="FFFF99"/>
                          </a:solidFill>
                          <a:latin typeface="+mn-lt"/>
                          <a:ea typeface="+mn-ea"/>
                          <a:cs typeface="+mn-cs"/>
                        </a:rPr>
                        <a:t> our honored father, the archpriest Pope </a:t>
                      </a:r>
                      <a:r>
                        <a:rPr lang="en-US" sz="3000" b="1" i="0" kern="1200" dirty="0" err="1">
                          <a:solidFill>
                            <a:srgbClr val="FFFF99"/>
                          </a:solidFill>
                          <a:latin typeface="+mn-lt"/>
                          <a:ea typeface="+mn-ea"/>
                          <a:cs typeface="+mn-cs"/>
                        </a:rPr>
                        <a:t>abba</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US" sz="3000" b="1" i="0" kern="1200" dirty="0">
                          <a:solidFill>
                            <a:srgbClr val="FFFF99"/>
                          </a:solidFill>
                          <a:latin typeface="+mn-lt"/>
                          <a:ea typeface="+mn-ea"/>
                          <a:cs typeface="+mn-cs"/>
                        </a:rPr>
                        <a:t>,</a:t>
                      </a:r>
                      <a:r>
                        <a:rPr lang="en-US" sz="3000" b="1" i="0" kern="1200" baseline="0" dirty="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areh</a:t>
                      </a:r>
                      <a:r>
                        <a:rPr lang="en-CA" sz="3000" baseline="0" dirty="0">
                          <a:solidFill>
                            <a:schemeClr val="bg1"/>
                          </a:solidFill>
                        </a:rPr>
                        <a:t> e </a:t>
                      </a:r>
                      <a:r>
                        <a:rPr lang="en-CA" sz="3000" baseline="0" dirty="0" err="1">
                          <a:solidFill>
                            <a:schemeClr val="bg1"/>
                          </a:solidFill>
                        </a:rPr>
                        <a:t>ebwnkh</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ebtaho</a:t>
                      </a:r>
                      <a:r>
                        <a:rPr lang="en-CA" sz="3000" baseline="0" dirty="0">
                          <a:solidFill>
                            <a:schemeClr val="bg1"/>
                          </a:solidFill>
                        </a:rPr>
                        <a:t> </a:t>
                      </a:r>
                      <a:r>
                        <a:rPr lang="en-CA" sz="3000" baseline="0" dirty="0" err="1">
                          <a:solidFill>
                            <a:schemeClr val="bg1"/>
                          </a:solidFill>
                        </a:rPr>
                        <a:t>eratf</a:t>
                      </a:r>
                      <a:r>
                        <a:rPr lang="en-CA" sz="3000" baseline="0" dirty="0">
                          <a:solidFill>
                            <a:schemeClr val="bg1"/>
                          </a:solidFill>
                        </a:rPr>
                        <a:t> </a:t>
                      </a:r>
                      <a:r>
                        <a:rPr lang="en-CA" sz="3000" baseline="0" dirty="0" err="1">
                          <a:solidFill>
                            <a:schemeClr val="bg1"/>
                          </a:solidFill>
                        </a:rPr>
                        <a:t>em</a:t>
                      </a:r>
                      <a:r>
                        <a:rPr lang="en-CA" sz="3000" baseline="0" dirty="0">
                          <a:solidFill>
                            <a:schemeClr val="bg1"/>
                          </a:solidFill>
                        </a:rPr>
                        <a:t> </a:t>
                      </a:r>
                      <a:r>
                        <a:rPr lang="en-CA" sz="3000" baseline="0" dirty="0" err="1">
                          <a:solidFill>
                            <a:schemeClr val="bg1"/>
                          </a:solidFill>
                        </a:rPr>
                        <a:t>beniot</a:t>
                      </a:r>
                      <a:r>
                        <a:rPr lang="en-CA" sz="3000" baseline="0" dirty="0">
                          <a:solidFill>
                            <a:schemeClr val="bg1"/>
                          </a:solidFill>
                        </a:rPr>
                        <a:t> </a:t>
                      </a:r>
                      <a:r>
                        <a:rPr lang="en-CA" sz="3000" baseline="0" dirty="0" err="1">
                          <a:solidFill>
                            <a:schemeClr val="bg1"/>
                          </a:solidFill>
                        </a:rPr>
                        <a:t>ettaiot</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arshi</a:t>
                      </a:r>
                      <a:r>
                        <a:rPr lang="en-CA" sz="3000" baseline="0" dirty="0">
                          <a:solidFill>
                            <a:schemeClr val="bg1"/>
                          </a:solidFill>
                        </a:rPr>
                        <a:t> </a:t>
                      </a:r>
                      <a:r>
                        <a:rPr lang="en-CA" sz="3000" baseline="0" dirty="0" err="1">
                          <a:solidFill>
                            <a:schemeClr val="bg1"/>
                          </a:solidFill>
                        </a:rPr>
                        <a:t>erevs</a:t>
                      </a:r>
                      <a:r>
                        <a:rPr lang="en-CA" sz="3000" baseline="0" dirty="0">
                          <a:solidFill>
                            <a:schemeClr val="bg1"/>
                          </a:solidFill>
                        </a:rPr>
                        <a:t> papa ava </a:t>
                      </a:r>
                      <a:r>
                        <a:rPr lang="en-CA" sz="3000" baseline="0" dirty="0" err="1">
                          <a:solidFill>
                            <a:schemeClr val="bg1"/>
                          </a:solidFill>
                        </a:rPr>
                        <a:t>Tawadros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اريه إى ابؤنخ نيم اب طاهو ايراتف ام بينيوت اتطايوت ان ارشي اريفس بابا افا تواضروس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وأن يحفظ لنا وعلينا حياة وقيام أبينا الطوباوى المكرم البابا الأنبا تواضروس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39349031"/>
      </p:ext>
    </p:extLst>
  </p:cSld>
  <p:clrMapOvr>
    <a:masterClrMapping/>
  </p:clrMapOvr>
</p:sld>
</file>

<file path=ppt/slides/slide1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baseline="0" dirty="0">
                          <a:solidFill>
                            <a:srgbClr val="FFFF99"/>
                          </a:solidFill>
                          <a:latin typeface="+mn-lt"/>
                          <a:ea typeface="+mn-ea"/>
                          <a:cs typeface="+mn-cs"/>
                        </a:rPr>
                        <a:t>and his partner in the apostolic liturgy, our father the bishop </a:t>
                      </a:r>
                      <a:r>
                        <a:rPr lang="en-US" sz="3000" b="1" i="0" kern="1200" baseline="0" err="1">
                          <a:solidFill>
                            <a:srgbClr val="FFFF99"/>
                          </a:solidFill>
                          <a:latin typeface="+mn-lt"/>
                          <a:ea typeface="+mn-ea"/>
                          <a:cs typeface="+mn-cs"/>
                        </a:rPr>
                        <a:t>abba</a:t>
                      </a:r>
                      <a:r>
                        <a:rPr lang="en-US" sz="3000" b="1" i="0" kern="1200" baseline="0">
                          <a:solidFill>
                            <a:srgbClr val="FFFF99"/>
                          </a:solidFill>
                          <a:latin typeface="+mn-lt"/>
                          <a:ea typeface="+mn-ea"/>
                          <a:cs typeface="+mn-cs"/>
                        </a:rPr>
                        <a:t>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pefkeshfeer</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litorghos</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apostolikos</a:t>
                      </a:r>
                      <a:r>
                        <a:rPr lang="en-CA" sz="3000" baseline="0" dirty="0">
                          <a:solidFill>
                            <a:schemeClr val="bg1"/>
                          </a:solidFill>
                        </a:rPr>
                        <a:t> </a:t>
                      </a:r>
                      <a:r>
                        <a:rPr lang="en-CA" sz="3000" baseline="0" dirty="0" err="1">
                          <a:solidFill>
                            <a:schemeClr val="bg1"/>
                          </a:solidFill>
                        </a:rPr>
                        <a:t>peniot</a:t>
                      </a:r>
                      <a:r>
                        <a:rPr lang="en-CA" sz="3000" baseline="0" dirty="0">
                          <a:solidFill>
                            <a:schemeClr val="bg1"/>
                          </a:solidFill>
                        </a:rPr>
                        <a:t> </a:t>
                      </a:r>
                      <a:r>
                        <a:rPr lang="en-CA" sz="3000" baseline="0" dirty="0" err="1">
                          <a:solidFill>
                            <a:schemeClr val="bg1"/>
                          </a:solidFill>
                        </a:rPr>
                        <a:t>ethouab</a:t>
                      </a:r>
                      <a:r>
                        <a:rPr lang="en-CA" sz="3000" baseline="0" dirty="0">
                          <a:solidFill>
                            <a:schemeClr val="bg1"/>
                          </a:solidFill>
                        </a:rPr>
                        <a:t> </a:t>
                      </a:r>
                      <a:r>
                        <a:rPr lang="en-CA" sz="3000" baseline="0" dirty="0" err="1">
                          <a:solidFill>
                            <a:schemeClr val="bg1"/>
                          </a:solidFill>
                        </a:rPr>
                        <a:t>en</a:t>
                      </a:r>
                      <a:r>
                        <a:rPr lang="en-CA" sz="3000" baseline="0" dirty="0">
                          <a:solidFill>
                            <a:schemeClr val="bg1"/>
                          </a:solidFill>
                        </a:rPr>
                        <a:t> </a:t>
                      </a:r>
                      <a:r>
                        <a:rPr lang="en-CA" sz="3000" baseline="0" dirty="0" err="1">
                          <a:solidFill>
                            <a:schemeClr val="bg1"/>
                          </a:solidFill>
                        </a:rPr>
                        <a:t>episkopos</a:t>
                      </a:r>
                      <a:r>
                        <a:rPr lang="en-CA" sz="3000" baseline="0" dirty="0">
                          <a:solidFill>
                            <a:schemeClr val="bg1"/>
                          </a:solidFill>
                        </a:rPr>
                        <a:t> </a:t>
                      </a:r>
                      <a:r>
                        <a:rPr lang="en-CA" sz="3000" baseline="0">
                          <a:solidFill>
                            <a:schemeClr val="bg1"/>
                          </a:solidFill>
                        </a:rPr>
                        <a:t>ava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نيم بيف كى اشفير ان ليتورغوس ان ابوسطوليكوس بينيوت اثؤواب ان ابيسكوبوس </a:t>
                      </a:r>
                      <a:r>
                        <a:rPr lang="ar-SA" sz="3000" b="1">
                          <a:effectLst/>
                        </a:rPr>
                        <a:t>افا ...</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dirty="0">
                          <a:solidFill>
                            <a:srgbClr val="FFFF99"/>
                          </a:solidFill>
                        </a:rPr>
                        <a:t>وشريكه فى الخدمة الرسولية أبينا الأسقف المكرم </a:t>
                      </a:r>
                      <a:r>
                        <a:rPr lang="ar-AE" sz="3300">
                          <a:solidFill>
                            <a:srgbClr val="FFFF99"/>
                          </a:solidFill>
                        </a:rPr>
                        <a:t>الأنبا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8650314"/>
      </p:ext>
    </p:extLst>
  </p:cSld>
  <p:clrMapOvr>
    <a:masterClrMapping/>
  </p:clrMapOvr>
</p:sld>
</file>

<file path=ppt/slides/slide1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US" sz="3000" b="1" i="0" kern="1200" dirty="0">
                          <a:solidFill>
                            <a:srgbClr val="FFFF99"/>
                          </a:solidFill>
                          <a:latin typeface="+mn-lt"/>
                          <a:ea typeface="+mn-ea"/>
                          <a:cs typeface="+mn-cs"/>
                        </a:rPr>
                        <a:t>And forgive us</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our sins.</a:t>
                      </a: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endParaRPr lang="en-US" sz="3000" b="1" i="0" kern="1200" dirty="0">
                        <a:solidFill>
                          <a:srgbClr val="FFFF99"/>
                        </a:solidFill>
                        <a:latin typeface="+mn-lt"/>
                        <a:ea typeface="+mn-ea"/>
                        <a:cs typeface="+mn-cs"/>
                      </a:endParaRPr>
                    </a:p>
                    <a:p>
                      <a:r>
                        <a:rPr lang="en-CA" sz="3000" b="1" dirty="0">
                          <a:solidFill>
                            <a:srgbClr val="FFFF99"/>
                          </a:solidFill>
                        </a:rPr>
                        <a:t>Lord have mercy</a:t>
                      </a:r>
                    </a:p>
                    <a:p>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aseline="0" dirty="0" err="1">
                          <a:solidFill>
                            <a:schemeClr val="bg1"/>
                          </a:solidFill>
                        </a:rPr>
                        <a:t>Entef</a:t>
                      </a:r>
                      <a:r>
                        <a:rPr lang="en-CA" sz="3000" baseline="0" dirty="0">
                          <a:solidFill>
                            <a:schemeClr val="bg1"/>
                          </a:solidFill>
                        </a:rPr>
                        <a:t> </a:t>
                      </a:r>
                      <a:r>
                        <a:rPr lang="en-CA" sz="3000" baseline="0" dirty="0" err="1">
                          <a:solidFill>
                            <a:schemeClr val="bg1"/>
                          </a:solidFill>
                        </a:rPr>
                        <a:t>ka</a:t>
                      </a:r>
                      <a:r>
                        <a:rPr lang="en-CA" sz="3000" baseline="0" dirty="0">
                          <a:solidFill>
                            <a:schemeClr val="bg1"/>
                          </a:solidFill>
                        </a:rPr>
                        <a:t> </a:t>
                      </a:r>
                      <a:r>
                        <a:rPr lang="en-CA" sz="3000" baseline="0" dirty="0" err="1">
                          <a:solidFill>
                            <a:schemeClr val="bg1"/>
                          </a:solidFill>
                        </a:rPr>
                        <a:t>nen</a:t>
                      </a:r>
                      <a:r>
                        <a:rPr lang="en-CA" sz="3000" baseline="0" dirty="0">
                          <a:solidFill>
                            <a:schemeClr val="bg1"/>
                          </a:solidFill>
                        </a:rPr>
                        <a:t> </a:t>
                      </a:r>
                      <a:r>
                        <a:rPr lang="en-CA" sz="3000" baseline="0" dirty="0" err="1">
                          <a:solidFill>
                            <a:schemeClr val="bg1"/>
                          </a:solidFill>
                        </a:rPr>
                        <a:t>novi</a:t>
                      </a:r>
                      <a:r>
                        <a:rPr lang="en-CA" sz="3000" baseline="0" dirty="0">
                          <a:solidFill>
                            <a:schemeClr val="bg1"/>
                          </a:solidFill>
                        </a:rPr>
                        <a:t> nan </a:t>
                      </a:r>
                      <a:r>
                        <a:rPr lang="en-CA" sz="3000" baseline="0" dirty="0" err="1">
                          <a:solidFill>
                            <a:schemeClr val="bg1"/>
                          </a:solidFill>
                        </a:rPr>
                        <a:t>evol</a:t>
                      </a:r>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endParaRPr lang="en-CA" sz="3000" baseline="0" dirty="0">
                        <a:solidFill>
                          <a:schemeClr val="bg1"/>
                        </a:solidFill>
                      </a:endParaRPr>
                    </a:p>
                    <a:p>
                      <a:r>
                        <a:rPr lang="en-CA" sz="3000" baseline="0" dirty="0" err="1">
                          <a:solidFill>
                            <a:schemeClr val="bg1"/>
                          </a:solidFill>
                        </a:rPr>
                        <a:t>Kerye</a:t>
                      </a:r>
                      <a:r>
                        <a:rPr lang="en-CA" sz="3000" baseline="0" dirty="0">
                          <a:solidFill>
                            <a:schemeClr val="bg1"/>
                          </a:solidFill>
                        </a:rPr>
                        <a:t> </a:t>
                      </a:r>
                      <a:r>
                        <a:rPr lang="en-CA" sz="3000" baseline="0" dirty="0" err="1">
                          <a:solidFill>
                            <a:schemeClr val="bg1"/>
                          </a:solidFill>
                        </a:rPr>
                        <a:t>eleyson</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انتيف كا نين نوفى نان ايفول</a:t>
                      </a: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endParaRPr lang="en-US" sz="3000" b="1" dirty="0">
                        <a:effectLst/>
                      </a:endParaRPr>
                    </a:p>
                    <a:p>
                      <a:pPr algn="r"/>
                      <a:r>
                        <a:rPr lang="ar-SA" sz="3000" b="1" dirty="0">
                          <a:effectLst/>
                        </a:rPr>
                        <a:t>كيريى اليسون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400" dirty="0">
                          <a:solidFill>
                            <a:srgbClr val="FFFF99"/>
                          </a:solidFill>
                        </a:rPr>
                        <a:t>ويغفر لنا خطايانا</a:t>
                      </a:r>
                      <a:endParaRPr lang="en-US" sz="3400" dirty="0">
                        <a:solidFill>
                          <a:srgbClr val="FFFF99"/>
                        </a:solidFill>
                      </a:endParaRPr>
                    </a:p>
                    <a:p>
                      <a:pPr algn="r"/>
                      <a:endParaRPr lang="en-US" sz="3400" dirty="0">
                        <a:solidFill>
                          <a:srgbClr val="FFFF99"/>
                        </a:solidFill>
                      </a:endParaRPr>
                    </a:p>
                    <a:p>
                      <a:pPr algn="r"/>
                      <a:endParaRPr lang="en-US" sz="3400" dirty="0">
                        <a:solidFill>
                          <a:srgbClr val="FFFF99"/>
                        </a:solidFill>
                      </a:endParaRPr>
                    </a:p>
                    <a:p>
                      <a:pPr algn="r"/>
                      <a:endParaRPr lang="en-US" sz="3400" dirty="0">
                        <a:solidFill>
                          <a:srgbClr val="FFFF99"/>
                        </a:solidFill>
                      </a:endParaRPr>
                    </a:p>
                    <a:p>
                      <a:pPr algn="r"/>
                      <a:r>
                        <a:rPr lang="ar-AE" sz="3400" dirty="0">
                          <a:solidFill>
                            <a:schemeClr val="bg1"/>
                          </a:solidFill>
                        </a:rPr>
                        <a:t>الشعب:</a:t>
                      </a:r>
                    </a:p>
                    <a:p>
                      <a:pPr algn="r"/>
                      <a:r>
                        <a:rPr lang="ar-AE" sz="3400" dirty="0">
                          <a:solidFill>
                            <a:schemeClr val="bg1"/>
                          </a:solidFill>
                        </a:rPr>
                        <a:t>يارب ارحم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24908305"/>
      </p:ext>
    </p:extLst>
  </p:cSld>
  <p:clrMapOvr>
    <a:masterClrMapping/>
  </p:clrMapOvr>
</p:sld>
</file>

<file path=ppt/slides/slide1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042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We ask</a:t>
                      </a:r>
                      <a:r>
                        <a:rPr lang="en-US" sz="2700" b="1" i="0" kern="1200" baseline="0" dirty="0">
                          <a:solidFill>
                            <a:srgbClr val="FFFF99"/>
                          </a:solidFill>
                          <a:latin typeface="+mn-lt"/>
                          <a:ea typeface="+mn-ea"/>
                          <a:cs typeface="+mn-cs"/>
                        </a:rPr>
                        <a:t> You O Son of God: to keep the life of our patriarch: Pope Abba </a:t>
                      </a:r>
                      <a:r>
                        <a:rPr lang="en-US" sz="2700" b="1" i="0" kern="1200" baseline="0" dirty="0" err="1">
                          <a:solidFill>
                            <a:srgbClr val="FFFF99"/>
                          </a:solidFill>
                          <a:latin typeface="+mn-lt"/>
                          <a:ea typeface="+mn-ea"/>
                          <a:cs typeface="+mn-cs"/>
                        </a:rPr>
                        <a:t>Tawadros</a:t>
                      </a:r>
                      <a:r>
                        <a:rPr lang="en-US" sz="2700" b="1" i="0" kern="1200" baseline="0" dirty="0">
                          <a:solidFill>
                            <a:srgbClr val="FFFF99"/>
                          </a:solidFill>
                          <a:latin typeface="+mn-lt"/>
                          <a:ea typeface="+mn-ea"/>
                          <a:cs typeface="+mn-cs"/>
                        </a:rPr>
                        <a:t> the archpriest: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Tentiho</a:t>
                      </a:r>
                      <a:r>
                        <a:rPr lang="en-US" sz="2800" baseline="0" dirty="0">
                          <a:solidFill>
                            <a:schemeClr val="bg1"/>
                          </a:solidFill>
                        </a:rPr>
                        <a:t> </a:t>
                      </a:r>
                      <a:r>
                        <a:rPr lang="en-US" sz="2800" baseline="0" dirty="0" err="1">
                          <a:solidFill>
                            <a:schemeClr val="bg1"/>
                          </a:solidFill>
                        </a:rPr>
                        <a:t>erok</a:t>
                      </a:r>
                      <a:r>
                        <a:rPr lang="en-US" sz="2800" baseline="0" dirty="0">
                          <a:solidFill>
                            <a:schemeClr val="bg1"/>
                          </a:solidFill>
                        </a:rPr>
                        <a:t> o </a:t>
                      </a:r>
                      <a:r>
                        <a:rPr lang="en-US" sz="2800" baseline="0" dirty="0" err="1">
                          <a:solidFill>
                            <a:schemeClr val="bg1"/>
                          </a:solidFill>
                        </a:rPr>
                        <a:t>eyos</a:t>
                      </a:r>
                      <a:r>
                        <a:rPr lang="en-US" sz="2800" baseline="0" dirty="0">
                          <a:solidFill>
                            <a:schemeClr val="bg1"/>
                          </a:solidFill>
                        </a:rPr>
                        <a:t> </a:t>
                      </a:r>
                      <a:r>
                        <a:rPr lang="en-US" sz="2800" baseline="0" dirty="0" err="1">
                          <a:solidFill>
                            <a:schemeClr val="bg1"/>
                          </a:solidFill>
                        </a:rPr>
                        <a:t>theos</a:t>
                      </a:r>
                      <a:r>
                        <a:rPr lang="en-US" sz="2800" baseline="0" dirty="0">
                          <a:solidFill>
                            <a:schemeClr val="bg1"/>
                          </a:solidFill>
                        </a:rPr>
                        <a:t> </a:t>
                      </a:r>
                      <a:r>
                        <a:rPr lang="en-US" sz="2800" baseline="0" dirty="0" err="1">
                          <a:solidFill>
                            <a:schemeClr val="bg1"/>
                          </a:solidFill>
                        </a:rPr>
                        <a:t>ethrek</a:t>
                      </a:r>
                      <a:r>
                        <a:rPr lang="en-US" sz="2800" baseline="0" dirty="0">
                          <a:solidFill>
                            <a:schemeClr val="bg1"/>
                          </a:solidFill>
                        </a:rPr>
                        <a:t> </a:t>
                      </a:r>
                      <a:r>
                        <a:rPr lang="en-US" sz="2800" baseline="0" dirty="0" err="1">
                          <a:solidFill>
                            <a:schemeClr val="bg1"/>
                          </a:solidFill>
                        </a:rPr>
                        <a:t>areh</a:t>
                      </a:r>
                      <a:r>
                        <a:rPr lang="en-US" sz="2800" baseline="0" dirty="0">
                          <a:solidFill>
                            <a:schemeClr val="bg1"/>
                          </a:solidFill>
                        </a:rPr>
                        <a:t> ep-</a:t>
                      </a:r>
                      <a:r>
                        <a:rPr lang="en-US" sz="2800" baseline="0" dirty="0" err="1">
                          <a:solidFill>
                            <a:schemeClr val="bg1"/>
                          </a:solidFill>
                        </a:rPr>
                        <a:t>onkh</a:t>
                      </a:r>
                      <a:r>
                        <a:rPr lang="en-US" sz="2800" baseline="0" dirty="0">
                          <a:solidFill>
                            <a:schemeClr val="bg1"/>
                          </a:solidFill>
                        </a:rPr>
                        <a:t> </a:t>
                      </a:r>
                      <a:r>
                        <a:rPr lang="en-US" sz="2800" baseline="0" dirty="0" err="1">
                          <a:solidFill>
                            <a:schemeClr val="bg1"/>
                          </a:solidFill>
                        </a:rPr>
                        <a:t>empen</a:t>
                      </a:r>
                      <a:r>
                        <a:rPr lang="en-US" sz="2800" baseline="0" dirty="0">
                          <a:solidFill>
                            <a:schemeClr val="bg1"/>
                          </a:solidFill>
                        </a:rPr>
                        <a:t> </a:t>
                      </a:r>
                      <a:r>
                        <a:rPr lang="en-US" sz="2800" baseline="0" dirty="0" err="1">
                          <a:solidFill>
                            <a:schemeClr val="bg1"/>
                          </a:solidFill>
                        </a:rPr>
                        <a:t>Patriarshees</a:t>
                      </a:r>
                      <a:r>
                        <a:rPr lang="en-US" sz="2800" baseline="0" dirty="0">
                          <a:solidFill>
                            <a:schemeClr val="bg1"/>
                          </a:solidFill>
                        </a:rPr>
                        <a:t> papa ava </a:t>
                      </a:r>
                      <a:r>
                        <a:rPr lang="en-US" sz="2800" baseline="0" dirty="0" err="1">
                          <a:solidFill>
                            <a:schemeClr val="bg1"/>
                          </a:solidFill>
                        </a:rPr>
                        <a:t>Tawadros</a:t>
                      </a:r>
                      <a:r>
                        <a:rPr lang="en-US" sz="2800" baseline="0" dirty="0">
                          <a:solidFill>
                            <a:schemeClr val="bg1"/>
                          </a:solidFill>
                        </a:rPr>
                        <a:t> pi </a:t>
                      </a:r>
                      <a:r>
                        <a:rPr lang="en-US" sz="2800" baseline="0" dirty="0" err="1">
                          <a:solidFill>
                            <a:schemeClr val="bg1"/>
                          </a:solidFill>
                        </a:rPr>
                        <a:t>archi</a:t>
                      </a:r>
                      <a:r>
                        <a:rPr lang="en-US" sz="2800" baseline="0" dirty="0">
                          <a:solidFill>
                            <a:schemeClr val="bg1"/>
                          </a:solidFill>
                        </a:rPr>
                        <a:t> </a:t>
                      </a:r>
                      <a:r>
                        <a:rPr lang="en-US" sz="2800" baseline="0" dirty="0" err="1">
                          <a:solidFill>
                            <a:schemeClr val="bg1"/>
                          </a:solidFill>
                        </a:rPr>
                        <a:t>erevs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تين تيهو ايروك او ايوس ثيؤس: اثريك اريه اب اونخ امبين باتريارشيس : بابا افا تواضروس بي ارشي ارفس : ماتاجروف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نسألك يا ابن الله أن تحفظ حياة بطريركنا البابا أنبا تواضروس رئيس الكهنة ثبته علي كرسيه.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107504" y="44624"/>
          <a:ext cx="8856984" cy="1005840"/>
        </p:xfrm>
        <a:graphic>
          <a:graphicData uri="http://schemas.openxmlformats.org/drawingml/2006/table">
            <a:tbl>
              <a:tblPr firstRow="1" bandRow="1">
                <a:tableStyleId>{5C22544A-7EE6-4342-B048-85BDC9FD1C3A}</a:tableStyleId>
              </a:tblPr>
              <a:tblGrid>
                <a:gridCol w="5472608">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Verses of the Cymbals in the Presence</a:t>
                      </a:r>
                      <a:r>
                        <a:rPr lang="en-US" sz="3000" u="sng" baseline="0" dirty="0">
                          <a:solidFill>
                            <a:srgbClr val="FFFF00"/>
                          </a:solidFill>
                        </a:rPr>
                        <a:t> of the Pope or a 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أرباع الناقوس فى وجود الأب البطريرك أو الأسقف</a:t>
                      </a:r>
                      <a:endParaRPr lang="en-US"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4758556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3232376541"/>
              </p:ext>
            </p:extLst>
          </p:nvPr>
        </p:nvGraphicFramePr>
        <p:xfrm>
          <a:off x="323528" y="764704"/>
          <a:ext cx="8568952" cy="5832648"/>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195472931"/>
                    </a:ext>
                  </a:extLst>
                </a:gridCol>
                <a:gridCol w="2142238">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God, in all his saints.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Efnoti</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a:t>
                      </a:r>
                      <a:r>
                        <a:rPr lang="en-US" sz="3600" u="none" baseline="0" dirty="0" err="1">
                          <a:solidFill>
                            <a:schemeClr val="bg1"/>
                          </a:solidFill>
                        </a:rPr>
                        <a:t>ni-ethowab</a:t>
                      </a:r>
                      <a:r>
                        <a:rPr lang="en-US" sz="3600" u="none" baseline="0" dirty="0">
                          <a:solidFill>
                            <a:schemeClr val="bg1"/>
                          </a:solidFill>
                        </a:rPr>
                        <a:t> </a:t>
                      </a:r>
                      <a:r>
                        <a:rPr lang="en-US" sz="3600" u="none" baseline="0" dirty="0" err="1">
                          <a:solidFill>
                            <a:schemeClr val="bg1"/>
                          </a:solidFill>
                        </a:rPr>
                        <a:t>teero</a:t>
                      </a:r>
                      <a:r>
                        <a:rPr lang="en-US" sz="3600" u="none" baseline="0" dirty="0">
                          <a:solidFill>
                            <a:schemeClr val="bg1"/>
                          </a:solidFill>
                        </a:rPr>
                        <a:t> </a:t>
                      </a:r>
                      <a:r>
                        <a:rPr lang="en-US" sz="3600" u="none" baseline="0" dirty="0" err="1">
                          <a:solidFill>
                            <a:schemeClr val="bg1"/>
                          </a:solidFill>
                        </a:rPr>
                        <a:t>entaf</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Sabeho</a:t>
                      </a:r>
                      <a:r>
                        <a:rPr lang="en-CA" sz="3600" b="1" i="0" kern="1200" dirty="0">
                          <a:solidFill>
                            <a:schemeClr val="lt1"/>
                          </a:solidFill>
                          <a:effectLst/>
                          <a:latin typeface="+mn-lt"/>
                          <a:ea typeface="+mn-ea"/>
                          <a:cs typeface="+mn-cs"/>
                        </a:rPr>
                        <a:t>-la fi </a:t>
                      </a:r>
                      <a:r>
                        <a:rPr lang="en-CA" sz="3600" b="1" i="0" kern="1200" dirty="0" err="1">
                          <a:solidFill>
                            <a:schemeClr val="lt1"/>
                          </a:solidFill>
                          <a:effectLst/>
                          <a:latin typeface="+mn-lt"/>
                          <a:ea typeface="+mn-ea"/>
                          <a:cs typeface="+mn-cs"/>
                        </a:rPr>
                        <a:t>gamea</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qideseen</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4000" b="1" i="0" kern="1200" dirty="0">
                          <a:solidFill>
                            <a:schemeClr val="lt1"/>
                          </a:solidFill>
                          <a:effectLst/>
                          <a:latin typeface="+mn-lt"/>
                          <a:ea typeface="+mn-ea"/>
                          <a:cs typeface="+mn-cs"/>
                        </a:rPr>
                        <a:t>سبحوا الله في جميع قديسيه.</a:t>
                      </a:r>
                      <a:endParaRPr lang="en-CA" sz="4000" b="1" u="none" dirty="0">
                        <a:solidFill>
                          <a:schemeClr val="bg1"/>
                        </a:solidFill>
                        <a:latin typeface="+mn-lt"/>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2" name="Table 1">
            <a:extLst>
              <a:ext uri="{FF2B5EF4-FFF2-40B4-BE49-F238E27FC236}">
                <a16:creationId xmlns:a16="http://schemas.microsoft.com/office/drawing/2014/main" id="{D119BAE8-FB4E-B0A1-E76F-69AA11734860}"/>
              </a:ext>
            </a:extLst>
          </p:cNvPr>
          <p:cNvGraphicFramePr>
            <a:graphicFrameLocks noGrp="1"/>
          </p:cNvGraphicFramePr>
          <p:nvPr>
            <p:extLst>
              <p:ext uri="{D42A27DB-BD31-4B8C-83A1-F6EECF244321}">
                <p14:modId xmlns:p14="http://schemas.microsoft.com/office/powerpoint/2010/main" val="774523965"/>
              </p:ext>
            </p:extLst>
          </p:nvPr>
        </p:nvGraphicFramePr>
        <p:xfrm>
          <a:off x="246772"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err="1">
                          <a:solidFill>
                            <a:srgbClr val="FFFF00"/>
                          </a:solidFill>
                        </a:rPr>
                        <a:t>Paslm</a:t>
                      </a:r>
                      <a:r>
                        <a:rPr lang="en-US" sz="3000" u="sng" dirty="0">
                          <a:solidFill>
                            <a:srgbClr val="FFFF00"/>
                          </a:solidFill>
                        </a:rPr>
                        <a:t> 150</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57389166"/>
      </p:ext>
    </p:extLst>
  </p:cSld>
  <p:clrMapOvr>
    <a:masterClrMapping/>
  </p:clrMapOvr>
</p:sld>
</file>

<file path=ppt/slides/slide1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And his partner in</a:t>
                      </a:r>
                      <a:r>
                        <a:rPr lang="en-US" sz="2700" b="1" i="0" kern="1200" baseline="0" dirty="0">
                          <a:solidFill>
                            <a:srgbClr val="FFFF99"/>
                          </a:solidFill>
                          <a:latin typeface="+mn-lt"/>
                          <a:ea typeface="+mn-ea"/>
                          <a:cs typeface="+mn-cs"/>
                        </a:rPr>
                        <a:t> the liturgy: our holy and righteous father </a:t>
                      </a:r>
                      <a:r>
                        <a:rPr lang="en-US" sz="2700" b="1" i="0" kern="1200" baseline="0" err="1">
                          <a:solidFill>
                            <a:srgbClr val="FFFF99"/>
                          </a:solidFill>
                          <a:latin typeface="+mn-lt"/>
                          <a:ea typeface="+mn-ea"/>
                          <a:cs typeface="+mn-cs"/>
                        </a:rPr>
                        <a:t>abba</a:t>
                      </a:r>
                      <a:r>
                        <a:rPr lang="en-US" sz="2700" b="1" i="0" kern="1200" baseline="0">
                          <a:solidFill>
                            <a:srgbClr val="FFFF99"/>
                          </a:solidFill>
                          <a:latin typeface="+mn-lt"/>
                          <a:ea typeface="+mn-ea"/>
                          <a:cs typeface="+mn-cs"/>
                        </a:rPr>
                        <a:t> ... the </a:t>
                      </a:r>
                      <a:r>
                        <a:rPr lang="en-US" sz="2700" b="1" i="0" kern="1200" baseline="0" dirty="0">
                          <a:solidFill>
                            <a:srgbClr val="FFFF99"/>
                          </a:solidFill>
                          <a:latin typeface="+mn-lt"/>
                          <a:ea typeface="+mn-ea"/>
                          <a:cs typeface="+mn-cs"/>
                        </a:rPr>
                        <a:t>Bishop: confirm him on his throne</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Nem</a:t>
                      </a:r>
                      <a:r>
                        <a:rPr lang="en-US" sz="2800" dirty="0">
                          <a:solidFill>
                            <a:schemeClr val="bg1"/>
                          </a:solidFill>
                        </a:rPr>
                        <a:t> </a:t>
                      </a:r>
                      <a:r>
                        <a:rPr lang="en-US" sz="2800" dirty="0" err="1">
                          <a:solidFill>
                            <a:schemeClr val="bg1"/>
                          </a:solidFill>
                        </a:rPr>
                        <a:t>pef</a:t>
                      </a:r>
                      <a:r>
                        <a:rPr lang="en-US" sz="2800" dirty="0">
                          <a:solidFill>
                            <a:schemeClr val="bg1"/>
                          </a:solidFill>
                        </a:rPr>
                        <a:t> </a:t>
                      </a:r>
                      <a:r>
                        <a:rPr lang="en-US" sz="2800" dirty="0" err="1">
                          <a:solidFill>
                            <a:schemeClr val="bg1"/>
                          </a:solidFill>
                        </a:rPr>
                        <a:t>keshfeer</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leetorghos</a:t>
                      </a:r>
                      <a:r>
                        <a:rPr lang="en-US" sz="2800" dirty="0">
                          <a:solidFill>
                            <a:schemeClr val="bg1"/>
                          </a:solidFill>
                        </a:rPr>
                        <a:t>:</a:t>
                      </a:r>
                      <a:r>
                        <a:rPr lang="en-US" sz="2800" baseline="0" dirty="0">
                          <a:solidFill>
                            <a:schemeClr val="bg1"/>
                          </a:solidFill>
                        </a:rPr>
                        <a:t> </a:t>
                      </a:r>
                      <a:r>
                        <a:rPr lang="en-US" sz="2800" baseline="0" dirty="0" err="1">
                          <a:solidFill>
                            <a:schemeClr val="bg1"/>
                          </a:solidFill>
                        </a:rPr>
                        <a:t>peniot</a:t>
                      </a:r>
                      <a:r>
                        <a:rPr lang="en-US" sz="2800" baseline="0" dirty="0">
                          <a:solidFill>
                            <a:schemeClr val="bg1"/>
                          </a:solidFill>
                        </a:rPr>
                        <a:t> </a:t>
                      </a:r>
                      <a:r>
                        <a:rPr lang="en-US" sz="2800" baseline="0" dirty="0" err="1">
                          <a:solidFill>
                            <a:schemeClr val="bg1"/>
                          </a:solidFill>
                        </a:rPr>
                        <a:t>ethouab</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zeekeos</a:t>
                      </a:r>
                      <a:r>
                        <a:rPr lang="en-US" sz="2800" baseline="0" dirty="0">
                          <a:solidFill>
                            <a:schemeClr val="bg1"/>
                          </a:solidFill>
                        </a:rPr>
                        <a:t>: </a:t>
                      </a:r>
                      <a:r>
                        <a:rPr lang="en-US" sz="2800" baseline="0">
                          <a:solidFill>
                            <a:schemeClr val="bg1"/>
                          </a:solidFill>
                        </a:rPr>
                        <a:t>ava </a:t>
                      </a:r>
                      <a:r>
                        <a:rPr lang="en-CA" sz="2800" baseline="0">
                          <a:solidFill>
                            <a:schemeClr val="bg1"/>
                          </a:solidFill>
                        </a:rPr>
                        <a:t>...</a:t>
                      </a:r>
                      <a:r>
                        <a:rPr lang="en-US" sz="2800" baseline="0">
                          <a:solidFill>
                            <a:schemeClr val="bg1"/>
                          </a:solidFill>
                        </a:rPr>
                        <a:t> pi </a:t>
                      </a:r>
                      <a:r>
                        <a:rPr lang="en-US" sz="2800" baseline="0" dirty="0" err="1">
                          <a:solidFill>
                            <a:schemeClr val="bg1"/>
                          </a:solidFill>
                        </a:rPr>
                        <a:t>episkopos</a:t>
                      </a:r>
                      <a:r>
                        <a:rPr lang="en-US" sz="2800" baseline="0" dirty="0">
                          <a:solidFill>
                            <a:schemeClr val="bg1"/>
                          </a:solidFill>
                        </a:rPr>
                        <a:t> </a:t>
                      </a:r>
                      <a:r>
                        <a:rPr lang="en-US" sz="2800" baseline="0" dirty="0" err="1">
                          <a:solidFill>
                            <a:schemeClr val="bg1"/>
                          </a:solidFill>
                        </a:rPr>
                        <a:t>matagrof</a:t>
                      </a:r>
                      <a:r>
                        <a:rPr lang="en-US" sz="2800" baseline="0" dirty="0">
                          <a:solidFill>
                            <a:schemeClr val="bg1"/>
                          </a:solidFill>
                        </a:rPr>
                        <a:t> </a:t>
                      </a:r>
                      <a:r>
                        <a:rPr lang="en-US" sz="2800" baseline="0" dirty="0" err="1">
                          <a:solidFill>
                            <a:schemeClr val="bg1"/>
                          </a:solidFill>
                        </a:rPr>
                        <a:t>hejen</a:t>
                      </a:r>
                      <a:r>
                        <a:rPr lang="en-US" sz="2800" baseline="0" dirty="0">
                          <a:solidFill>
                            <a:schemeClr val="bg1"/>
                          </a:solidFill>
                        </a:rPr>
                        <a:t> </a:t>
                      </a:r>
                      <a:r>
                        <a:rPr lang="en-US" sz="2800" baseline="0" dirty="0" err="1">
                          <a:solidFill>
                            <a:schemeClr val="bg1"/>
                          </a:solidFill>
                        </a:rPr>
                        <a:t>pef</a:t>
                      </a:r>
                      <a:r>
                        <a:rPr lang="en-US" sz="2800" baseline="0" dirty="0">
                          <a:solidFill>
                            <a:schemeClr val="bg1"/>
                          </a:solidFill>
                        </a:rPr>
                        <a:t> </a:t>
                      </a:r>
                      <a:r>
                        <a:rPr lang="en-US" sz="2800" baseline="0" dirty="0" err="1">
                          <a:solidFill>
                            <a:schemeClr val="bg1"/>
                          </a:solidFill>
                        </a:rPr>
                        <a:t>ethronos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نيم بيف كي اشفير ان ليتورغوس : بينيوت اثواب ان ذيكيوس : </a:t>
                      </a:r>
                      <a:r>
                        <a:rPr lang="ar-AE" sz="2800" b="1">
                          <a:solidFill>
                            <a:schemeClr val="bg1"/>
                          </a:solidFill>
                        </a:rPr>
                        <a:t>افا ... </a:t>
                      </a:r>
                      <a:r>
                        <a:rPr lang="ar-AE" sz="2800" b="1" dirty="0">
                          <a:solidFill>
                            <a:schemeClr val="bg1"/>
                          </a:solidFill>
                        </a:rPr>
                        <a:t>بي ابيسكوبوس : ماتاجورف هيجين بيف اثرونوس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وشريكه في الخدمة الرسولية أبانا القديس البار </a:t>
                      </a:r>
                      <a:r>
                        <a:rPr lang="ar-AE" sz="3300">
                          <a:solidFill>
                            <a:srgbClr val="FFFF99"/>
                          </a:solidFill>
                        </a:rPr>
                        <a:t>أنبا ... الأسقف </a:t>
                      </a:r>
                      <a:r>
                        <a:rPr lang="ar-AE" sz="3300" dirty="0">
                          <a:solidFill>
                            <a:srgbClr val="FFFF99"/>
                          </a:solidFill>
                        </a:rPr>
                        <a:t>ثبته علي كرسيه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67432020"/>
      </p:ext>
    </p:extLst>
  </p:cSld>
  <p:clrMapOvr>
    <a:masterClrMapping/>
  </p:clrMapOvr>
</p:sld>
</file>

<file path=ppt/slides/slide1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736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Through the intercessions, of the Mother of God Saint Mary, O Lord grant us, the forgiveness of our sins.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Hiten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ni-epresvia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tiTheotokos</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r>
                        <a:rPr kumimoji="0" lang="en-CA" sz="3100" b="1" i="0" u="none" strike="noStrike" kern="1200" cap="none" spc="0" normalizeH="0" baseline="0" noProof="0" dirty="0">
                          <a:ln>
                            <a:noFill/>
                          </a:ln>
                          <a:solidFill>
                            <a:schemeClr val="bg1"/>
                          </a:solidFill>
                          <a:effectLst/>
                          <a:uLnTx/>
                          <a:uFillTx/>
                          <a:latin typeface="+mn-lt"/>
                          <a:ea typeface="+mn-ea"/>
                          <a:cs typeface="+mn-cs"/>
                        </a:rPr>
                        <a:t> Maria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ari-ehmot</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empiko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تى</a:t>
                      </a:r>
                      <a:br>
                        <a:rPr lang="ar-AE" sz="3300" b="1" dirty="0">
                          <a:solidFill>
                            <a:schemeClr val="bg1"/>
                          </a:solidFill>
                        </a:rPr>
                      </a:br>
                      <a:r>
                        <a:rPr lang="ar-AE" sz="3300" b="1" dirty="0">
                          <a:solidFill>
                            <a:schemeClr val="bg1"/>
                          </a:solidFill>
                        </a:rPr>
                        <a:t>ثيؤطوكوس اثؤواب ماريا ابشويس</a:t>
                      </a:r>
                    </a:p>
                    <a:p>
                      <a:pPr algn="r"/>
                      <a:r>
                        <a:rPr lang="ar-AE" sz="3300" b="1" dirty="0">
                          <a:solidFill>
                            <a:schemeClr val="bg1"/>
                          </a:solidFill>
                        </a:rPr>
                        <a:t>آرى اهموت نان امبى كو إيفول</a:t>
                      </a:r>
                      <a:br>
                        <a:rPr lang="ar-AE" sz="3300" b="1" dirty="0">
                          <a:solidFill>
                            <a:schemeClr val="bg1"/>
                          </a:solidFill>
                        </a:rPr>
                      </a:br>
                      <a:r>
                        <a:rPr lang="ar-AE" sz="3300" b="1" dirty="0">
                          <a:solidFill>
                            <a:schemeClr val="bg1"/>
                          </a:solidFill>
                        </a:rPr>
                        <a:t>انتى نين نوفى</a:t>
                      </a:r>
                    </a:p>
                    <a:p>
                      <a:pPr algn="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بشفاعات والدة الإله القديسة مريم يا رب أنعم لنا بمغفرة خطايانا.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37177061"/>
      </p:ext>
    </p:extLst>
  </p:cSld>
  <p:clrMapOvr>
    <a:masterClrMapping/>
  </p:clrMapOvr>
</p:sld>
</file>

<file path=ppt/slides/slide1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That we may praise You, with Your good Father, and the Holy Spirit, for You have (come) and saved us.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Ethren</a:t>
                      </a:r>
                      <a:r>
                        <a:rPr kumimoji="0" lang="en-CA" sz="3100" b="1" i="0" u="none" strike="noStrike" kern="1200" cap="none" spc="0" normalizeH="0" baseline="0" noProof="0" dirty="0">
                          <a:ln>
                            <a:noFill/>
                          </a:ln>
                          <a:solidFill>
                            <a:schemeClr val="bg1"/>
                          </a:solidFill>
                          <a:effectLst/>
                          <a:uLnTx/>
                          <a:uFillTx/>
                          <a:latin typeface="+mn-lt"/>
                          <a:ea typeface="+mn-ea"/>
                          <a:cs typeface="+mn-cs"/>
                        </a:rPr>
                        <a:t> hos </a:t>
                      </a:r>
                      <a:r>
                        <a:rPr kumimoji="0" lang="en-CA" sz="3100" b="1" i="0" u="none" strike="noStrike" kern="1200" cap="none" spc="0" normalizeH="0" baseline="0" noProof="0" dirty="0" err="1">
                          <a:ln>
                            <a:noFill/>
                          </a:ln>
                          <a:solidFill>
                            <a:schemeClr val="bg1"/>
                          </a:solidFill>
                          <a:effectLst/>
                          <a:uLnTx/>
                          <a:uFillTx/>
                          <a:latin typeface="+mn-lt"/>
                          <a:ea typeface="+mn-ea"/>
                          <a:cs typeface="+mn-cs"/>
                        </a:rPr>
                        <a:t>erok</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piPnevma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je </a:t>
                      </a:r>
                      <a:r>
                        <a:rPr kumimoji="0" lang="en-CA" sz="3100" b="1" i="0" u="none" strike="noStrike" kern="1200" cap="none" spc="0" normalizeH="0" baseline="0" noProof="0" dirty="0" err="1">
                          <a:ln>
                            <a:noFill/>
                          </a:ln>
                          <a:solidFill>
                            <a:schemeClr val="bg1"/>
                          </a:solidFill>
                          <a:effectLst/>
                          <a:uLnTx/>
                          <a:uFillTx/>
                          <a:latin typeface="+mn-lt"/>
                          <a:ea typeface="+mn-ea"/>
                          <a:cs typeface="+mn-cs"/>
                        </a:rPr>
                        <a:t>ak</a:t>
                      </a:r>
                      <a:r>
                        <a:rPr kumimoji="0" lang="en-CA" sz="3100" b="1" i="0" u="none" strike="noStrike" kern="1200" cap="none" spc="0" normalizeH="0" baseline="0" noProof="0" dirty="0">
                          <a:ln>
                            <a:noFill/>
                          </a:ln>
                          <a:solidFill>
                            <a:schemeClr val="bg1"/>
                          </a:solidFill>
                          <a:effectLst/>
                          <a:uLnTx/>
                          <a:uFillTx/>
                          <a:latin typeface="+mn-lt"/>
                          <a:ea typeface="+mn-ea"/>
                          <a:cs typeface="+mn-cs"/>
                        </a:rPr>
                        <a:t>(</a:t>
                      </a:r>
                      <a:r>
                        <a:rPr kumimoji="0" lang="en-CA" sz="3100" b="1" i="0" u="none" strike="noStrike" kern="1200" cap="none" spc="0" normalizeH="0" baseline="0" noProof="0" dirty="0" err="1">
                          <a:ln>
                            <a:noFill/>
                          </a:ln>
                          <a:solidFill>
                            <a:schemeClr val="bg1"/>
                          </a:solidFill>
                          <a:effectLst/>
                          <a:uLnTx/>
                          <a:uFillTx/>
                          <a:latin typeface="+mn-lt"/>
                          <a:ea typeface="+mn-ea"/>
                          <a:cs typeface="+mn-cs"/>
                        </a:rPr>
                        <a:t>ei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emmon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nai</a:t>
                      </a:r>
                      <a:r>
                        <a:rPr kumimoji="0" lang="en-CA" sz="3100" b="1" i="0" u="none" strike="noStrike" kern="1200" cap="none" spc="0" normalizeH="0" baseline="0" noProof="0" dirty="0">
                          <a:ln>
                            <a:noFill/>
                          </a:ln>
                          <a:solidFill>
                            <a:schemeClr val="bg1"/>
                          </a:solidFill>
                          <a:effectLst/>
                          <a:uLnTx/>
                          <a:uFillTx/>
                          <a:latin typeface="+mn-lt"/>
                          <a:ea typeface="+mn-ea"/>
                          <a:cs typeface="+mn-cs"/>
                        </a:rPr>
                        <a:t> nan</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اثرين هوس ايروك نيم بيك يوت ان آغاثوس نيم بى ابنيفما اثؤواب جى آك (إى) آكسوتى اممون. ناى نان</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لكى نسبحك مع أبيك الصالح والروح القدس لأنك (أتيت) وخلصتنا أرحمنا.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6355"/>
      </p:ext>
    </p:extLst>
  </p:cSld>
  <p:clrMapOvr>
    <a:masterClrMapping/>
  </p:clrMapOvr>
</p:sld>
</file>

<file path=ppt/slides/slide1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Subdeacon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الايبودياكون</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Subdeacon </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epidiakon</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ابيدياكون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الايبودياكون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414040994"/>
      </p:ext>
    </p:extLst>
  </p:cSld>
  <p:clrMapOvr>
    <a:masterClrMapping/>
  </p:clrMapOvr>
</p:sld>
</file>

<file path=ppt/slides/slide1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Reader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الأغنسطس</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Reader</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ana ghnostees</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اناغنوستيس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القارئ</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793363896"/>
      </p:ext>
    </p:extLst>
  </p:cSld>
  <p:clrMapOvr>
    <a:masterClrMapping/>
  </p:clrMapOvr>
</p:sld>
</file>

<file path=ppt/slides/slide1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7755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9208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u="sng" kern="1200">
                          <a:solidFill>
                            <a:srgbClr val="FFFF99"/>
                          </a:solidFill>
                          <a:latin typeface="+mn-lt"/>
                          <a:ea typeface="+mn-ea"/>
                          <a:cs typeface="+mn-cs"/>
                        </a:rPr>
                        <a:t>Chanter Ordination</a:t>
                      </a:r>
                      <a:endParaRPr lang="fi-FI" sz="3300" u="sng"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sng">
                          <a:solidFill>
                            <a:schemeClr val="bg1"/>
                          </a:solidFill>
                        </a:rPr>
                        <a:t>رسامة الابصلتس</a:t>
                      </a: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baseline="0">
                          <a:solidFill>
                            <a:srgbClr val="FFFF99"/>
                          </a:solidFill>
                          <a:latin typeface="+mn-lt"/>
                          <a:ea typeface="+mn-ea"/>
                          <a:cs typeface="+mn-cs"/>
                        </a:rPr>
                        <a:t>Worthy</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a:solidFill>
                            <a:schemeClr val="bg1"/>
                          </a:solidFill>
                          <a:latin typeface="+mn-lt"/>
                          <a:ea typeface="+mn-ea"/>
                          <a:cs typeface="+mn-cs"/>
                        </a:rPr>
                        <a:t>Axios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Your servant (…) the Chanter</a:t>
                      </a: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baseline="0">
                          <a:solidFill>
                            <a:schemeClr val="bg1"/>
                          </a:solidFill>
                        </a:rPr>
                        <a:t>pek vok (…) pi epsaltees </a:t>
                      </a:r>
                      <a:endParaRPr lang="fi-FI" sz="3300" b="1"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1"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chemeClr val="bg1"/>
                          </a:solidFill>
                        </a:rPr>
                        <a:t>بيك فوك (...) بى ابصالتيس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عبدك الابصلتس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39711531"/>
      </p:ext>
    </p:extLst>
  </p:cSld>
  <p:clrMapOvr>
    <a:masterClrMapping/>
  </p:clrMapOvr>
</p:sld>
</file>

<file path=ppt/slides/slide1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Saint Mary the Virgin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Axia</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Agia</a:t>
                      </a:r>
                      <a:r>
                        <a:rPr lang="en-US" sz="3500" b="1" u="none" kern="1200" baseline="0" dirty="0">
                          <a:solidFill>
                            <a:schemeClr val="bg1"/>
                          </a:solidFill>
                          <a:latin typeface="+mn-lt"/>
                          <a:ea typeface="+mn-ea"/>
                          <a:cs typeface="+mn-cs"/>
                        </a:rPr>
                        <a:t> Maria </a:t>
                      </a: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-Parthenos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القديسة مريم العذراء</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9561442"/>
      </p:ext>
    </p:extLst>
  </p:cSld>
  <p:clrMapOvr>
    <a:masterClrMapping/>
  </p:clrMapOvr>
</p:sld>
</file>

<file path=ppt/slides/slide1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John the Baptist</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Youannis</a:t>
                      </a:r>
                      <a:r>
                        <a:rPr lang="en-US" sz="3500" b="1" u="none" kern="1200" baseline="0" dirty="0">
                          <a:solidFill>
                            <a:schemeClr val="bg1"/>
                          </a:solidFill>
                          <a:latin typeface="+mn-lt"/>
                          <a:ea typeface="+mn-ea"/>
                          <a:cs typeface="+mn-cs"/>
                        </a:rPr>
                        <a:t> pi ref </a:t>
                      </a:r>
                      <a:r>
                        <a:rPr lang="en-US" sz="3500" b="1" u="none" kern="1200" baseline="0" dirty="0" err="1">
                          <a:solidFill>
                            <a:schemeClr val="bg1"/>
                          </a:solidFill>
                          <a:latin typeface="+mn-lt"/>
                          <a:ea typeface="+mn-ea"/>
                          <a:cs typeface="+mn-cs"/>
                        </a:rPr>
                        <a:t>ti</a:t>
                      </a:r>
                      <a:r>
                        <a:rPr lang="en-US" sz="3500" b="1" u="none" kern="1200" baseline="0" dirty="0">
                          <a:solidFill>
                            <a:schemeClr val="bg1"/>
                          </a:solidFill>
                          <a:latin typeface="+mn-lt"/>
                          <a:ea typeface="+mn-ea"/>
                          <a:cs typeface="+mn-cs"/>
                        </a:rPr>
                        <a:t>-oms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يوحنا المعمدان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21666011"/>
      </p:ext>
    </p:extLst>
  </p:cSld>
  <p:clrMapOvr>
    <a:masterClrMapping/>
  </p:clrMapOvr>
</p:sld>
</file>

<file path=ppt/slides/slide1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Pope </a:t>
                      </a:r>
                      <a:r>
                        <a:rPr lang="en-US" sz="3500" b="1" i="0" kern="1200" baseline="0" dirty="0" err="1">
                          <a:solidFill>
                            <a:srgbClr val="FFFF99"/>
                          </a:solidFill>
                          <a:latin typeface="+mn-lt"/>
                          <a:ea typeface="+mn-ea"/>
                          <a:cs typeface="+mn-cs"/>
                        </a:rPr>
                        <a:t>abba</a:t>
                      </a:r>
                      <a:r>
                        <a:rPr lang="en-US" sz="3500" b="1" i="0" kern="1200" baseline="0" dirty="0">
                          <a:solidFill>
                            <a:srgbClr val="FFFF99"/>
                          </a:solidFill>
                          <a:latin typeface="+mn-lt"/>
                          <a:ea typeface="+mn-ea"/>
                          <a:cs typeface="+mn-cs"/>
                        </a:rPr>
                        <a:t> </a:t>
                      </a:r>
                      <a:r>
                        <a:rPr lang="en-US" sz="3500" b="1" i="0" kern="1200" baseline="0" dirty="0" err="1">
                          <a:solidFill>
                            <a:srgbClr val="FFFF99"/>
                          </a:solidFill>
                          <a:latin typeface="+mn-lt"/>
                          <a:ea typeface="+mn-ea"/>
                          <a:cs typeface="+mn-cs"/>
                        </a:rPr>
                        <a:t>Tawadros</a:t>
                      </a:r>
                      <a:r>
                        <a:rPr lang="en-US" sz="3500" b="1" i="0" kern="1200" baseline="0" dirty="0">
                          <a:solidFill>
                            <a:srgbClr val="FFFF99"/>
                          </a:solidFill>
                          <a:latin typeface="+mn-lt"/>
                          <a:ea typeface="+mn-ea"/>
                          <a:cs typeface="+mn-cs"/>
                        </a:rPr>
                        <a:t> the arch-priest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Papa ava </a:t>
                      </a:r>
                      <a:r>
                        <a:rPr lang="en-US" sz="3500" b="1" u="none" kern="1200" baseline="0" dirty="0" err="1">
                          <a:solidFill>
                            <a:schemeClr val="bg1"/>
                          </a:solidFill>
                          <a:latin typeface="+mn-lt"/>
                          <a:ea typeface="+mn-ea"/>
                          <a:cs typeface="+mn-cs"/>
                        </a:rPr>
                        <a:t>Tawadros</a:t>
                      </a:r>
                      <a:r>
                        <a:rPr lang="en-US" sz="3500" b="1" u="none" kern="1200" baseline="0" dirty="0">
                          <a:solidFill>
                            <a:schemeClr val="bg1"/>
                          </a:solidFill>
                          <a:latin typeface="+mn-lt"/>
                          <a:ea typeface="+mn-ea"/>
                          <a:cs typeface="+mn-cs"/>
                        </a:rPr>
                        <a:t> pi </a:t>
                      </a:r>
                      <a:r>
                        <a:rPr lang="en-US" sz="3500" b="1" u="none" kern="1200" baseline="0" dirty="0" err="1">
                          <a:solidFill>
                            <a:schemeClr val="bg1"/>
                          </a:solidFill>
                          <a:latin typeface="+mn-lt"/>
                          <a:ea typeface="+mn-ea"/>
                          <a:cs typeface="+mn-cs"/>
                        </a:rPr>
                        <a:t>arshi</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erevs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بابا آفا تواضروس بى أرشي ايرفس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البابا الأنبا تواضروس رئيس الكهنة</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97757307"/>
      </p:ext>
    </p:extLst>
  </p:cSld>
  <p:clrMapOvr>
    <a:masterClrMapping/>
  </p:clrMapOvr>
</p:sld>
</file>

<file path=ppt/slides/slide1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dirty="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i="0" kern="1200" baseline="0">
                          <a:solidFill>
                            <a:srgbClr val="FFFF99"/>
                          </a:solidFill>
                          <a:latin typeface="+mn-lt"/>
                          <a:ea typeface="+mn-ea"/>
                          <a:cs typeface="+mn-cs"/>
                        </a:rPr>
                        <a:t>abba ... the Bishop</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Axios</a:t>
                      </a: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a:t>
                      </a:r>
                      <a:r>
                        <a:rPr lang="en-CA" sz="3600" baseline="0">
                          <a:solidFill>
                            <a:schemeClr val="bg1"/>
                          </a:solidFill>
                        </a:rPr>
                        <a:t>...</a:t>
                      </a:r>
                      <a:r>
                        <a:rPr lang="en-US" sz="3600" baseline="0">
                          <a:solidFill>
                            <a:schemeClr val="bg1"/>
                          </a:solidFill>
                        </a:rPr>
                        <a:t> pi episkopos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آفا ... بى ابيسكوبوس</a:t>
                      </a:r>
                      <a:endParaRPr lang="ar-AE" sz="3500" dirty="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الأنبا ... الأسقف</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40687718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1465417545"/>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232248">
                  <a:extLst>
                    <a:ext uri="{9D8B030D-6E8A-4147-A177-3AD203B41FA5}">
                      <a16:colId xmlns:a16="http://schemas.microsoft.com/office/drawing/2014/main" val="978326744"/>
                    </a:ext>
                  </a:extLst>
                </a:gridCol>
                <a:gridCol w="2052228">
                  <a:extLst>
                    <a:ext uri="{9D8B030D-6E8A-4147-A177-3AD203B41FA5}">
                      <a16:colId xmlns:a16="http://schemas.microsoft.com/office/drawing/2014/main" val="2078212802"/>
                    </a:ext>
                  </a:extLst>
                </a:gridCol>
                <a:gridCol w="2412268">
                  <a:extLst>
                    <a:ext uri="{9D8B030D-6E8A-4147-A177-3AD203B41FA5}">
                      <a16:colId xmlns:a16="http://schemas.microsoft.com/office/drawing/2014/main" val="3960565732"/>
                    </a:ext>
                  </a:extLst>
                </a:gridCol>
                <a:gridCol w="187220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in the firmament of his power.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pi </a:t>
                      </a:r>
                      <a:r>
                        <a:rPr lang="en-US" sz="3600" u="none" baseline="0" dirty="0" err="1">
                          <a:solidFill>
                            <a:schemeClr val="bg1"/>
                          </a:solidFill>
                        </a:rPr>
                        <a:t>tagro</a:t>
                      </a:r>
                      <a:r>
                        <a:rPr lang="en-US" sz="3600" u="none" baseline="0" dirty="0">
                          <a:solidFill>
                            <a:schemeClr val="bg1"/>
                          </a:solidFill>
                        </a:rPr>
                        <a:t> </a:t>
                      </a:r>
                      <a:r>
                        <a:rPr lang="en-US" sz="3600" u="none" baseline="0" dirty="0" err="1">
                          <a:solidFill>
                            <a:schemeClr val="bg1"/>
                          </a:solidFill>
                        </a:rPr>
                        <a:t>ente</a:t>
                      </a:r>
                      <a:r>
                        <a:rPr lang="en-US" sz="3600" u="none" baseline="0" dirty="0">
                          <a:solidFill>
                            <a:schemeClr val="bg1"/>
                          </a:solidFill>
                        </a:rPr>
                        <a:t> </a:t>
                      </a:r>
                      <a:r>
                        <a:rPr lang="en-US" sz="3600" u="none" baseline="0" dirty="0" err="1">
                          <a:solidFill>
                            <a:schemeClr val="bg1"/>
                          </a:solidFill>
                        </a:rPr>
                        <a:t>tef</a:t>
                      </a:r>
                      <a:r>
                        <a:rPr lang="en-US" sz="3600" u="none" baseline="0" dirty="0">
                          <a:solidFill>
                            <a:schemeClr val="bg1"/>
                          </a:solidFill>
                        </a:rPr>
                        <a:t> </a:t>
                      </a:r>
                      <a:r>
                        <a:rPr lang="en-US" sz="3600" u="none" baseline="0" dirty="0" err="1">
                          <a:solidFill>
                            <a:schemeClr val="bg1"/>
                          </a:solidFill>
                        </a:rPr>
                        <a:t>gom</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l"/>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fi </a:t>
                      </a:r>
                      <a:r>
                        <a:rPr lang="en-CA" sz="3600" b="1" i="0" kern="1200" dirty="0" err="1">
                          <a:solidFill>
                            <a:schemeClr val="lt1"/>
                          </a:solidFill>
                          <a:effectLst/>
                          <a:latin typeface="+mn-lt"/>
                          <a:ea typeface="+mn-ea"/>
                          <a:cs typeface="+mn-cs"/>
                        </a:rPr>
                        <a:t>galad</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qowetehee</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600" b="1" i="0" kern="1200" dirty="0">
                          <a:solidFill>
                            <a:schemeClr val="lt1"/>
                          </a:solidFill>
                          <a:effectLst/>
                          <a:latin typeface="+mn-lt"/>
                          <a:ea typeface="+mn-ea"/>
                          <a:cs typeface="+mn-cs"/>
                        </a:rPr>
                        <a:t>سبحوه في جلد قوته.</a:t>
                      </a:r>
                    </a:p>
                    <a:p>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963647307"/>
      </p:ext>
    </p:extLst>
  </p:cSld>
  <p:clrMapOvr>
    <a:masterClrMapping/>
  </p:clrMapOvr>
</p:sld>
</file>

<file path=ppt/slides/slide1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55146327"/>
              </p:ext>
            </p:extLst>
          </p:nvPr>
        </p:nvGraphicFramePr>
        <p:xfrm>
          <a:off x="357188" y="67384"/>
          <a:ext cx="8429684" cy="5257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8737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 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 إى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u="none" dirty="0">
                          <a:solidFill>
                            <a:srgbClr val="FFFF99"/>
                          </a:solidFill>
                        </a:rPr>
                        <a:t>نسجد لك </a:t>
                      </a:r>
                      <a:br>
                        <a:rPr lang="en-US" sz="3200" b="1" u="none" dirty="0">
                          <a:solidFill>
                            <a:srgbClr val="FFFF99"/>
                          </a:solidFill>
                        </a:rPr>
                      </a:br>
                      <a:r>
                        <a:rPr lang="ar-AE" sz="3200" b="1" u="none" dirty="0">
                          <a:solidFill>
                            <a:srgbClr val="FFFF99"/>
                          </a:solidFill>
                        </a:rPr>
                        <a:t>أيها </a:t>
                      </a:r>
                      <a:br>
                        <a:rPr lang="en-US" sz="3200" b="1" u="none" dirty="0">
                          <a:solidFill>
                            <a:srgbClr val="FFFF99"/>
                          </a:solidFill>
                        </a:rPr>
                      </a:br>
                      <a:r>
                        <a:rPr lang="ar-AE" sz="3200" b="1" u="none" dirty="0">
                          <a:solidFill>
                            <a:srgbClr val="FFFF99"/>
                          </a:solidFill>
                        </a:rPr>
                        <a:t>المسيح </a:t>
                      </a:r>
                      <a:br>
                        <a:rPr lang="en-US" sz="3200" b="1" u="none" dirty="0">
                          <a:solidFill>
                            <a:srgbClr val="FFFF99"/>
                          </a:solidFill>
                        </a:rPr>
                      </a:br>
                      <a:r>
                        <a:rPr lang="ar-AE" sz="3200" b="1" u="none" dirty="0">
                          <a:solidFill>
                            <a:srgbClr val="FFFF99"/>
                          </a:solidFill>
                        </a:rPr>
                        <a:t>مع أبيك الصالح والروح القدس </a:t>
                      </a:r>
                      <a:br>
                        <a:rPr lang="en-US" sz="3200" b="1" u="none" dirty="0">
                          <a:solidFill>
                            <a:srgbClr val="FFFF99"/>
                          </a:solidFill>
                        </a:rPr>
                      </a:br>
                      <a:r>
                        <a:rPr lang="ar-AE" sz="3200" b="1" u="none">
                          <a:solidFill>
                            <a:srgbClr val="FFFF99"/>
                          </a:solidFill>
                        </a:rPr>
                        <a:t>لأنك أتيت وخلصتنا</a:t>
                      </a:r>
                      <a:endParaRPr lang="en-CA" sz="32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3592696965"/>
      </p:ext>
    </p:extLst>
  </p:cSld>
  <p:clrMapOvr>
    <a:masterClrMapping/>
  </p:clrMapOvr>
</p:sld>
</file>

<file path=ppt/slides/slide1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89769821"/>
              </p:ext>
            </p:extLst>
          </p:nvPr>
        </p:nvGraphicFramePr>
        <p:xfrm>
          <a:off x="357188" y="67384"/>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آفماسك</a:t>
                      </a:r>
                      <a:r>
                        <a:rPr lang="en-US" sz="3000" b="1" dirty="0">
                          <a:solidFill>
                            <a:schemeClr val="bg1"/>
                          </a:solidFill>
                        </a:rPr>
                        <a:t> </a:t>
                      </a:r>
                      <a:r>
                        <a:rPr lang="ar-AE" sz="3000" b="1" dirty="0">
                          <a:solidFill>
                            <a:schemeClr val="bg1"/>
                          </a:solidFill>
                        </a:rPr>
                        <a:t>آكسوتى اممون </a:t>
                      </a:r>
                      <a:r>
                        <a:rPr lang="ar-AE" sz="3000" b="1">
                          <a:solidFill>
                            <a:schemeClr val="bg1"/>
                          </a:solidFill>
                        </a:rPr>
                        <a:t>ناى نان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br>
                        <a:rPr lang="en-US" sz="3200" b="1" dirty="0">
                          <a:solidFill>
                            <a:srgbClr val="FFFF99"/>
                          </a:solidFill>
                        </a:rPr>
                      </a:br>
                      <a:r>
                        <a:rPr lang="ar-AE" sz="3200" b="1" dirty="0">
                          <a:solidFill>
                            <a:srgbClr val="FFFF99"/>
                          </a:solidFill>
                        </a:rPr>
                        <a:t>أيها </a:t>
                      </a:r>
                      <a:br>
                        <a:rPr lang="en-US" sz="3200" b="1" dirty="0">
                          <a:solidFill>
                            <a:srgbClr val="FFFF99"/>
                          </a:solidFill>
                        </a:rPr>
                      </a:br>
                      <a:r>
                        <a:rPr lang="ar-AE" sz="3200" b="1" dirty="0">
                          <a:solidFill>
                            <a:srgbClr val="FFFF99"/>
                          </a:solidFill>
                        </a:rPr>
                        <a:t>المسيح </a:t>
                      </a:r>
                      <a:br>
                        <a:rPr lang="en-US" sz="3200" b="1" dirty="0">
                          <a:solidFill>
                            <a:srgbClr val="FFFF99"/>
                          </a:solidFill>
                        </a:rPr>
                      </a:br>
                      <a:r>
                        <a:rPr lang="ar-AE" sz="3200" b="1" dirty="0">
                          <a:solidFill>
                            <a:srgbClr val="FFFF99"/>
                          </a:solidFill>
                        </a:rPr>
                        <a:t>مع أبيك الصالح والروح القدس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3909837092"/>
      </p:ext>
    </p:extLst>
  </p:cSld>
  <p:clrMapOvr>
    <a:masterClrMapping/>
  </p:clrMapOvr>
</p:sld>
</file>

<file path=ppt/slides/slide1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73117702"/>
              </p:ext>
            </p:extLst>
          </p:nvPr>
        </p:nvGraphicFramePr>
        <p:xfrm>
          <a:off x="357188" y="67384"/>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3382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اكتشى اومس آكسوتى اممون </a:t>
                      </a:r>
                      <a:r>
                        <a:rPr lang="ar-AE" sz="3000" b="1">
                          <a:solidFill>
                            <a:schemeClr val="bg1"/>
                          </a:solidFill>
                        </a:rPr>
                        <a:t>ناى نان</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2179545988"/>
      </p:ext>
    </p:extLst>
  </p:cSld>
  <p:clrMapOvr>
    <a:masterClrMapping/>
  </p:clrMapOvr>
</p:sld>
</file>

<file path=ppt/slides/slide1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36738586"/>
              </p:ext>
            </p:extLst>
          </p:nvPr>
        </p:nvGraphicFramePr>
        <p:xfrm>
          <a:off x="357188" y="67384"/>
          <a:ext cx="8429684" cy="5737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378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a:t>
                      </a:r>
                      <a:r>
                        <a:rPr lang="en-US" sz="2800" b="1" i="0" kern="1200">
                          <a:solidFill>
                            <a:srgbClr val="FFFF99"/>
                          </a:solidFill>
                          <a:latin typeface="+mn-lt"/>
                          <a:ea typeface="+mn-ea"/>
                          <a:cs typeface="+mn-cs"/>
                        </a:rPr>
                        <a:t>were crucified and </a:t>
                      </a:r>
                      <a:r>
                        <a:rPr lang="en-US" sz="2800" b="1" i="0" kern="1200" dirty="0">
                          <a:solidFill>
                            <a:srgbClr val="FFFF99"/>
                          </a:solidFill>
                          <a:latin typeface="+mn-lt"/>
                          <a:ea typeface="+mn-ea"/>
                          <a:cs typeface="+mn-cs"/>
                        </a:rPr>
                        <a:t>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a:t>
                      </a:r>
                      <a:r>
                        <a:rPr lang="en-US" sz="2800" baseline="0">
                          <a:solidFill>
                            <a:schemeClr val="bg1"/>
                          </a:solidFill>
                        </a:rPr>
                        <a:t>Je Av ashk aksoty </a:t>
                      </a:r>
                      <a:r>
                        <a:rPr lang="en-US" sz="2800" baseline="0" dirty="0" err="1">
                          <a:solidFill>
                            <a:schemeClr val="bg1"/>
                          </a:solidFill>
                        </a:rPr>
                        <a:t>Emmon</a:t>
                      </a:r>
                      <a:r>
                        <a:rPr lang="en-US" sz="2800" baseline="0" dirty="0">
                          <a:solidFill>
                            <a:schemeClr val="bg1"/>
                          </a:solidFill>
                        </a:rPr>
                        <a:t> </a:t>
                      </a:r>
                      <a:r>
                        <a:rPr lang="en-US" sz="2800" baseline="0" err="1">
                          <a:solidFill>
                            <a:schemeClr val="bg1"/>
                          </a:solidFill>
                        </a:rPr>
                        <a:t>Nai</a:t>
                      </a:r>
                      <a:r>
                        <a:rPr lang="en-US" sz="2800" baseline="0">
                          <a:solidFill>
                            <a:schemeClr val="bg1"/>
                          </a:solidFill>
                        </a:rPr>
                        <a:t> Nan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a:t>
                      </a:r>
                      <a:r>
                        <a:rPr lang="ar-AE" sz="3000" b="1">
                          <a:solidFill>
                            <a:schemeClr val="bg1"/>
                          </a:solidFill>
                        </a:rPr>
                        <a:t>جى اف اشك آكسوتى </a:t>
                      </a:r>
                      <a:r>
                        <a:rPr lang="ar-AE" sz="3000" b="1" dirty="0">
                          <a:solidFill>
                            <a:schemeClr val="bg1"/>
                          </a:solidFill>
                        </a:rPr>
                        <a:t>اممون </a:t>
                      </a:r>
                      <a:r>
                        <a:rPr lang="ar-AE" sz="3000" b="1">
                          <a:solidFill>
                            <a:schemeClr val="bg1"/>
                          </a:solidFill>
                        </a:rPr>
                        <a:t>ناى نان</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a:t>
                      </a:r>
                      <a:r>
                        <a:rPr lang="ar-AE" sz="3200" b="1">
                          <a:solidFill>
                            <a:srgbClr val="FFFF99"/>
                          </a:solidFill>
                        </a:rPr>
                        <a:t>لأنك صُلبت وخلصتنا</a:t>
                      </a:r>
                      <a:endParaRPr lang="ar-AE"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1702093146"/>
      </p:ext>
    </p:extLst>
  </p:cSld>
  <p:clrMapOvr>
    <a:masterClrMapping/>
  </p:clrMapOvr>
</p:sld>
</file>

<file path=ppt/slides/slide1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76672"/>
          <a:ext cx="8429684" cy="6339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5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The love of God the Father and the grace of the only-begotten Son, our Lord, God, and Savior Jesus Christ, and the communion and the gift of the Holy Spirit, be with you all.</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500">
                          <a:solidFill>
                            <a:schemeClr val="bg1"/>
                          </a:solidFill>
                        </a:rPr>
                        <a:t>Ei aghapy tw theo ke patros ke eikharis tw</a:t>
                      </a:r>
                      <a:r>
                        <a:rPr lang="en-US" sz="2500" baseline="0">
                          <a:solidFill>
                            <a:schemeClr val="bg1"/>
                          </a:solidFill>
                        </a:rPr>
                        <a:t> monogenis eiyo kerio ze ke theo ke soteeros emon eiso khristo ke ei kenonia ke ei zorea agio epnevmatos e ei meta pandon emon.</a:t>
                      </a:r>
                      <a:endParaRPr lang="en-US" sz="25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إى آغابي توثيئو كي باتروس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كي إيخاريس تومونوجينوس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إيو كيريو ذى كي ثيئوكي سوتيروس إيمون إيسوإخريستوكي إى كينونيا كي إى ذوريئاتو آجيو بنيفماتوس إى إى ميتا بانطون إيمون.</a:t>
                      </a:r>
                      <a:endParaRPr lang="en-US" sz="25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600" b="1">
                          <a:solidFill>
                            <a:srgbClr val="FFFF99"/>
                          </a:solidFill>
                        </a:rPr>
                        <a:t>محبةُ اللهِ الآبِ، ونعمةُ الإبنِ الوحيدِ، ربِّنا وإلهِنا ومُخلِّصِنا يسوع المسيحِ، وشركةُ وموهبةُ الروحِ القدسِ، تكونُ مع جميعِكُم.</a:t>
                      </a:r>
                      <a:endParaRPr lang="en-US" sz="26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Gregory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63960234"/>
      </p:ext>
    </p:extLst>
  </p:cSld>
  <p:clrMapOvr>
    <a:masterClrMapping/>
  </p:clrMapOvr>
</p:sld>
</file>

<file path=ppt/slides/slide1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83414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with your spirit.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chemeClr val="bg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Ke metato epnevma to so</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2535241524"/>
      </p:ext>
    </p:extLst>
  </p:cSld>
  <p:clrMapOvr>
    <a:masterClrMapping/>
  </p:clrMapOvr>
</p:sld>
</file>

<file path=ppt/slides/slide1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8038963"/>
              </p:ext>
            </p:extLst>
          </p:nvPr>
        </p:nvGraphicFramePr>
        <p:xfrm>
          <a:off x="357188" y="764704"/>
          <a:ext cx="8429684" cy="4096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for our archpriest, Pope Abba </a:t>
                      </a:r>
                      <a:r>
                        <a:rPr lang="en-US" sz="2800" b="1" i="0" kern="1200" dirty="0" err="1">
                          <a:solidFill>
                            <a:srgbClr val="FFFF99"/>
                          </a:solidFill>
                          <a:latin typeface="+mn-lt"/>
                          <a:ea typeface="+mn-ea"/>
                          <a:cs typeface="+mn-cs"/>
                        </a:rPr>
                        <a:t>Tawadros</a:t>
                      </a:r>
                      <a:r>
                        <a:rPr lang="en-US" sz="2800" b="1" i="0" kern="1200" dirty="0">
                          <a:solidFill>
                            <a:srgbClr val="FFFF99"/>
                          </a:solidFill>
                          <a:latin typeface="+mn-lt"/>
                          <a:ea typeface="+mn-ea"/>
                          <a:cs typeface="+mn-cs"/>
                        </a:rPr>
                        <a:t> the Second, pope and patriarch and archbishop of the great of Alexandria,</a:t>
                      </a:r>
                      <a:endParaRPr lang="en-US" sz="28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and for our orthodox bishops.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صلوا من أجل رئيس كهنتنا البابا أنبا تواضروس الثانى بابا وبطريرك ورئيس أساقفة المدينة العظمي الاسكندرية</a:t>
                      </a:r>
                      <a:endParaRPr lang="en-US"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kern="1200" dirty="0">
                          <a:solidFill>
                            <a:srgbClr val="FFFF99"/>
                          </a:solidFill>
                          <a:latin typeface="+mn-lt"/>
                          <a:ea typeface="+mn-ea"/>
                          <a:cs typeface="+mn-cs"/>
                        </a:rPr>
                        <a:t>وسائر أساقفتنا الارثوذكسيين.</a:t>
                      </a:r>
                      <a:endParaRPr lang="en-US" sz="3200" b="1"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80020131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Litany of the Fathers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اوشية الآباء</a:t>
                      </a:r>
                      <a:endParaRPr lang="en-US" sz="3000" b="1" u="none"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1932089556"/>
      </p:ext>
    </p:extLst>
  </p:cSld>
  <p:clrMapOvr>
    <a:masterClrMapping/>
  </p:clrMapOvr>
</p:sld>
</file>

<file path=ppt/slides/slide1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53998645"/>
              </p:ext>
            </p:extLst>
          </p:nvPr>
        </p:nvGraphicFramePr>
        <p:xfrm>
          <a:off x="357188" y="1420304"/>
          <a:ext cx="8429684" cy="4096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Pray for our archpriest, Pope Abba </a:t>
                      </a:r>
                      <a:r>
                        <a:rPr lang="en-US" sz="2800" b="1" i="0" kern="1200" dirty="0" err="1">
                          <a:solidFill>
                            <a:srgbClr val="FFFF99"/>
                          </a:solidFill>
                          <a:latin typeface="+mn-lt"/>
                          <a:ea typeface="+mn-ea"/>
                          <a:cs typeface="+mn-cs"/>
                        </a:rPr>
                        <a:t>Tawadros</a:t>
                      </a:r>
                      <a:r>
                        <a:rPr lang="en-US" sz="2800" b="1" i="0" kern="1200" dirty="0">
                          <a:solidFill>
                            <a:srgbClr val="FFFF99"/>
                          </a:solidFill>
                          <a:latin typeface="+mn-lt"/>
                          <a:ea typeface="+mn-ea"/>
                          <a:cs typeface="+mn-cs"/>
                        </a:rPr>
                        <a:t> the Second, pope and patriarch and archbishop of the great of Alexandria,</a:t>
                      </a:r>
                      <a:endParaRPr lang="en-US" sz="28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And his partner in the apostolic liturgy, our father the bishop, </a:t>
                      </a:r>
                      <a:r>
                        <a:rPr lang="en-US" sz="2800" b="1" i="0" kern="1200">
                          <a:solidFill>
                            <a:srgbClr val="FFFF99"/>
                          </a:solidFill>
                          <a:latin typeface="+mn-lt"/>
                          <a:ea typeface="+mn-ea"/>
                          <a:cs typeface="+mn-cs"/>
                        </a:rPr>
                        <a:t>Abba ..., </a:t>
                      </a:r>
                      <a:r>
                        <a:rPr lang="en-US" sz="2800" b="1" i="0" kern="1200" dirty="0">
                          <a:solidFill>
                            <a:srgbClr val="FFFF99"/>
                          </a:solidFill>
                          <a:latin typeface="+mn-lt"/>
                          <a:ea typeface="+mn-ea"/>
                          <a:cs typeface="+mn-cs"/>
                        </a:rPr>
                        <a:t>and for our orthodox bishops.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صلوا من أجل رئيس كهنتنا البابا أنبا تواضروس الثانى بابا وبطريرك ورئيس أساقفة المدينة العظمي الاسكندرية</a:t>
                      </a:r>
                      <a:endParaRPr lang="en-US"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kern="1200" dirty="0">
                          <a:solidFill>
                            <a:srgbClr val="FFFF99"/>
                          </a:solidFill>
                          <a:latin typeface="+mn-lt"/>
                          <a:ea typeface="+mn-ea"/>
                          <a:cs typeface="+mn-cs"/>
                        </a:rPr>
                        <a:t>وشريكة في الخدمة الرسولية أبينا الأسقف المكرم الأنبا ...، وسائر أساقفتنا الارثوذكسيين.</a:t>
                      </a:r>
                      <a:endParaRPr lang="en-US" sz="3200" b="1"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484136829"/>
              </p:ext>
            </p:extLst>
          </p:nvPr>
        </p:nvGraphicFramePr>
        <p:xfrm>
          <a:off x="323528" y="44624"/>
          <a:ext cx="8429684" cy="1310640"/>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Litany of the Fathers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u="sng" dirty="0">
                          <a:solidFill>
                            <a:srgbClr val="FFFF00"/>
                          </a:solidFill>
                        </a:rPr>
                        <a:t>(in presence of a bishop)</a:t>
                      </a:r>
                    </a:p>
                    <a:p>
                      <a:pPr marL="0" marR="0" indent="0" algn="ctr" defTabSz="914400" rtl="0" eaLnBrk="1" fontAlgn="auto" latinLnBrk="0" hangingPunct="1">
                        <a:lnSpc>
                          <a:spcPct val="100000"/>
                        </a:lnSpc>
                        <a:spcBef>
                          <a:spcPts val="0"/>
                        </a:spcBef>
                        <a:spcAft>
                          <a:spcPts val="0"/>
                        </a:spcAft>
                        <a:buClrTx/>
                        <a:buSzTx/>
                        <a:buFontTx/>
                        <a:buNone/>
                        <a:tabLst/>
                        <a:defRPr/>
                      </a:pP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اوشية الآباء</a:t>
                      </a:r>
                      <a:endParaRPr lang="en-US" sz="3000" b="1" u="sng" dirty="0">
                        <a:solidFill>
                          <a:srgbClr val="FFFF0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EG" sz="2000" b="1" u="sng" dirty="0">
                          <a:solidFill>
                            <a:srgbClr val="FFFF00"/>
                          </a:solidFill>
                        </a:rPr>
                        <a:t>فى وجود أسقف</a:t>
                      </a:r>
                      <a:endParaRPr lang="ar-AE" sz="2000" b="1"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a:t>
            </a:r>
          </a:p>
        </p:txBody>
      </p:sp>
    </p:spTree>
    <p:extLst>
      <p:ext uri="{BB962C8B-B14F-4D97-AF65-F5344CB8AC3E}">
        <p14:creationId xmlns:p14="http://schemas.microsoft.com/office/powerpoint/2010/main" val="3955634134"/>
      </p:ext>
    </p:extLst>
  </p:cSld>
  <p:clrMapOvr>
    <a:masterClrMapping/>
  </p:clrMapOvr>
</p:sld>
</file>

<file path=ppt/slides/slide1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val="2328461641"/>
              </p:ext>
            </p:extLst>
          </p:nvPr>
        </p:nvGraphicFramePr>
        <p:xfrm>
          <a:off x="76200" y="1"/>
          <a:ext cx="9067800" cy="3686815"/>
        </p:xfrm>
        <a:graphic>
          <a:graphicData uri="http://schemas.openxmlformats.org/drawingml/2006/table">
            <a:tbl>
              <a:tblPr/>
              <a:tblGrid>
                <a:gridCol w="51816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9283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500" b="0"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rPr>
                        <a:t>In the presence of metropolitan/bishop</a:t>
                      </a: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AE" altLang="en-US" sz="2600" b="1"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rPr>
                        <a:t>فى وجود مطران أو أسقف</a:t>
                      </a:r>
                      <a:endParaRPr kumimoji="0" lang="en-US" altLang="en-US" sz="2600" b="1" i="0" u="sng" strike="noStrike" cap="none" normalizeH="0" baseline="0">
                        <a:ln>
                          <a:noFill/>
                        </a:ln>
                        <a:solidFill>
                          <a:srgbClr val="FFFF00"/>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9283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Remember, O Lord, our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father the bishop (metropolitan), abba …and </a:t>
                      </a:r>
                      <a:r>
                        <a:rPr kumimoji="0" lang="en-US" altLang="zh-TW" sz="35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the other orthodox bishops in every places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أبينا الأسقفَ (المطرانَ) المكرمَ أنبا...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سائرَ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ساقفة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الارثوذكسيين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32784146"/>
      </p:ext>
    </p:extLst>
  </p:cSld>
  <p:clrMapOvr>
    <a:masterClrMapping/>
  </p:clrMapOvr>
</p:sld>
</file>

<file path=ppt/slides/slide1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val="1217453726"/>
              </p:ext>
            </p:extLst>
          </p:nvPr>
        </p:nvGraphicFramePr>
        <p:xfrm>
          <a:off x="76200" y="1"/>
          <a:ext cx="9067800" cy="7644635"/>
        </p:xfrm>
        <a:graphic>
          <a:graphicData uri="http://schemas.openxmlformats.org/drawingml/2006/table">
            <a:tbl>
              <a:tblPr/>
              <a:tblGrid>
                <a:gridCol w="5287888">
                  <a:extLst>
                    <a:ext uri="{9D8B030D-6E8A-4147-A177-3AD203B41FA5}">
                      <a16:colId xmlns:a16="http://schemas.microsoft.com/office/drawing/2014/main" val="20000"/>
                    </a:ext>
                  </a:extLst>
                </a:gridCol>
                <a:gridCol w="3779912">
                  <a:extLst>
                    <a:ext uri="{9D8B030D-6E8A-4147-A177-3AD203B41FA5}">
                      <a16:colId xmlns:a16="http://schemas.microsoft.com/office/drawing/2014/main" val="20001"/>
                    </a:ext>
                  </a:extLst>
                </a:gridCol>
              </a:tblGrid>
              <a:tr h="40050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a:t>
                      </a:r>
                      <a:r>
                        <a:rPr kumimoji="0" lang="en-US" altLang="zh-TW" sz="31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our our father the bishop (metropolitan), abba …and our  fathers the orthodox bishops in every place of the whole world, and the hegumens, the priests, the deacons, </a:t>
                      </a:r>
                      <a:r>
                        <a:rPr kumimoji="0" lang="en-US" altLang="en-US"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and every order of the Church</a:t>
                      </a:r>
                      <a:r>
                        <a:rPr kumimoji="0" lang="en-US" altLang="zh-TW" sz="31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 that Christ our God may keep them from every evil, and forgive us our sins. </a:t>
                      </a:r>
                      <a:endParaRPr kumimoji="0" lang="en-US" altLang="en-US" sz="31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أبينا الأسقفِ (المطرانِ) أنبا...، وعن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ساقفة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الذين في </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 م</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المسكونة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والقما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مصَةِ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والقسوسِ والشما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مِسَةِ</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غمات</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الكنيسة</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يحف</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ظَهُم </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1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282881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1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St. Cyril Liturgy</a:t>
            </a:r>
          </a:p>
        </p:txBody>
      </p:sp>
    </p:spTree>
    <p:extLst>
      <p:ext uri="{BB962C8B-B14F-4D97-AF65-F5344CB8AC3E}">
        <p14:creationId xmlns:p14="http://schemas.microsoft.com/office/powerpoint/2010/main" val="51914461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84700322"/>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268252">
                  <a:extLst>
                    <a:ext uri="{9D8B030D-6E8A-4147-A177-3AD203B41FA5}">
                      <a16:colId xmlns:a16="http://schemas.microsoft.com/office/drawing/2014/main" val="3036572308"/>
                    </a:ext>
                  </a:extLst>
                </a:gridCol>
                <a:gridCol w="2016224">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for his mighty acts.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e </a:t>
                      </a:r>
                      <a:r>
                        <a:rPr lang="en-US" sz="3600" u="none" baseline="0" dirty="0" err="1">
                          <a:solidFill>
                            <a:schemeClr val="bg1"/>
                          </a:solidFill>
                        </a:rPr>
                        <a:t>ehree</a:t>
                      </a:r>
                      <a:r>
                        <a:rPr lang="en-US" sz="3600" u="none" baseline="0" dirty="0">
                          <a:solidFill>
                            <a:schemeClr val="bg1"/>
                          </a:solidFill>
                        </a:rPr>
                        <a:t> </a:t>
                      </a:r>
                      <a:r>
                        <a:rPr lang="en-US" sz="3600" u="none" baseline="0" dirty="0" err="1">
                          <a:solidFill>
                            <a:schemeClr val="bg1"/>
                          </a:solidFill>
                        </a:rPr>
                        <a:t>hijen</a:t>
                      </a:r>
                      <a:r>
                        <a:rPr lang="en-US" sz="3600" u="none" baseline="0" dirty="0">
                          <a:solidFill>
                            <a:schemeClr val="bg1"/>
                          </a:solidFill>
                        </a:rPr>
                        <a:t> </a:t>
                      </a:r>
                      <a:r>
                        <a:rPr lang="en-US" sz="3600" u="none" baseline="0" dirty="0" err="1">
                          <a:solidFill>
                            <a:schemeClr val="bg1"/>
                          </a:solidFill>
                        </a:rPr>
                        <a:t>tef</a:t>
                      </a:r>
                      <a:r>
                        <a:rPr lang="en-US" sz="3600" u="none" baseline="0" dirty="0">
                          <a:solidFill>
                            <a:schemeClr val="bg1"/>
                          </a:solidFill>
                        </a:rPr>
                        <a:t> met </a:t>
                      </a:r>
                      <a:r>
                        <a:rPr lang="en-US" sz="3600" u="none" baseline="0" dirty="0" err="1">
                          <a:solidFill>
                            <a:schemeClr val="bg1"/>
                          </a:solidFill>
                        </a:rPr>
                        <a:t>goari</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ala </a:t>
                      </a:r>
                      <a:r>
                        <a:rPr lang="en-CA" sz="3600" b="1" i="0" kern="1200" dirty="0" err="1">
                          <a:solidFill>
                            <a:schemeClr val="lt1"/>
                          </a:solidFill>
                          <a:effectLst/>
                          <a:latin typeface="+mn-lt"/>
                          <a:ea typeface="+mn-ea"/>
                          <a:cs typeface="+mn-cs"/>
                        </a:rPr>
                        <a:t>maqderateehy</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AE" sz="3500" b="1" i="0" kern="1200" dirty="0">
                          <a:solidFill>
                            <a:schemeClr val="lt1"/>
                          </a:solidFill>
                          <a:effectLst/>
                          <a:latin typeface="+mn-lt"/>
                          <a:ea typeface="+mn-ea"/>
                          <a:cs typeface="+mn-cs"/>
                        </a:rPr>
                        <a:t>سبحوه على مقدرته.</a:t>
                      </a:r>
                    </a:p>
                    <a:p>
                      <a:pPr rtl="1"/>
                      <a:r>
                        <a:rPr lang="ar-AE" sz="1800" b="0" i="0" kern="1200" dirty="0">
                          <a:solidFill>
                            <a:schemeClr val="lt1"/>
                          </a:solidFill>
                          <a:effectLst/>
                          <a:latin typeface="+mn-lt"/>
                          <a:ea typeface="+mn-ea"/>
                          <a:cs typeface="+mn-cs"/>
                        </a:rPr>
                        <a:t> </a:t>
                      </a:r>
                      <a:br>
                        <a:rPr lang="ar-AE" sz="1800" b="0" i="0" kern="1200" dirty="0">
                          <a:solidFill>
                            <a:schemeClr val="lt1"/>
                          </a:solidFill>
                          <a:effectLst/>
                          <a:latin typeface="+mn-lt"/>
                          <a:ea typeface="+mn-ea"/>
                          <a:cs typeface="+mn-cs"/>
                        </a:rPr>
                      </a:br>
                      <a:endParaRPr lang="ar-AE" sz="3600" b="1" i="0" kern="1200" dirty="0">
                        <a:solidFill>
                          <a:schemeClr val="lt1"/>
                        </a:solidFill>
                        <a:effectLst/>
                        <a:latin typeface="+mn-lt"/>
                        <a:ea typeface="+mn-ea"/>
                        <a:cs typeface="+mn-cs"/>
                      </a:endParaRPr>
                    </a:p>
                    <a:p>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1173737303"/>
      </p:ext>
    </p:extLst>
  </p:cSld>
  <p:clrMapOvr>
    <a:masterClrMapping/>
  </p:clrMapOvr>
</p:sld>
</file>

<file path=ppt/slides/slide1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We magnify you worthily, with Elizabeth your cousin saying, "Blessed are you among women, and blessed is the fruit of your womb."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 Tenit-shesi emmo khen o-emipsha, nem elee-sabet te-sen-genis, je tis-maroot entho khenni-heyomi, efis-maroot enje ep-otah ente-te-neje.</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تين تشيسى امو خين او امبشا: نيم اليصابيت تى سينجينيس: جى اتسماروؤت انثو خين نى هيومى: افسماروؤت انجى اب أوطاه انتى تى نيجى</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نعظمكِ بإستحقاق، مع أليصابات نسيبتِك قائلين، "مباركة أنتِ في النساء، ومباركة هي ثمرة بطنِك."</a:t>
                      </a:r>
                      <a:endParaRPr lang="en-US" sz="28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1812508" y="44624"/>
            <a:ext cx="5599610" cy="477054"/>
          </a:xfrm>
          <a:prstGeom prst="rect">
            <a:avLst/>
          </a:prstGeom>
        </p:spPr>
        <p:txBody>
          <a:bodyPr wrap="none">
            <a:spAutoFit/>
          </a:bodyPr>
          <a:lstStyle/>
          <a:p>
            <a:r>
              <a:rPr lang="en-US" sz="2500" b="1" u="sng">
                <a:solidFill>
                  <a:srgbClr val="FFFF99"/>
                </a:solidFill>
              </a:rPr>
              <a:t>Gospel response for 3</a:t>
            </a:r>
            <a:r>
              <a:rPr lang="en-US" sz="2500" b="1" u="sng" baseline="30000">
                <a:solidFill>
                  <a:srgbClr val="FFFF99"/>
                </a:solidFill>
              </a:rPr>
              <a:t>rd </a:t>
            </a:r>
            <a:r>
              <a:rPr lang="en-US" sz="2500" b="1" u="sng">
                <a:solidFill>
                  <a:srgbClr val="FFFF99"/>
                </a:solidFill>
              </a:rPr>
              <a:t>/ 4</a:t>
            </a:r>
            <a:r>
              <a:rPr lang="en-US" sz="2500" b="1" u="sng" baseline="30000">
                <a:solidFill>
                  <a:srgbClr val="FFFF99"/>
                </a:solidFill>
              </a:rPr>
              <a:t>th</a:t>
            </a:r>
            <a:r>
              <a:rPr lang="en-US" sz="2500" b="1" u="sng">
                <a:solidFill>
                  <a:srgbClr val="FFFF99"/>
                </a:solidFill>
              </a:rPr>
              <a:t> Sunday</a:t>
            </a:r>
            <a:endParaRPr lang="en-US" sz="2500" b="1" u="sng"/>
          </a:p>
        </p:txBody>
      </p:sp>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(Koiahk)</a:t>
            </a:r>
          </a:p>
        </p:txBody>
      </p:sp>
    </p:spTree>
    <p:extLst>
      <p:ext uri="{BB962C8B-B14F-4D97-AF65-F5344CB8AC3E}">
        <p14:creationId xmlns:p14="http://schemas.microsoft.com/office/powerpoint/2010/main" val="4271296850"/>
      </p:ext>
    </p:extLst>
  </p:cSld>
  <p:clrMapOvr>
    <a:masterClrMapping/>
  </p:clrMapOvr>
</p:sld>
</file>

<file path=ppt/slides/slide1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Alleluia. I shall go in unto the Altar of God, before the face of God, who gives gladness to my youth</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Alleluia ei e ey ekhon sha pima en ersho-oushi ente Efnoty : nahren ebho em Efnoty fi etafty em eponof ente tamet alw:</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اى إيه إي ايخون شا بيما إن ايرشوؤشي انتى افنوتي: ناهرين ابهو ام افنوتي فيئتافتي ام ابونوف انتى تاميت آلو: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ادخل إلي مذبح الله امام الله الذي يبتهج بشبابي</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6023521"/>
      </p:ext>
    </p:extLst>
  </p:cSld>
  <p:clrMapOvr>
    <a:masterClrMapping/>
  </p:clrMapOvr>
</p:sld>
</file>

<file path=ppt/slides/slide1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I will confess to You O God my God with a harp. Remember O Lord David and all his meekness. Alleluia.</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Ti na oonh nak evol Efnoty Panoty khen o-kithara : Ari efmevi e Epchois en David nem tef metrem ravsh tirs. Alleluia</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 نا أوأونه ناك ايفول افنوتي بانوتي خين أو كيثارا: أري افميفئي ابتشويس إن دافيد نيم تيف ميت ريم رافش تيرس الليلويا.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أعترف لك يا الله إلهي بالقيثارة. أذكر يا رب داود و كل دعته.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val="642914214"/>
      </p:ext>
    </p:extLst>
  </p:cSld>
  <p:clrMapOvr>
    <a:masterClrMapping/>
  </p:clrMapOvr>
</p:sld>
</file>

<file path=ppt/slides/slide1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501545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01545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His foundation is in the holy mountains. The Lord loves the gates of Zion, </a:t>
                      </a:r>
                      <a:endParaRPr kumimoji="0" lang="en-CA"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Nefsin-ti</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khenne</a:t>
                      </a:r>
                      <a:r>
                        <a:rPr kumimoji="0" lang="en-CA" sz="3300" b="1" i="0" u="none" strike="noStrike" kern="1200" cap="none" spc="0" normalizeH="0" baseline="0" noProof="0" dirty="0">
                          <a:ln>
                            <a:noFill/>
                          </a:ln>
                          <a:solidFill>
                            <a:schemeClr val="bg1"/>
                          </a:solidFill>
                          <a:effectLst/>
                          <a:uLnTx/>
                          <a:uFillTx/>
                          <a:latin typeface="+mn-lt"/>
                          <a:ea typeface="+mn-ea"/>
                          <a:cs typeface="+mn-cs"/>
                        </a:rPr>
                        <a:t>-to-o </a:t>
                      </a:r>
                      <a:r>
                        <a:rPr kumimoji="0" lang="en-CA" sz="33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300" b="1" i="0" u="none" strike="noStrike" kern="1200" cap="none" spc="0" normalizeH="0" baseline="0" noProof="0" dirty="0">
                          <a:ln>
                            <a:noFill/>
                          </a:ln>
                          <a:solidFill>
                            <a:schemeClr val="bg1"/>
                          </a:solidFill>
                          <a:effectLst/>
                          <a:uLnTx/>
                          <a:uFillTx/>
                          <a:latin typeface="+mn-lt"/>
                          <a:ea typeface="+mn-ea"/>
                          <a:cs typeface="+mn-cs"/>
                        </a:rPr>
                        <a:t>, a-</a:t>
                      </a:r>
                      <a:r>
                        <a:rPr kumimoji="0" lang="en-CA" sz="3300" b="1" i="0" u="none" strike="noStrike" kern="1200" cap="none" spc="0" normalizeH="0" baseline="0" noProof="0" dirty="0" err="1">
                          <a:ln>
                            <a:noFill/>
                          </a:ln>
                          <a:solidFill>
                            <a:schemeClr val="bg1"/>
                          </a:solidFill>
                          <a:effectLst/>
                          <a:uLnTx/>
                          <a:uFillTx/>
                          <a:latin typeface="+mn-lt"/>
                          <a:ea typeface="+mn-ea"/>
                          <a:cs typeface="+mn-cs"/>
                        </a:rPr>
                        <a:t>epshois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mey</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eni-pilee</a:t>
                      </a:r>
                      <a:r>
                        <a:rPr kumimoji="0" lang="en-CA" sz="3300" b="1" i="0" u="none" strike="noStrike" kern="1200" cap="none" spc="0" normalizeH="0" baseline="0" noProof="0" dirty="0">
                          <a:ln>
                            <a:noFill/>
                          </a:ln>
                          <a:solidFill>
                            <a:schemeClr val="bg1"/>
                          </a:solidFill>
                          <a:effectLst/>
                          <a:uLnTx/>
                          <a:uFillTx/>
                          <a:latin typeface="+mn-lt"/>
                          <a:ea typeface="+mn-ea"/>
                          <a:cs typeface="+mn-cs"/>
                        </a:rPr>
                        <a:t> ente </a:t>
                      </a:r>
                      <a:r>
                        <a:rPr kumimoji="0" lang="en-CA" sz="3300" b="1" i="0" u="none" strike="noStrike" kern="1200" cap="none" spc="0" normalizeH="0" baseline="0" noProof="0" dirty="0" err="1">
                          <a:ln>
                            <a:noFill/>
                          </a:ln>
                          <a:solidFill>
                            <a:schemeClr val="bg1"/>
                          </a:solidFill>
                          <a:effectLst/>
                          <a:uLnTx/>
                          <a:uFillTx/>
                          <a:latin typeface="+mn-lt"/>
                          <a:ea typeface="+mn-ea"/>
                          <a:cs typeface="+mn-cs"/>
                        </a:rPr>
                        <a:t>Seion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نيف سنتي خين ني توؤو إثؤواب</a:t>
                      </a:r>
                    </a:p>
                    <a:p>
                      <a:pPr algn="r"/>
                      <a:r>
                        <a:rPr lang="ar-AE" sz="3300" b="1" dirty="0">
                          <a:solidFill>
                            <a:schemeClr val="bg1"/>
                          </a:solidFill>
                        </a:rPr>
                        <a:t>آإبشويس </a:t>
                      </a:r>
                      <a:r>
                        <a:rPr lang="ar-AE" sz="3300" b="1">
                          <a:solidFill>
                            <a:schemeClr val="bg1"/>
                          </a:solidFill>
                        </a:rPr>
                        <a:t>مي إني بيلي </a:t>
                      </a:r>
                      <a:r>
                        <a:rPr lang="ar-AE" sz="3300" b="1" dirty="0">
                          <a:solidFill>
                            <a:schemeClr val="bg1"/>
                          </a:solidFill>
                        </a:rPr>
                        <a:t>إنتي سيون</a:t>
                      </a: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أساساته </a:t>
                      </a:r>
                      <a:r>
                        <a:rPr lang="ar-AE" sz="3300" b="1" dirty="0">
                          <a:solidFill>
                            <a:srgbClr val="FFFF99"/>
                          </a:solidFill>
                        </a:rPr>
                        <a:t>في الجبال المقدسة. يحب الرب أبواب صهيون، </a:t>
                      </a:r>
                      <a:endParaRPr lang="en-CA" sz="3300" b="1" dirty="0">
                        <a:solidFill>
                          <a:srgbClr val="FFFF99"/>
                        </a:solidFill>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85113335"/>
      </p:ext>
    </p:extLst>
  </p:cSld>
  <p:clrMapOvr>
    <a:masterClrMapping/>
  </p:clrMapOvr>
</p:sld>
</file>

<file path=ppt/slides/slide1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6934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more than all the dwellings of Jacob.</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Glorious things are spoken of you, O city of God. Alleluia.</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err="1">
                          <a:ln>
                            <a:noFill/>
                          </a:ln>
                          <a:solidFill>
                            <a:prstClr val="white"/>
                          </a:solidFill>
                          <a:effectLst/>
                          <a:uLnTx/>
                          <a:uFillTx/>
                          <a:latin typeface="+mn-lt"/>
                          <a:ea typeface="+mn-ea"/>
                          <a:cs typeface="+mn-cs"/>
                        </a:rPr>
                        <a:t>ehote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nema</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enshopi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tero</a:t>
                      </a:r>
                      <a:r>
                        <a:rPr kumimoji="0" lang="en-CA" sz="3200" b="1" i="0" u="none" strike="noStrike" kern="1200" cap="none" spc="0" normalizeH="0" baseline="0" noProof="0" dirty="0">
                          <a:ln>
                            <a:noFill/>
                          </a:ln>
                          <a:solidFill>
                            <a:prstClr val="white"/>
                          </a:solidFill>
                          <a:effectLst/>
                          <a:uLnTx/>
                          <a:uFillTx/>
                          <a:latin typeface="+mn-lt"/>
                          <a:ea typeface="+mn-ea"/>
                          <a:cs typeface="+mn-cs"/>
                        </a:rPr>
                        <a:t> ente </a:t>
                      </a:r>
                      <a:r>
                        <a:rPr kumimoji="0" lang="en-CA" sz="3200" b="1" i="0" u="none" strike="noStrike" kern="1200" cap="none" spc="0" normalizeH="0" baseline="0" noProof="0" dirty="0" err="1">
                          <a:ln>
                            <a:noFill/>
                          </a:ln>
                          <a:solidFill>
                            <a:prstClr val="white"/>
                          </a:solidFill>
                          <a:effectLst/>
                          <a:uLnTx/>
                          <a:uFillTx/>
                          <a:latin typeface="+mn-lt"/>
                          <a:ea typeface="+mn-ea"/>
                          <a:cs typeface="+mn-cs"/>
                        </a:rPr>
                        <a:t>Yakop</a:t>
                      </a:r>
                      <a:r>
                        <a:rPr kumimoji="0" lang="en-CA" sz="3200" b="1" i="0" u="none" strike="noStrike" kern="1200" cap="none" spc="0" normalizeH="0" baseline="0" noProof="0" dirty="0">
                          <a:ln>
                            <a:noFill/>
                          </a:ln>
                          <a:solidFill>
                            <a:prstClr val="white"/>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err="1">
                          <a:ln>
                            <a:noFill/>
                          </a:ln>
                          <a:solidFill>
                            <a:prstClr val="white"/>
                          </a:solidFill>
                          <a:effectLst/>
                          <a:uLnTx/>
                          <a:uFillTx/>
                          <a:latin typeface="+mn-lt"/>
                          <a:ea typeface="+mn-ea"/>
                          <a:cs typeface="+mn-cs"/>
                        </a:rPr>
                        <a:t>afsaje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ethveti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enhan</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ehve-owee</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ev-taiot</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ti-vaki</a:t>
                      </a:r>
                      <a:r>
                        <a:rPr kumimoji="0" lang="en-CA" sz="3200" b="1" i="0" u="none" strike="noStrike" kern="1200" cap="none" spc="0" normalizeH="0" baseline="0" noProof="0" dirty="0">
                          <a:ln>
                            <a:noFill/>
                          </a:ln>
                          <a:solidFill>
                            <a:prstClr val="white"/>
                          </a:solidFill>
                          <a:effectLst/>
                          <a:uLnTx/>
                          <a:uFillTx/>
                          <a:latin typeface="+mn-lt"/>
                          <a:ea typeface="+mn-ea"/>
                          <a:cs typeface="+mn-cs"/>
                        </a:rPr>
                        <a:t> ente </a:t>
                      </a:r>
                      <a:r>
                        <a:rPr kumimoji="0" lang="en-CA" sz="3200" b="1" i="0" u="none" strike="noStrike" kern="1200" cap="none" spc="0" normalizeH="0" baseline="0" noProof="0" dirty="0" err="1">
                          <a:ln>
                            <a:noFill/>
                          </a:ln>
                          <a:solidFill>
                            <a:prstClr val="white"/>
                          </a:solidFill>
                          <a:effectLst/>
                          <a:uLnTx/>
                          <a:uFillTx/>
                          <a:latin typeface="+mn-lt"/>
                          <a:ea typeface="+mn-ea"/>
                          <a:cs typeface="+mn-cs"/>
                        </a:rPr>
                        <a:t>Efnouti</a:t>
                      </a:r>
                      <a:r>
                        <a:rPr kumimoji="0" lang="en-CA" sz="3200" b="1" i="0" u="none" strike="noStrike" kern="1200" cap="none" spc="0" normalizeH="0" baseline="0" noProof="0" dirty="0">
                          <a:ln>
                            <a:noFill/>
                          </a:ln>
                          <a:solidFill>
                            <a:prstClr val="white"/>
                          </a:solidFill>
                          <a:effectLst/>
                          <a:uLnTx/>
                          <a:uFillTx/>
                          <a:latin typeface="+mn-lt"/>
                          <a:ea typeface="+mn-ea"/>
                          <a:cs typeface="+mn-cs"/>
                        </a:rPr>
                        <a:t>. </a:t>
                      </a:r>
                      <a:r>
                        <a:rPr kumimoji="0" lang="en-CA" sz="3200" b="1" i="0" u="none" strike="noStrike" kern="1200" cap="none" spc="0" normalizeH="0" baseline="0" noProof="0" dirty="0" err="1">
                          <a:ln>
                            <a:noFill/>
                          </a:ln>
                          <a:solidFill>
                            <a:prstClr val="white"/>
                          </a:solidFill>
                          <a:effectLst/>
                          <a:uLnTx/>
                          <a:uFillTx/>
                          <a:latin typeface="+mn-lt"/>
                          <a:ea typeface="+mn-ea"/>
                          <a:cs typeface="+mn-cs"/>
                        </a:rPr>
                        <a:t>Alleloia</a:t>
                      </a:r>
                      <a:r>
                        <a:rPr kumimoji="0" lang="en-CA" sz="3200" b="1" i="0" u="none" strike="noStrike" kern="1200" cap="none" spc="0" normalizeH="0" baseline="0" noProof="0" dirty="0">
                          <a:ln>
                            <a:noFill/>
                          </a:ln>
                          <a:solidFill>
                            <a:prstClr val="white"/>
                          </a:solidFill>
                          <a:effectLst/>
                          <a:uLnTx/>
                          <a:uFillTx/>
                          <a:latin typeface="+mn-lt"/>
                          <a:ea typeface="+mn-ea"/>
                          <a:cs typeface="+mn-cs"/>
                        </a:rPr>
                        <a:t>.</a:t>
                      </a: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SA" sz="3300" b="1" kern="1200">
                          <a:solidFill>
                            <a:schemeClr val="bg1"/>
                          </a:solidFill>
                          <a:latin typeface="+mn-lt"/>
                          <a:ea typeface="+mn-ea"/>
                          <a:cs typeface="+mn-cs"/>
                        </a:rPr>
                        <a:t>إيهوتي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نيما إنشوبي تيروإنتي ياكوب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آفساجي إثفيتي إنهان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إهفيؤوي إفطايوت تيفاكي </a:t>
                      </a:r>
                      <a:br>
                        <a:rPr lang="ar-SA" sz="3300" b="1" kern="1200" dirty="0">
                          <a:solidFill>
                            <a:schemeClr val="bg1"/>
                          </a:solidFill>
                          <a:latin typeface="+mn-lt"/>
                          <a:ea typeface="+mn-ea"/>
                          <a:cs typeface="+mn-cs"/>
                        </a:rPr>
                      </a:br>
                      <a:r>
                        <a:rPr lang="ar-SA" sz="3300" b="1" kern="1200" dirty="0">
                          <a:solidFill>
                            <a:schemeClr val="bg1"/>
                          </a:solidFill>
                          <a:latin typeface="+mn-lt"/>
                          <a:ea typeface="+mn-ea"/>
                          <a:cs typeface="+mn-cs"/>
                        </a:rPr>
                        <a:t>إنتي إفنوتي</a:t>
                      </a:r>
                      <a:endParaRPr lang="en-CA" sz="3300" b="1" kern="1200" dirty="0">
                        <a:solidFill>
                          <a:schemeClr val="bg1"/>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SA" sz="3600" b="1" dirty="0">
                          <a:effectLst/>
                        </a:rPr>
                        <a:t>الليلويا</a:t>
                      </a:r>
                      <a:r>
                        <a:rPr lang="ar-SA" sz="3300" b="1" kern="1200" dirty="0">
                          <a:solidFill>
                            <a:schemeClr val="bg1"/>
                          </a:solidFill>
                          <a:latin typeface="+mn-lt"/>
                          <a:ea typeface="+mn-ea"/>
                          <a:cs typeface="+mn-cs"/>
                        </a:rPr>
                        <a:t> </a:t>
                      </a:r>
                      <a:endParaRPr lang="en-CA" sz="3300" b="1" kern="1200" dirty="0">
                        <a:solidFill>
                          <a:schemeClr val="bg1"/>
                        </a:solidFill>
                        <a:latin typeface="+mn-lt"/>
                        <a:ea typeface="+mn-ea"/>
                        <a:cs typeface="+mn-cs"/>
                      </a:endParaRPr>
                    </a:p>
                    <a:p>
                      <a:pPr algn="r"/>
                      <a:endParaRPr lang="en-CA" sz="33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300" b="1" i="0" u="none" strike="noStrike" kern="1200" cap="none" spc="0" normalizeH="0" baseline="0" noProof="0" dirty="0">
                          <a:ln>
                            <a:noFill/>
                          </a:ln>
                          <a:solidFill>
                            <a:srgbClr val="FFFF99"/>
                          </a:solidFill>
                          <a:effectLst/>
                          <a:uLnTx/>
                          <a:uFillTx/>
                          <a:latin typeface="+mn-lt"/>
                          <a:ea typeface="+mn-ea"/>
                          <a:cs typeface="+mn-cs"/>
                        </a:rPr>
                        <a:t>أفضل من جميع مساكن يعقوب. </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أعمال مجيدة قد قيلت عنك يا مدينة الله. هلليلويا.</a:t>
                      </a:r>
                      <a:endParaRPr lang="en-CA" sz="3300" b="1" dirty="0">
                        <a:solidFill>
                          <a:srgbClr val="FFFF99"/>
                        </a:solidFill>
                      </a:endParaRPr>
                    </a:p>
                    <a:p>
                      <a:pPr algn="r"/>
                      <a:endParaRPr lang="en-CA" sz="33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47803622"/>
      </p:ext>
    </p:extLst>
  </p:cSld>
  <p:clrMapOvr>
    <a:masterClrMapping/>
  </p:clrMapOvr>
</p:sld>
</file>

<file path=ppt/slides/slide1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69646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val="20000"/>
                    </a:ext>
                  </a:extLst>
                </a:gridCol>
                <a:gridCol w="2107406">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910617">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And of Zion it will be said, "This one and that one were born in her, and the Most High Himself shall establish her." Alleluia.</a:t>
                      </a:r>
                      <a:endParaRPr kumimoji="0" lang="en-CA" sz="3000" b="1" i="0" u="none" strike="noStrike" kern="1200" cap="none" spc="0" normalizeH="0" baseline="0" noProof="0" dirty="0">
                        <a:ln>
                          <a:noFill/>
                        </a:ln>
                        <a:solidFill>
                          <a:srgbClr val="FFFF99"/>
                        </a:solidFill>
                        <a:effectLst/>
                        <a:uLnTx/>
                        <a:uFillTx/>
                        <a:latin typeface="+mn-lt"/>
                        <a:ea typeface="+mn-ea"/>
                        <a:cs typeface="+mn-cs"/>
                      </a:endParaRPr>
                    </a:p>
                    <a:p>
                      <a:endParaRPr lang="en-CA" sz="31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prstClr val="white"/>
                          </a:solidFill>
                          <a:effectLst/>
                          <a:uLnTx/>
                          <a:uFillTx/>
                          <a:latin typeface="+mn-lt"/>
                          <a:ea typeface="+mn-ea"/>
                          <a:cs typeface="+mn-cs"/>
                        </a:rPr>
                        <a:t>Seion</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ti-mav</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nagos</a:t>
                      </a:r>
                      <a:r>
                        <a:rPr kumimoji="0" lang="en-CA" sz="3100" b="1" i="0" u="none" strike="noStrike" kern="1200" cap="none" spc="0" normalizeH="0" baseline="0" noProof="0" dirty="0">
                          <a:ln>
                            <a:noFill/>
                          </a:ln>
                          <a:solidFill>
                            <a:prstClr val="white"/>
                          </a:solidFill>
                          <a:effectLst/>
                          <a:uLnTx/>
                          <a:uFillTx/>
                          <a:latin typeface="+mn-lt"/>
                          <a:ea typeface="+mn-ea"/>
                          <a:cs typeface="+mn-cs"/>
                        </a:rPr>
                        <a:t>, je o-</a:t>
                      </a:r>
                      <a:r>
                        <a:rPr kumimoji="0" lang="en-CA" sz="3100" b="1" i="0" u="none" strike="noStrike" kern="1200" cap="none" spc="0" normalizeH="0" baseline="0" noProof="0" dirty="0" err="1">
                          <a:ln>
                            <a:noFill/>
                          </a:ln>
                          <a:solidFill>
                            <a:prstClr val="white"/>
                          </a:solidFill>
                          <a:effectLst/>
                          <a:uLnTx/>
                          <a:uFillTx/>
                          <a:latin typeface="+mn-lt"/>
                          <a:ea typeface="+mn-ea"/>
                          <a:cs typeface="+mn-cs"/>
                        </a:rPr>
                        <a:t>romi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nem</a:t>
                      </a:r>
                      <a:r>
                        <a:rPr kumimoji="0" lang="en-CA" sz="3100" b="1" i="0" u="none" strike="noStrike" kern="1200" cap="none" spc="0" normalizeH="0" baseline="0" noProof="0" dirty="0">
                          <a:ln>
                            <a:noFill/>
                          </a:ln>
                          <a:solidFill>
                            <a:prstClr val="white"/>
                          </a:solidFill>
                          <a:effectLst/>
                          <a:uLnTx/>
                          <a:uFillTx/>
                          <a:latin typeface="+mn-lt"/>
                          <a:ea typeface="+mn-ea"/>
                          <a:cs typeface="+mn-cs"/>
                        </a:rPr>
                        <a:t> o-</a:t>
                      </a:r>
                      <a:r>
                        <a:rPr kumimoji="0" lang="en-CA" sz="3100" b="1" i="0" u="none" strike="noStrike" kern="1200" cap="none" spc="0" normalizeH="0" baseline="0" noProof="0" dirty="0" err="1">
                          <a:ln>
                            <a:noFill/>
                          </a:ln>
                          <a:solidFill>
                            <a:prstClr val="white"/>
                          </a:solidFill>
                          <a:effectLst/>
                          <a:uLnTx/>
                          <a:uFillTx/>
                          <a:latin typeface="+mn-lt"/>
                          <a:ea typeface="+mn-ea"/>
                          <a:cs typeface="+mn-cs"/>
                        </a:rPr>
                        <a:t>romi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af-shobi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enkhets</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owoh</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enthof</a:t>
                      </a:r>
                      <a:r>
                        <a:rPr kumimoji="0" lang="en-CA" sz="3100" b="1" i="0" u="none" strike="noStrike" kern="1200" cap="none" spc="0" normalizeH="0" baseline="0" noProof="0" dirty="0">
                          <a:ln>
                            <a:noFill/>
                          </a:ln>
                          <a:solidFill>
                            <a:prstClr val="white"/>
                          </a:solidFill>
                          <a:effectLst/>
                          <a:uLnTx/>
                          <a:uFillTx/>
                          <a:latin typeface="+mn-lt"/>
                          <a:ea typeface="+mn-ea"/>
                          <a:cs typeface="+mn-cs"/>
                        </a:rPr>
                        <a:t> p-</a:t>
                      </a:r>
                      <a:r>
                        <a:rPr kumimoji="0" lang="en-CA" sz="3100" b="1" i="0" u="none" strike="noStrike" kern="1200" cap="none" spc="0" normalizeH="0" baseline="0" noProof="0" dirty="0" err="1">
                          <a:ln>
                            <a:noFill/>
                          </a:ln>
                          <a:solidFill>
                            <a:prstClr val="white"/>
                          </a:solidFill>
                          <a:effectLst/>
                          <a:uLnTx/>
                          <a:uFillTx/>
                          <a:latin typeface="+mn-lt"/>
                          <a:ea typeface="+mn-ea"/>
                          <a:cs typeface="+mn-cs"/>
                        </a:rPr>
                        <a:t>etit</a:t>
                      </a:r>
                      <a:r>
                        <a:rPr kumimoji="0" lang="en-CA" sz="3100" b="1" i="0" u="none" strike="noStrike" kern="1200" cap="none" spc="0" normalizeH="0" baseline="0" noProof="0" dirty="0">
                          <a:ln>
                            <a:noFill/>
                          </a:ln>
                          <a:solidFill>
                            <a:prstClr val="white"/>
                          </a:solidFill>
                          <a:effectLst/>
                          <a:uLnTx/>
                          <a:uFillTx/>
                          <a:latin typeface="+mn-lt"/>
                          <a:ea typeface="+mn-ea"/>
                          <a:cs typeface="+mn-cs"/>
                        </a:rPr>
                        <a:t>-</a:t>
                      </a:r>
                      <a:r>
                        <a:rPr kumimoji="0" lang="en-CA" sz="3100" b="1" i="0" u="none" strike="noStrike" kern="1200" cap="none" spc="0" normalizeH="0" baseline="0" noProof="0" dirty="0" err="1">
                          <a:ln>
                            <a:noFill/>
                          </a:ln>
                          <a:solidFill>
                            <a:prstClr val="white"/>
                          </a:solidFill>
                          <a:effectLst/>
                          <a:uLnTx/>
                          <a:uFillTx/>
                          <a:latin typeface="+mn-lt"/>
                          <a:ea typeface="+mn-ea"/>
                          <a:cs typeface="+mn-cs"/>
                        </a:rPr>
                        <a:t>shosee</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afhe-senti</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emmos</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sha</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eneh</a:t>
                      </a:r>
                      <a:r>
                        <a:rPr kumimoji="0" lang="en-CA" sz="3100" b="1" i="0" u="none" strike="noStrike" kern="1200" cap="none" spc="0" normalizeH="0" baseline="0" noProof="0" dirty="0">
                          <a:ln>
                            <a:noFill/>
                          </a:ln>
                          <a:solidFill>
                            <a:prstClr val="white"/>
                          </a:solidFill>
                          <a:effectLst/>
                          <a:uLnTx/>
                          <a:uFillTx/>
                          <a:latin typeface="+mn-lt"/>
                          <a:ea typeface="+mn-ea"/>
                          <a:cs typeface="+mn-cs"/>
                        </a:rPr>
                        <a:t>, </a:t>
                      </a:r>
                      <a:r>
                        <a:rPr kumimoji="0" lang="en-CA" sz="3100" b="1" i="0" u="none" strike="noStrike" kern="1200" cap="none" spc="0" normalizeH="0" baseline="0" noProof="0" dirty="0" err="1">
                          <a:ln>
                            <a:noFill/>
                          </a:ln>
                          <a:solidFill>
                            <a:prstClr val="white"/>
                          </a:solidFill>
                          <a:effectLst/>
                          <a:uLnTx/>
                          <a:uFillTx/>
                          <a:latin typeface="+mn-lt"/>
                          <a:ea typeface="+mn-ea"/>
                          <a:cs typeface="+mn-cs"/>
                        </a:rPr>
                        <a:t>alleloia</a:t>
                      </a:r>
                      <a:r>
                        <a:rPr kumimoji="0" lang="en-CA" sz="3100" b="1" i="0" u="none" strike="noStrike" kern="1200" cap="none" spc="0" normalizeH="0" baseline="0" noProof="0" dirty="0">
                          <a:ln>
                            <a:noFill/>
                          </a:ln>
                          <a:solidFill>
                            <a:prstClr val="white"/>
                          </a:solidFill>
                          <a:effectLst/>
                          <a:uLnTx/>
                          <a:uFillTx/>
                          <a:latin typeface="+mn-lt"/>
                          <a:ea typeface="+mn-ea"/>
                          <a:cs typeface="+mn-cs"/>
                        </a:rPr>
                        <a:t>.</a:t>
                      </a:r>
                    </a:p>
                    <a:p>
                      <a:endParaRPr lang="en-CA" sz="4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SA" sz="3200" b="1" dirty="0">
                          <a:effectLst/>
                        </a:rPr>
                        <a:t>سيون تي ماف ناجوس جي </a:t>
                      </a:r>
                      <a:br>
                        <a:rPr lang="ar-SA" sz="3200" b="1" dirty="0">
                          <a:effectLst/>
                        </a:rPr>
                      </a:br>
                      <a:r>
                        <a:rPr lang="ar-SA" sz="3200" b="1" dirty="0">
                          <a:effectLst/>
                        </a:rPr>
                        <a:t>أورومي نيم اورومي </a:t>
                      </a:r>
                      <a:br>
                        <a:rPr lang="ar-SA" sz="3200" b="1" dirty="0">
                          <a:effectLst/>
                        </a:rPr>
                      </a:br>
                      <a:r>
                        <a:rPr lang="ar-SA" sz="3200" b="1" dirty="0">
                          <a:effectLst/>
                        </a:rPr>
                        <a:t>آفشوبي إنخيتس </a:t>
                      </a:r>
                      <a:endParaRPr lang="ar-SA" sz="3200" dirty="0">
                        <a:effectLst/>
                      </a:endParaRPr>
                    </a:p>
                    <a:p>
                      <a:pPr algn="r" rtl="1"/>
                      <a:r>
                        <a:rPr lang="ar-SA" sz="3200" b="1" dirty="0">
                          <a:effectLst/>
                        </a:rPr>
                        <a:t>أووه أنثوف بي إتشوسي آف </a:t>
                      </a:r>
                      <a:br>
                        <a:rPr lang="ar-SA" sz="3200" b="1" dirty="0">
                          <a:effectLst/>
                        </a:rPr>
                      </a:br>
                      <a:r>
                        <a:rPr lang="ar-SA" sz="3200" b="1" dirty="0">
                          <a:effectLst/>
                        </a:rPr>
                        <a:t>هينستي إمموس شا إينيه </a:t>
                      </a:r>
                      <a:br>
                        <a:rPr lang="ar-SA" sz="3200" b="1" dirty="0">
                          <a:effectLst/>
                        </a:rPr>
                      </a:br>
                      <a:r>
                        <a:rPr lang="ar-SA" sz="3200" b="1" dirty="0">
                          <a:effectLst/>
                        </a:rPr>
                        <a:t>الليلويا </a:t>
                      </a:r>
                      <a:endParaRPr lang="ar-SA" sz="3200" dirty="0">
                        <a:effectLst/>
                      </a:endParaRPr>
                    </a:p>
                    <a:p>
                      <a:pPr algn="r"/>
                      <a:endParaRPr lang="en-CA" sz="31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صهيون الأم تقول إن إنسانا وإنسانا ولد فيها، وهو العلي الذي أسسها إلى الأبد. هلليلويا.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94387493"/>
      </p:ext>
    </p:extLst>
  </p:cSld>
  <p:clrMapOvr>
    <a:masterClrMapping/>
  </p:clrMapOvr>
</p:sld>
</file>

<file path=ppt/slides/slide1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38404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val="20000"/>
                    </a:ext>
                  </a:extLst>
                </a:gridCol>
                <a:gridCol w="2107406">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910617">
                  <a:extLst>
                    <a:ext uri="{9D8B030D-6E8A-4147-A177-3AD203B41FA5}">
                      <a16:colId xmlns:a16="http://schemas.microsoft.com/office/drawing/2014/main" val="20003"/>
                    </a:ext>
                  </a:extLst>
                </a:gridCol>
              </a:tblGrid>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bow our knees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Klinomen taghonata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SA" sz="3000" b="1">
                          <a:effectLst/>
                        </a:rPr>
                        <a:t>إكلينومين طاغوناتا</a:t>
                      </a:r>
                      <a:endParaRPr lang="en-CA" sz="30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نحني ركبنا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a:solidFill>
                            <a:srgbClr val="FFFF99"/>
                          </a:solidFill>
                        </a:rPr>
                        <a:t>Have mercy upon us O God the Father the Pantocrator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000" b="1">
                          <a:solidFill>
                            <a:schemeClr val="bg1"/>
                          </a:solidFill>
                        </a:rPr>
                        <a:t>Nai nan</a:t>
                      </a:r>
                      <a:r>
                        <a:rPr lang="en-CA" sz="3000" b="1" baseline="0">
                          <a:solidFill>
                            <a:schemeClr val="bg1"/>
                          </a:solidFill>
                        </a:rPr>
                        <a:t> </a:t>
                      </a:r>
                      <a:r>
                        <a:rPr lang="en-CA" sz="3000" b="1">
                          <a:solidFill>
                            <a:schemeClr val="bg1"/>
                          </a:solidFill>
                        </a:rPr>
                        <a:t>Efnoty Efiot Pi-pandokrator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ناي نان إفنوتي إفيوت بي بانطوكراطور</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ارحمنا يا الله الآب ضابط الكل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76501237"/>
      </p:ext>
    </p:extLst>
  </p:cSld>
  <p:clrMapOvr>
    <a:masterClrMapping/>
  </p:clrMapOvr>
</p:sld>
</file>

<file path=ppt/slides/slide1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5" cy="429768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val="20000"/>
                    </a:ext>
                  </a:extLst>
                </a:gridCol>
                <a:gridCol w="2107406">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910617">
                  <a:extLst>
                    <a:ext uri="{9D8B030D-6E8A-4147-A177-3AD203B41FA5}">
                      <a16:colId xmlns:a16="http://schemas.microsoft.com/office/drawing/2014/main" val="20003"/>
                    </a:ext>
                  </a:extLst>
                </a:gridCol>
              </a:tblGrid>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stand. Let us bow our knees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Anastomen klinomen taghonata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آنستومين اكلينومين تاغوناتا</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نقف ونحني ركبنا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a:solidFill>
                            <a:srgbClr val="FFFF99"/>
                          </a:solidFill>
                        </a:rPr>
                        <a:t>Have mercy Upon us O God our Savior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3000" b="1">
                          <a:solidFill>
                            <a:schemeClr val="bg1"/>
                          </a:solidFill>
                        </a:rPr>
                        <a:t>Nai nan Efnoty Pen soteer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000" b="1" kern="1200">
                          <a:solidFill>
                            <a:schemeClr val="lt1"/>
                          </a:solidFill>
                          <a:effectLst/>
                          <a:latin typeface="+mn-lt"/>
                          <a:ea typeface="+mn-ea"/>
                          <a:cs typeface="+mn-cs"/>
                        </a:rPr>
                        <a:t> ناى نان افنوتي بين سوتير</a:t>
                      </a:r>
                      <a:endParaRPr lang="en-CA" sz="30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ارحمنا يا الله مخلصنا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65221954"/>
      </p:ext>
    </p:extLst>
  </p:cSld>
  <p:clrMapOvr>
    <a:masterClrMapping/>
  </p:clrMapOvr>
</p:sld>
</file>

<file path=ppt/slides/slide1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94062563"/>
              </p:ext>
            </p:extLst>
          </p:nvPr>
        </p:nvGraphicFramePr>
        <p:xfrm>
          <a:off x="357188" y="285750"/>
          <a:ext cx="8429685" cy="5233050"/>
        </p:xfrm>
        <a:graphic>
          <a:graphicData uri="http://schemas.openxmlformats.org/drawingml/2006/table">
            <a:tbl>
              <a:tblPr firstRow="1" bandRow="1">
                <a:tableStyleId>{5C22544A-7EE6-4342-B048-85BDC9FD1C3A}</a:tableStyleId>
              </a:tblPr>
              <a:tblGrid>
                <a:gridCol w="2107406">
                  <a:extLst>
                    <a:ext uri="{9D8B030D-6E8A-4147-A177-3AD203B41FA5}">
                      <a16:colId xmlns:a16="http://schemas.microsoft.com/office/drawing/2014/main" val="20000"/>
                    </a:ext>
                  </a:extLst>
                </a:gridCol>
                <a:gridCol w="2107406">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910617">
                  <a:extLst>
                    <a:ext uri="{9D8B030D-6E8A-4147-A177-3AD203B41FA5}">
                      <a16:colId xmlns:a16="http://schemas.microsoft.com/office/drawing/2014/main"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And let us stand. Let us bow our knees</a:t>
                      </a:r>
                      <a:endParaRPr lang="en-CA" sz="2800" b="1">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chemeClr val="bg1"/>
                          </a:solidFill>
                          <a:effectLst/>
                          <a:uLnTx/>
                          <a:uFillTx/>
                          <a:latin typeface="+mn-lt"/>
                          <a:ea typeface="+mn-ea"/>
                          <a:cs typeface="+mn-cs"/>
                        </a:rPr>
                        <a:t>Ke anastomen klinomen taghonata</a:t>
                      </a:r>
                      <a:endParaRPr lang="en-CA" sz="2800" b="1">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كي أنستومين أكلينومين طاغوناطا</a:t>
                      </a:r>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a:solidFill>
                            <a:srgbClr val="FFFF99"/>
                          </a:solidFill>
                        </a:rPr>
                        <a:t>ثم نقف ونحنى ركبنا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500" b="1" kern="1200">
                          <a:solidFill>
                            <a:srgbClr val="FFFF99"/>
                          </a:solidFill>
                          <a:latin typeface="+mn-lt"/>
                          <a:ea typeface="+mn-ea"/>
                          <a:cs typeface="+mn-cs"/>
                        </a:rPr>
                        <a:t>Have mercy upon us O God and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2800" b="1" kern="1200">
                          <a:solidFill>
                            <a:schemeClr val="bg1"/>
                          </a:solidFill>
                          <a:latin typeface="+mn-lt"/>
                          <a:ea typeface="+mn-ea"/>
                          <a:cs typeface="+mn-cs"/>
                        </a:rPr>
                        <a:t>Nai nan Efnoty oowh nai nan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ناي نان أفنوتي أووه ناى نان</a:t>
                      </a:r>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kern="1200">
                          <a:solidFill>
                            <a:srgbClr val="FFFF99"/>
                          </a:solidFill>
                          <a:latin typeface="+mn-lt"/>
                          <a:ea typeface="+mn-ea"/>
                          <a:cs typeface="+mn-cs"/>
                        </a:rPr>
                        <a:t>ارحمنا يا الله ثم آرحمنا</a:t>
                      </a:r>
                      <a:endParaRPr lang="en-CA" sz="28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94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1" kern="1200">
                          <a:solidFill>
                            <a:srgbClr val="FFFF99"/>
                          </a:solidFill>
                          <a:latin typeface="+mn-lt"/>
                          <a:ea typeface="+mn-ea"/>
                          <a:cs typeface="+mn-cs"/>
                        </a:rPr>
                        <a:t>Lord have mercy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2800" b="1" kern="1200">
                          <a:solidFill>
                            <a:schemeClr val="bg1"/>
                          </a:solidFill>
                          <a:latin typeface="+mn-lt"/>
                          <a:ea typeface="+mn-ea"/>
                          <a:cs typeface="+mn-cs"/>
                        </a:rPr>
                        <a:t>Kerye eleyson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2800" b="1" kern="1200">
                          <a:solidFill>
                            <a:schemeClr val="lt1"/>
                          </a:solidFill>
                          <a:effectLst/>
                          <a:latin typeface="+mn-lt"/>
                          <a:ea typeface="+mn-ea"/>
                          <a:cs typeface="+mn-cs"/>
                        </a:rPr>
                        <a:t>كيريى اليسون</a:t>
                      </a:r>
                    </a:p>
                    <a:p>
                      <a:pPr algn="r" rtl="1"/>
                      <a:endParaRPr lang="en-CA" sz="2800" b="1" kern="1200" dirty="0">
                        <a:solidFill>
                          <a:schemeClr val="lt1"/>
                        </a:solidFill>
                        <a:effectLst/>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kern="1200">
                          <a:solidFill>
                            <a:srgbClr val="FFFF99"/>
                          </a:solidFill>
                          <a:latin typeface="+mn-lt"/>
                          <a:ea typeface="+mn-ea"/>
                          <a:cs typeface="+mn-cs"/>
                        </a:rPr>
                        <a:t>يارب ارحم</a:t>
                      </a:r>
                    </a:p>
                    <a:p>
                      <a:pPr algn="r"/>
                      <a:endParaRPr lang="en-CA" sz="28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
        <p:nvSpPr>
          <p:cNvPr id="6" name="Rounded Rectangle 5">
            <a:hlinkClick r:id="rId3" action="ppaction://hlinksldjump"/>
          </p:cNvPr>
          <p:cNvSpPr/>
          <p:nvPr/>
        </p:nvSpPr>
        <p:spPr>
          <a:xfrm>
            <a:off x="251550" y="5616480"/>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In the presence of Pope/Bishop</a:t>
            </a:r>
          </a:p>
        </p:txBody>
      </p:sp>
    </p:spTree>
    <p:extLst>
      <p:ext uri="{BB962C8B-B14F-4D97-AF65-F5344CB8AC3E}">
        <p14:creationId xmlns:p14="http://schemas.microsoft.com/office/powerpoint/2010/main" val="92998913"/>
      </p:ext>
    </p:extLst>
  </p:cSld>
  <p:clrMapOvr>
    <a:masterClrMapping/>
  </p:clrMapOvr>
</p:sld>
</file>

<file path=ppt/slides/slide1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8575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golden censer, carrying the blessed and live coal.</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Entho te ti-shori ennob en-katharos, etfai kha pi-jeps enek-rom et-esmaro-ot.</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kern="1200">
                          <a:solidFill>
                            <a:schemeClr val="bg1"/>
                          </a:solidFill>
                          <a:latin typeface="+mn-lt"/>
                          <a:ea typeface="+mn-ea"/>
                          <a:cs typeface="+mn-cs"/>
                        </a:rPr>
                        <a:t>انثو تى تى شورى ان نوب انكاثاروس. اتفاى خا بى جيبس إن اكروم اتسمارؤوت</a:t>
                      </a:r>
                      <a:endParaRPr lang="en-CA" sz="30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أنت هي المجمرة الذهب النقي الحاملة جمر النار المبارك.</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val="104591475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3412445883"/>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034226">
                  <a:extLst>
                    <a:ext uri="{9D8B030D-6E8A-4147-A177-3AD203B41FA5}">
                      <a16:colId xmlns:a16="http://schemas.microsoft.com/office/drawing/2014/main" val="2078212802"/>
                    </a:ext>
                  </a:extLst>
                </a:gridCol>
                <a:gridCol w="2304256">
                  <a:extLst>
                    <a:ext uri="{9D8B030D-6E8A-4147-A177-3AD203B41FA5}">
                      <a16:colId xmlns:a16="http://schemas.microsoft.com/office/drawing/2014/main" val="3224666769"/>
                    </a:ext>
                  </a:extLst>
                </a:gridCol>
                <a:gridCol w="2088232">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according to the multitudes of his greatness.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kata ep a </a:t>
                      </a:r>
                      <a:r>
                        <a:rPr lang="en-CA" sz="3600" u="none" baseline="0" dirty="0" err="1">
                          <a:solidFill>
                            <a:schemeClr val="bg1"/>
                          </a:solidFill>
                        </a:rPr>
                        <a:t>shai</a:t>
                      </a:r>
                      <a:r>
                        <a:rPr lang="en-CA" sz="3600" u="none" baseline="0" dirty="0">
                          <a:solidFill>
                            <a:schemeClr val="bg1"/>
                          </a:solidFill>
                        </a:rPr>
                        <a:t> </a:t>
                      </a:r>
                      <a:r>
                        <a:rPr lang="en-CA" sz="3600" u="none" baseline="0" dirty="0" err="1">
                          <a:solidFill>
                            <a:schemeClr val="bg1"/>
                          </a:solidFill>
                        </a:rPr>
                        <a:t>ente</a:t>
                      </a:r>
                      <a:r>
                        <a:rPr lang="en-CA" sz="3600" u="none" baseline="0" dirty="0">
                          <a:solidFill>
                            <a:schemeClr val="bg1"/>
                          </a:solidFill>
                        </a:rPr>
                        <a:t> </a:t>
                      </a:r>
                      <a:r>
                        <a:rPr lang="en-CA" sz="3600" u="none" baseline="0" dirty="0" err="1">
                          <a:solidFill>
                            <a:schemeClr val="bg1"/>
                          </a:solidFill>
                        </a:rPr>
                        <a:t>tef</a:t>
                      </a:r>
                      <a:r>
                        <a:rPr lang="en-CA" sz="3600" u="none" baseline="0" dirty="0">
                          <a:solidFill>
                            <a:schemeClr val="bg1"/>
                          </a:solidFill>
                        </a:rPr>
                        <a:t> met </a:t>
                      </a:r>
                      <a:r>
                        <a:rPr lang="en-CA" sz="3600" u="none" baseline="0" dirty="0" err="1">
                          <a:solidFill>
                            <a:schemeClr val="bg1"/>
                          </a:solidFill>
                        </a:rPr>
                        <a:t>neshti</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kakatharat</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azamateehee</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ككثرة عظمته.</a:t>
                      </a:r>
                    </a:p>
                    <a:p>
                      <a:br>
                        <a:rPr lang="ar-AE" sz="1800" b="0" i="0" kern="1200" dirty="0">
                          <a:solidFill>
                            <a:schemeClr val="lt1"/>
                          </a:solidFill>
                          <a:effectLst/>
                          <a:latin typeface="+mn-lt"/>
                          <a:ea typeface="+mn-ea"/>
                          <a:cs typeface="+mn-cs"/>
                        </a:rPr>
                      </a:br>
                      <a:endParaRPr lang="ar-AE" sz="3600" b="1" i="0" kern="1200" dirty="0">
                        <a:solidFill>
                          <a:schemeClr val="lt1"/>
                        </a:solidFill>
                        <a:effectLst/>
                        <a:latin typeface="+mn-lt"/>
                        <a:ea typeface="+mn-ea"/>
                        <a:cs typeface="+mn-cs"/>
                      </a:endParaRPr>
                    </a:p>
                    <a:p>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161272213"/>
      </p:ext>
    </p:extLst>
  </p:cSld>
  <p:clrMapOvr>
    <a:masterClrMapping/>
  </p:clrMapOvr>
</p:sld>
</file>

<file path=ppt/slides/slide1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78336"/>
          <a:ext cx="8429684" cy="530291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029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Wherein God takes away, the sins of the people, through the burnt offerings, and the aroma of incense.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a:solidFill>
                            <a:schemeClr val="bg1"/>
                          </a:solidFill>
                        </a:rPr>
                        <a:t>Share Efnouti oli emmav, enni-novi ente pi-laos, evol heten pi-etshlil, nem pi-estoi ente pi-estoi-nofi. </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شاري افنوتى أولى امماڤ اننى نوڤى انتي بى لاؤس. ايڤول هيتين بى اتشليل نيم بى استوى انتي بى استوى نوڤى.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يرفع الله هناك، خطايا الشعب، من قبل المحرقات، ورائحة البخور.</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val="732696076"/>
      </p:ext>
    </p:extLst>
  </p:cSld>
  <p:clrMapOvr>
    <a:masterClrMapping/>
  </p:clrMapOvr>
</p:sld>
</file>

<file path=ppt/slides/slide1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p:cNvGraphicFramePr>
            <a:graphicFrameLocks noGrp="1"/>
          </p:cNvGraphicFramePr>
          <p:nvPr/>
        </p:nvGraphicFramePr>
        <p:xfrm>
          <a:off x="357188" y="62068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The peace of God, that is above every thought, descends in your hearts, through Christ Jesus our Lord.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Ti-herini ente Efnouti, fee-etit-shosi enos niven, es-e-areh e neten heet, khen Pikhrestos Esos pen-shois.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تى هيرينى انتي افنوتى، ثى إتيت شوسى اينوس نيڤين، اس اي ارى اي نيتين هيت، خين بيخرستوس إيسوس بنشويس.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سلام الله الذي، يفوق كل عقل، يحل في قلوبكم، بالمسيح يسوع ربنا.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40728024"/>
      </p:ext>
    </p:extLst>
  </p:cSld>
  <p:clrMapOvr>
    <a:masterClrMapping/>
  </p:clrMapOvr>
</p:sld>
</file>

<file path=ppt/slides/slide1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357188" y="1166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 have sinned I have sinned, my Lord Jesus forgive me, for there is no servant without sin, nor a master without forgiveness."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Ai-ernovi ai-ernovi, pa-shois Esos ko ni evol, je emmon vok en-at-ernovi, o-ze-emmon echois en-atko evol.</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اى إر نوڤى اى إر نوڤى، باشويس إيسوس كونى إيڤول، چي إممون ڤوك ان أت ايرنوڤى، اوذي اممون إتشويس ان ات كو ايڤول.</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أخطأت أخطأت، يا ربي يسوع إغفر لي، لأنه ليس عبد بلا خطية، ولا سيد بلا غفران.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251550" y="6237312"/>
            <a:ext cx="86409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Back to Holy Liturgy (Great Fast)</a:t>
            </a:r>
          </a:p>
        </p:txBody>
      </p:sp>
    </p:spTree>
    <p:extLst>
      <p:ext uri="{BB962C8B-B14F-4D97-AF65-F5344CB8AC3E}">
        <p14:creationId xmlns:p14="http://schemas.microsoft.com/office/powerpoint/2010/main" val="2531376024"/>
      </p:ext>
    </p:extLst>
  </p:cSld>
  <p:clrMapOvr>
    <a:masterClrMapping/>
  </p:clrMapOvr>
</p:sld>
</file>

<file path=ppt/slides/slide1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5">
            <a:hlinkClick r:id="" action="ppaction://noaction"/>
          </p:cNvPr>
          <p:cNvSpPr>
            <a:spLocks noChangeArrowheads="1"/>
          </p:cNvSpPr>
          <p:nvPr/>
        </p:nvSpPr>
        <p:spPr bwMode="auto">
          <a:xfrm>
            <a:off x="1881825" y="381000"/>
            <a:ext cx="5061900" cy="18288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tIns="45713" bIns="45713"/>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r>
              <a:rPr lang="en-US" altLang="en-US" sz="4000" b="1">
                <a:solidFill>
                  <a:srgbClr val="FFFF99"/>
                </a:solidFill>
              </a:rPr>
              <a:t>Liturgy Of St. Cyril </a:t>
            </a:r>
          </a:p>
          <a:p>
            <a:pPr algn="ctr" eaLnBrk="1" hangingPunct="1"/>
            <a:r>
              <a:rPr lang="ar-EG" altLang="en-US" sz="4000" b="1">
                <a:solidFill>
                  <a:srgbClr val="FFFF99"/>
                </a:solidFill>
              </a:rPr>
              <a:t>قداس القديس كيرلس</a:t>
            </a:r>
            <a:endParaRPr lang="en-US" altLang="en-US" sz="4000" b="1">
              <a:solidFill>
                <a:srgbClr val="FFFF99"/>
              </a:solidFill>
            </a:endParaRPr>
          </a:p>
        </p:txBody>
      </p:sp>
      <p:pic>
        <p:nvPicPr>
          <p:cNvPr id="4102" name="Picture 6" descr="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381000"/>
            <a:ext cx="1914525" cy="180022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4103" name="Picture 7" descr="7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081338" cy="36576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4104" name="Picture 8" descr="7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29000" y="3200400"/>
            <a:ext cx="3514725" cy="303847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8" name="Picture 7"/>
          <p:cNvPicPr>
            <a:picLocks noChangeAspect="1"/>
          </p:cNvPicPr>
          <p:nvPr/>
        </p:nvPicPr>
        <p:blipFill>
          <a:blip r:embed="rId6"/>
          <a:stretch>
            <a:fillRect/>
          </a:stretch>
        </p:blipFill>
        <p:spPr>
          <a:xfrm>
            <a:off x="0" y="0"/>
            <a:ext cx="9091830" cy="6858000"/>
          </a:xfrm>
          <a:prstGeom prst="rect">
            <a:avLst/>
          </a:prstGeom>
        </p:spPr>
      </p:pic>
    </p:spTree>
    <p:extLst>
      <p:ext uri="{BB962C8B-B14F-4D97-AF65-F5344CB8AC3E}">
        <p14:creationId xmlns:p14="http://schemas.microsoft.com/office/powerpoint/2010/main" val="1605885778"/>
      </p:ext>
    </p:extLst>
  </p:cSld>
  <p:clrMapOvr>
    <a:masterClrMapping/>
  </p:clrMapOvr>
</p:sld>
</file>

<file path=ppt/slides/slide1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7338" name="Group 266"/>
          <p:cNvGraphicFramePr>
            <a:graphicFrameLocks noGrp="1"/>
          </p:cNvGraphicFramePr>
          <p:nvPr>
            <p:extLst>
              <p:ext uri="{D42A27DB-BD31-4B8C-83A1-F6EECF244321}">
                <p14:modId xmlns:p14="http://schemas.microsoft.com/office/powerpoint/2010/main" val="1732288084"/>
              </p:ext>
            </p:extLst>
          </p:nvPr>
        </p:nvGraphicFramePr>
        <p:xfrm>
          <a:off x="118946" y="44624"/>
          <a:ext cx="8991600" cy="4724400"/>
        </p:xfrm>
        <a:graphic>
          <a:graphicData uri="http://schemas.openxmlformats.org/drawingml/2006/table">
            <a:tbl>
              <a:tblPr/>
              <a:tblGrid>
                <a:gridCol w="35814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182563">
                  <a:extLst>
                    <a:ext uri="{9D8B030D-6E8A-4147-A177-3AD203B41FA5}">
                      <a16:colId xmlns:a16="http://schemas.microsoft.com/office/drawing/2014/main" val="20003"/>
                    </a:ext>
                  </a:extLst>
                </a:gridCol>
                <a:gridCol w="182562">
                  <a:extLst>
                    <a:ext uri="{9D8B030D-6E8A-4147-A177-3AD203B41FA5}">
                      <a16:colId xmlns:a16="http://schemas.microsoft.com/office/drawing/2014/main" val="20004"/>
                    </a:ext>
                  </a:extLst>
                </a:gridCol>
                <a:gridCol w="182563">
                  <a:extLst>
                    <a:ext uri="{9D8B030D-6E8A-4147-A177-3AD203B41FA5}">
                      <a16:colId xmlns:a16="http://schemas.microsoft.com/office/drawing/2014/main" val="20005"/>
                    </a:ext>
                  </a:extLst>
                </a:gridCol>
                <a:gridCol w="1662112">
                  <a:extLst>
                    <a:ext uri="{9D8B030D-6E8A-4147-A177-3AD203B41FA5}">
                      <a16:colId xmlns:a16="http://schemas.microsoft.com/office/drawing/2014/main" val="20006"/>
                    </a:ext>
                  </a:extLst>
                </a:gridCol>
              </a:tblGrid>
              <a:tr h="68580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1" i="0" u="sng" strike="noStrike" cap="none" normalizeH="0" baseline="0">
                          <a:ln>
                            <a:noFill/>
                          </a:ln>
                          <a:solidFill>
                            <a:schemeClr val="bg1"/>
                          </a:solidFill>
                          <a:effectLst/>
                          <a:latin typeface="+mj-lt"/>
                          <a:cs typeface="Times New Roman" panose="02020603050405020304" pitchFamily="18" charset="0"/>
                        </a:rPr>
                        <a:t>Prayer of Reconciliation </a:t>
                      </a:r>
                    </a:p>
                  </a:txBody>
                  <a:tcP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5">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SA" altLang="en-US" sz="3500" b="1"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صلاة الصلح</a:t>
                      </a:r>
                      <a:r>
                        <a:rPr kumimoji="0" lang="en-US" altLang="en-US" sz="3500" b="0"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3500" b="0" i="0" u="sng"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Let us pray.</a:t>
                      </a:r>
                    </a:p>
                  </a:txBody>
                  <a:tcP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FFFF99"/>
                          </a:solidFill>
                          <a:effectLst/>
                          <a:latin typeface="Athanasius" pitchFamily="2" charset="0"/>
                          <a:cs typeface="Times New Roman" panose="02020603050405020304" pitchFamily="18" charset="0"/>
                        </a:rPr>
                        <a:t>}lhl</a:t>
                      </a: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Stand up for prayer.</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5">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CCFFFF"/>
                          </a:solidFill>
                          <a:effectLst/>
                          <a:latin typeface="Athanasius" pitchFamily="2" charset="0"/>
                          <a:cs typeface="Times New Roman" panose="02020603050405020304" pitchFamily="18" charset="0"/>
                        </a:rPr>
                        <a:t>Epi`proceuxh `ctaqhte.</a:t>
                      </a:r>
                      <a:endPar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للصلاة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قفوا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Peace be with all.</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rgbClr val="FFFF99"/>
                          </a:solidFill>
                          <a:effectLst/>
                          <a:latin typeface="Athanasius" pitchFamily="2" charset="0"/>
                          <a:cs typeface="Times New Roman" panose="02020603050405020304" pitchFamily="18" charset="0"/>
                        </a:rPr>
                        <a:t>Irhnh paci.</a:t>
                      </a: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18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sq-AL" altLang="en-US" sz="35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endPar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US"/>
                    </a:p>
                  </a:txBody>
                  <a:tcPr/>
                </a:tc>
                <a:tc gridSpan="4">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أيضاً</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bl>
          </a:graphicData>
        </a:graphic>
      </p:graphicFrame>
      <p:sp>
        <p:nvSpPr>
          <p:cNvPr id="9" name="Text Box 267">
            <a:hlinkClick r:id="rId2" action="ppaction://hlinksldjump"/>
          </p:cNvPr>
          <p:cNvSpPr txBox="1">
            <a:spLocks noChangeArrowheads="1"/>
          </p:cNvSpPr>
          <p:nvPr/>
        </p:nvSpPr>
        <p:spPr bwMode="auto">
          <a:xfrm>
            <a:off x="1475656" y="6347668"/>
            <a:ext cx="3114424"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zh-TW" sz="2000">
                <a:solidFill>
                  <a:srgbClr val="FFFF99"/>
                </a:solidFill>
                <a:ea typeface="PMingLiU" panose="02020500000000000000" pitchFamily="18" charset="-120"/>
              </a:rPr>
              <a:t>Exalted above all </a:t>
            </a:r>
            <a:r>
              <a:rPr lang="ar-SA" altLang="zh-TW" sz="2000" b="1">
                <a:solidFill>
                  <a:srgbClr val="FFFF99"/>
                </a:solidFill>
                <a:ea typeface="PMingLiU" panose="02020500000000000000" pitchFamily="18" charset="-120"/>
              </a:rPr>
              <a:t>عال فوق كل</a:t>
            </a:r>
            <a:r>
              <a:rPr lang="en-US" altLang="zh-TW" sz="2000">
                <a:solidFill>
                  <a:srgbClr val="FFFF99"/>
                </a:solidFill>
                <a:ea typeface="PMingLiU" panose="02020500000000000000" pitchFamily="18" charset="-120"/>
              </a:rPr>
              <a:t> </a:t>
            </a:r>
            <a:endParaRPr lang="en-US" altLang="en-US" sz="2000">
              <a:solidFill>
                <a:srgbClr val="FFFF99"/>
              </a:solidFill>
            </a:endParaRPr>
          </a:p>
        </p:txBody>
      </p:sp>
      <p:sp>
        <p:nvSpPr>
          <p:cNvPr id="10" name="Text Box 268">
            <a:hlinkClick r:id="rId3" action="ppaction://hlinksldjump"/>
          </p:cNvPr>
          <p:cNvSpPr txBox="1">
            <a:spLocks noChangeArrowheads="1"/>
          </p:cNvSpPr>
          <p:nvPr/>
        </p:nvSpPr>
        <p:spPr bwMode="auto">
          <a:xfrm>
            <a:off x="1475656" y="5658086"/>
            <a:ext cx="3062287"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rgbClr val="FFFF99"/>
                </a:solidFill>
              </a:rPr>
              <a:t>O God of love </a:t>
            </a:r>
            <a:r>
              <a:rPr lang="ar-SA" altLang="en-US" sz="2000" b="1">
                <a:solidFill>
                  <a:srgbClr val="FFFF99"/>
                </a:solidFill>
              </a:rPr>
              <a:t>يا</a:t>
            </a:r>
            <a:r>
              <a:rPr lang="ar-EG" altLang="en-US" sz="2000" b="1">
                <a:solidFill>
                  <a:srgbClr val="FFFF99"/>
                </a:solidFill>
              </a:rPr>
              <a:t> </a:t>
            </a:r>
            <a:r>
              <a:rPr lang="ar-SA" altLang="en-US" sz="2000" b="1">
                <a:solidFill>
                  <a:srgbClr val="FFFF99"/>
                </a:solidFill>
              </a:rPr>
              <a:t>إله المحبة</a:t>
            </a:r>
            <a:r>
              <a:rPr lang="ar-SA" altLang="en-US" sz="2000">
                <a:solidFill>
                  <a:srgbClr val="FFFF99"/>
                </a:solidFill>
              </a:rPr>
              <a:t> </a:t>
            </a:r>
            <a:endParaRPr lang="en-US" altLang="en-US" sz="2000">
              <a:solidFill>
                <a:srgbClr val="FFFF99"/>
              </a:solidFill>
            </a:endParaRPr>
          </a:p>
        </p:txBody>
      </p:sp>
      <p:sp>
        <p:nvSpPr>
          <p:cNvPr id="11" name="Text Box 269">
            <a:hlinkClick r:id="rId4" action="ppaction://hlinksldjump"/>
          </p:cNvPr>
          <p:cNvSpPr txBox="1">
            <a:spLocks noChangeArrowheads="1"/>
          </p:cNvSpPr>
          <p:nvPr/>
        </p:nvSpPr>
        <p:spPr bwMode="auto">
          <a:xfrm>
            <a:off x="4825958" y="6347668"/>
            <a:ext cx="3126698"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zh-TW" sz="2000">
                <a:solidFill>
                  <a:srgbClr val="FFFF99"/>
                </a:solidFill>
                <a:ea typeface="PMingLiU" panose="02020500000000000000" pitchFamily="18" charset="-120"/>
              </a:rPr>
              <a:t>O Christ </a:t>
            </a:r>
            <a:r>
              <a:rPr lang="ar-SA" altLang="zh-TW" sz="2000" b="1">
                <a:solidFill>
                  <a:srgbClr val="FFFF99"/>
                </a:solidFill>
                <a:ea typeface="PMingLiU" panose="02020500000000000000" pitchFamily="18" charset="-120"/>
              </a:rPr>
              <a:t>أيها المسيح</a:t>
            </a:r>
            <a:r>
              <a:rPr lang="ar-SA" altLang="zh-TW" sz="2000">
                <a:solidFill>
                  <a:srgbClr val="FFFF99"/>
                </a:solidFill>
                <a:ea typeface="PMingLiU" panose="02020500000000000000" pitchFamily="18" charset="-120"/>
              </a:rPr>
              <a:t> </a:t>
            </a:r>
            <a:endParaRPr lang="en-US" altLang="en-US" sz="2000">
              <a:solidFill>
                <a:srgbClr val="FFFF99"/>
              </a:solidFill>
              <a:ea typeface="PMingLiU" panose="02020500000000000000" pitchFamily="18" charset="-120"/>
            </a:endParaRPr>
          </a:p>
        </p:txBody>
      </p:sp>
      <p:sp>
        <p:nvSpPr>
          <p:cNvPr id="15" name="Text Box 268">
            <a:hlinkClick r:id="rId5" action="ppaction://hlinksldjump"/>
          </p:cNvPr>
          <p:cNvSpPr txBox="1">
            <a:spLocks noChangeArrowheads="1"/>
          </p:cNvSpPr>
          <p:nvPr/>
        </p:nvSpPr>
        <p:spPr bwMode="auto">
          <a:xfrm>
            <a:off x="4828456" y="5658086"/>
            <a:ext cx="3124200" cy="393700"/>
          </a:xfrm>
          <a:prstGeom prst="rect">
            <a:avLst/>
          </a:prstGeom>
          <a:gradFill rotWithShape="0">
            <a:gsLst>
              <a:gs pos="0">
                <a:srgbClr val="C00000"/>
              </a:gs>
              <a:gs pos="100000">
                <a:srgbClr val="000000"/>
              </a:gs>
            </a:gsLst>
            <a:path path="shape">
              <a:fillToRect l="50000" t="50000" r="50000" b="50000"/>
            </a:path>
          </a:gradFill>
          <a:ln>
            <a:noFill/>
          </a:ln>
          <a:effec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rgbClr val="FFFF99"/>
                </a:solidFill>
              </a:rPr>
              <a:t>O Author of life </a:t>
            </a:r>
            <a:r>
              <a:rPr lang="ar-SA" altLang="en-US" sz="2000" b="1">
                <a:solidFill>
                  <a:srgbClr val="FFFF99"/>
                </a:solidFill>
              </a:rPr>
              <a:t>يا رئيسَ الحياة</a:t>
            </a:r>
            <a:r>
              <a:rPr lang="ar-SA" altLang="en-US" sz="2000">
                <a:solidFill>
                  <a:srgbClr val="FFFF99"/>
                </a:solidFill>
              </a:rPr>
              <a:t> </a:t>
            </a:r>
            <a:endParaRPr lang="en-US" altLang="en-US" sz="2000">
              <a:solidFill>
                <a:srgbClr val="FFFF99"/>
              </a:solidFill>
            </a:endParaRPr>
          </a:p>
        </p:txBody>
      </p:sp>
      <p:pic>
        <p:nvPicPr>
          <p:cNvPr id="3" name="Picture 2"/>
          <p:cNvPicPr>
            <a:picLocks noChangeAspect="1"/>
          </p:cNvPicPr>
          <p:nvPr/>
        </p:nvPicPr>
        <p:blipFill>
          <a:blip r:embed="rId6"/>
          <a:stretch>
            <a:fillRect/>
          </a:stretch>
        </p:blipFill>
        <p:spPr>
          <a:xfrm>
            <a:off x="-1" y="764704"/>
            <a:ext cx="9151985" cy="4679405"/>
          </a:xfrm>
          <a:prstGeom prst="rect">
            <a:avLst/>
          </a:prstGeom>
        </p:spPr>
      </p:pic>
    </p:spTree>
    <p:extLst>
      <p:ext uri="{BB962C8B-B14F-4D97-AF65-F5344CB8AC3E}">
        <p14:creationId xmlns:p14="http://schemas.microsoft.com/office/powerpoint/2010/main" val="78841161"/>
      </p:ext>
    </p:extLst>
  </p:cSld>
  <p:clrMapOvr>
    <a:masterClrMapping/>
  </p:clrMapOvr>
</p:sld>
</file>

<file path=ppt/slides/slide1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8145" name="Group 49"/>
          <p:cNvGraphicFramePr>
            <a:graphicFrameLocks noGrp="1"/>
          </p:cNvGraphicFramePr>
          <p:nvPr>
            <p:extLst>
              <p:ext uri="{D42A27DB-BD31-4B8C-83A1-F6EECF244321}">
                <p14:modId xmlns:p14="http://schemas.microsoft.com/office/powerpoint/2010/main" val="538844225"/>
              </p:ext>
            </p:extLst>
          </p:nvPr>
        </p:nvGraphicFramePr>
        <p:xfrm>
          <a:off x="76200" y="76200"/>
          <a:ext cx="9067800" cy="5837238"/>
        </p:xfrm>
        <a:graphic>
          <a:graphicData uri="http://schemas.openxmlformats.org/drawingml/2006/table">
            <a:tbl>
              <a:tblPr/>
              <a:tblGrid>
                <a:gridCol w="56388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5837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 Author of life and King of the ages, O God, unto whom every knee bows, those in the heavens, those on earth, and those under the earth; to whom all are humbled and under the yoke of servitude, bowing the head to the scepter of His kingship; </a:t>
                      </a:r>
                    </a:p>
                  </a:txBody>
                  <a:tcPr marT="45722" marB="4572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يا رئيس</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الحياة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وملك</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الدهو</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رِ </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الله</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م</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الذي</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تجثو له كل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ركبة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ما في السموات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وما على الأرضِ وما تحت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الأرضِ الذي الكل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مذلول</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وخاضع</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بِعُنُقِ </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الع</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بودية</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تحت</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خضوعِ قضيب</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a:t>
                      </a:r>
                      <a:r>
                        <a:rPr kumimoji="0" lang="ar-SA"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 </a:t>
                      </a:r>
                      <a:r>
                        <a:rPr kumimoji="0" lang="ar-EG" altLang="zh-TW" sz="3500" b="1" i="0" u="none" strike="noStrike" cap="none" normalizeH="0" baseline="0">
                          <a:ln>
                            <a:noFill/>
                          </a:ln>
                          <a:solidFill>
                            <a:srgbClr val="FFFF99"/>
                          </a:solidFill>
                          <a:effectLst/>
                          <a:latin typeface="Arial" panose="020B0604020202020204" pitchFamily="34" charset="0"/>
                          <a:cs typeface="Arial" panose="020B0604020202020204" pitchFamily="34" charset="0"/>
                        </a:rPr>
                        <a:t>مُلْكِهِ</a:t>
                      </a:r>
                      <a:endParaRPr kumimoji="0" lang="en-US" altLang="en-US" sz="3500" b="1" i="0" u="none" strike="noStrike" cap="none" normalizeH="0" baseline="0">
                        <a:ln>
                          <a:noFill/>
                        </a:ln>
                        <a:solidFill>
                          <a:srgbClr val="FFFF99"/>
                        </a:solidFill>
                        <a:effectLst/>
                        <a:latin typeface="Arial" panose="020B0604020202020204" pitchFamily="34" charset="0"/>
                        <a:cs typeface="Arial" panose="020B0604020202020204" pitchFamily="34" charset="0"/>
                      </a:endParaRPr>
                    </a:p>
                  </a:txBody>
                  <a:tcPr marT="45722" marB="4572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6616535"/>
      </p:ext>
    </p:extLst>
  </p:cSld>
  <p:clrMapOvr>
    <a:masterClrMapping/>
  </p:clrMapOvr>
</p:sld>
</file>

<file path=ppt/slides/slide1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8145" name="Group 49"/>
          <p:cNvGraphicFramePr>
            <a:graphicFrameLocks noGrp="1"/>
          </p:cNvGraphicFramePr>
          <p:nvPr>
            <p:extLst>
              <p:ext uri="{D42A27DB-BD31-4B8C-83A1-F6EECF244321}">
                <p14:modId xmlns:p14="http://schemas.microsoft.com/office/powerpoint/2010/main" val="2507156432"/>
              </p:ext>
            </p:extLst>
          </p:nvPr>
        </p:nvGraphicFramePr>
        <p:xfrm>
          <a:off x="76200" y="76200"/>
          <a:ext cx="9067800" cy="5837238"/>
        </p:xfrm>
        <a:graphic>
          <a:graphicData uri="http://schemas.openxmlformats.org/drawingml/2006/table">
            <a:tbl>
              <a:tblPr/>
              <a:tblGrid>
                <a:gridCol w="56388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5837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who are glorified by the angelic hosts and the heavenly orders and the rational natures with un-silenced voice declaring His Godhead. And since  You were pleased that we frail earthly men should also serve You, </a:t>
                      </a:r>
                    </a:p>
                  </a:txBody>
                  <a:tcPr marT="45722" marB="4572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الذي تمجد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ه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الأ</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جناد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الملائكيةُ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والطغمات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السمائيةُ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والطبائع</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العقليةُ</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بصوت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لايسكت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ناطقٍ بألوهي</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تِهِ.</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وإذ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سُرِ</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ر</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ت</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بنا نحن</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أيضاً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ضُعفاءَ </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الأرضيين</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 أن نخد</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r>
                        <a:rPr kumimoji="0" lang="ar-SA" altLang="zh-TW"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mj-lt"/>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mj-lt"/>
                        <a:cs typeface="Times New Roman" panose="02020603050405020304" pitchFamily="18" charset="0"/>
                      </a:endParaRPr>
                    </a:p>
                  </a:txBody>
                  <a:tcPr marT="45722" marB="4572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84387736"/>
      </p:ext>
    </p:extLst>
  </p:cSld>
  <p:clrMapOvr>
    <a:masterClrMapping/>
  </p:clrMapOvr>
</p:sld>
</file>

<file path=ppt/slides/slide1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56" name="Group 36"/>
          <p:cNvGraphicFramePr>
            <a:graphicFrameLocks noGrp="1"/>
          </p:cNvGraphicFramePr>
          <p:nvPr>
            <p:extLst>
              <p:ext uri="{D42A27DB-BD31-4B8C-83A1-F6EECF244321}">
                <p14:modId xmlns:p14="http://schemas.microsoft.com/office/powerpoint/2010/main" val="1891486644"/>
              </p:ext>
            </p:extLst>
          </p:nvPr>
        </p:nvGraphicFramePr>
        <p:xfrm>
          <a:off x="76200" y="58738"/>
          <a:ext cx="9067800" cy="6367462"/>
        </p:xfrm>
        <a:graphic>
          <a:graphicData uri="http://schemas.openxmlformats.org/drawingml/2006/table">
            <a:tbl>
              <a:tblPr/>
              <a:tblGrid>
                <a:gridCol w="57912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63674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not on account of the purity of our hands, because we have not wrought goodness on earth but rather desiring to give to us, we undeserving wretches, of Your purity. Receive us unto Yourself O Good One and Lover of Mankind, as we draw near to Your holy altar, according to the abundance of Your mercy. </a:t>
                      </a:r>
                    </a:p>
                  </a:txBody>
                  <a:tcPr marT="45721" marB="45721"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جْلِ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نقاو</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أيدينا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لأننا لم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نفعل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الصلاح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على الأرضِ</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ريداً أن 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عطينا نحن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البائسين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المستحقين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إقب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إليك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الصالح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محب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نَدْنو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مَذ</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رحم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1" marB="45721"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26922709"/>
      </p:ext>
    </p:extLst>
  </p:cSld>
  <p:clrMapOvr>
    <a:masterClrMapping/>
  </p:clrMapOvr>
</p:sld>
</file>

<file path=ppt/slides/slide1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56" name="Group 36"/>
          <p:cNvGraphicFramePr>
            <a:graphicFrameLocks noGrp="1"/>
          </p:cNvGraphicFramePr>
          <p:nvPr>
            <p:extLst>
              <p:ext uri="{D42A27DB-BD31-4B8C-83A1-F6EECF244321}">
                <p14:modId xmlns:p14="http://schemas.microsoft.com/office/powerpoint/2010/main" val="1518400326"/>
              </p:ext>
            </p:extLst>
          </p:nvPr>
        </p:nvGraphicFramePr>
        <p:xfrm>
          <a:off x="76200" y="58738"/>
          <a:ext cx="9067800" cy="6367462"/>
        </p:xfrm>
        <a:graphic>
          <a:graphicData uri="http://schemas.openxmlformats.org/drawingml/2006/table">
            <a:tbl>
              <a:tblPr/>
              <a:tblGrid>
                <a:gridCol w="57912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63674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make us worthy of the heavenly peace which befits Your divinity and is full of salvation, that we may give the same to one another in perfect love, and greet one another with a holy kiss.</a:t>
                      </a:r>
                    </a:p>
                  </a:txBody>
                  <a:tcPr marT="45721" marB="45721"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وإجعل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أهلاً للسلام السمائي</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اللائقِ بلاه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والمملوء</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لاصاً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لنع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طِيَهُ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لبعض</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بمحبة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كاملة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بعضاً بقبلة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1" marB="45721"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58744192"/>
      </p:ext>
    </p:extLst>
  </p:cSld>
  <p:clrMapOvr>
    <a:masterClrMapping/>
  </p:clrMapOvr>
</p:sld>
</file>

<file path=ppt/slides/slide1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0224" name="Group 80"/>
          <p:cNvGraphicFramePr>
            <a:graphicFrameLocks noGrp="1"/>
          </p:cNvGraphicFramePr>
          <p:nvPr>
            <p:extLst>
              <p:ext uri="{D42A27DB-BD31-4B8C-83A1-F6EECF244321}">
                <p14:modId xmlns:p14="http://schemas.microsoft.com/office/powerpoint/2010/main" val="3221008470"/>
              </p:ext>
            </p:extLst>
          </p:nvPr>
        </p:nvGraphicFramePr>
        <p:xfrm>
          <a:off x="76200" y="76200"/>
          <a:ext cx="8991600" cy="3383216"/>
        </p:xfrm>
        <a:graphic>
          <a:graphicData uri="http://schemas.openxmlformats.org/drawingml/2006/table">
            <a:tbl>
              <a:tblPr/>
              <a:tblGrid>
                <a:gridCol w="58674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tblGrid>
              <a:tr h="14171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Pray for perfect peace, love, and the Holy apostolic greetings.</a:t>
                      </a: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صلُّوا من أجلِ</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الس</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ـ</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لام الكاملِ والمحبة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والقبل</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اتِ</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الطاهرة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الرسولية</a:t>
                      </a:r>
                      <a:r>
                        <a:rPr kumimoji="0" lang="ar-EG"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3333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endParaRPr kumimoji="0" lang="en-US" altLang="en-US" sz="33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5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0914932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3066480339"/>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2871781129"/>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With the sound of the trumpet.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o e</a:t>
                      </a:r>
                      <a:r>
                        <a:rPr lang="en-CA" sz="3600" u="none" baseline="0" dirty="0" err="1">
                          <a:solidFill>
                            <a:schemeClr val="bg1"/>
                          </a:solidFill>
                        </a:rPr>
                        <a:t>semee</a:t>
                      </a:r>
                      <a:r>
                        <a:rPr lang="en-CA" sz="3600" u="none" baseline="0" dirty="0">
                          <a:solidFill>
                            <a:schemeClr val="bg1"/>
                          </a:solidFill>
                        </a:rPr>
                        <a:t> </a:t>
                      </a:r>
                      <a:r>
                        <a:rPr lang="en-CA" sz="3600" u="none" baseline="0" dirty="0" err="1">
                          <a:solidFill>
                            <a:schemeClr val="bg1"/>
                          </a:solidFill>
                        </a:rPr>
                        <a:t>en</a:t>
                      </a:r>
                      <a:r>
                        <a:rPr lang="en-CA" sz="3600" u="none" baseline="0" dirty="0">
                          <a:solidFill>
                            <a:schemeClr val="bg1"/>
                          </a:solidFill>
                        </a:rPr>
                        <a:t> </a:t>
                      </a:r>
                      <a:r>
                        <a:rPr lang="en-CA" sz="3600" u="none" baseline="0" dirty="0" err="1">
                          <a:solidFill>
                            <a:schemeClr val="bg1"/>
                          </a:solidFill>
                        </a:rPr>
                        <a:t>sal</a:t>
                      </a:r>
                      <a:r>
                        <a:rPr lang="en-CA" sz="3600" u="none" baseline="0" dirty="0">
                          <a:solidFill>
                            <a:schemeClr val="bg1"/>
                          </a:solidFill>
                        </a:rPr>
                        <a:t> pingos</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a:t>
                      </a:r>
                      <a:r>
                        <a:rPr lang="en-CA" sz="3600" b="1" i="0" kern="1200" dirty="0" err="1">
                          <a:solidFill>
                            <a:schemeClr val="lt1"/>
                          </a:solidFill>
                          <a:effectLst/>
                          <a:latin typeface="+mn-lt"/>
                          <a:ea typeface="+mn-ea"/>
                          <a:cs typeface="+mn-cs"/>
                        </a:rPr>
                        <a:t>sowt</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el</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booq</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بصوت البوق.</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4265173689"/>
      </p:ext>
    </p:extLst>
  </p:cSld>
  <p:clrMapOvr>
    <a:masterClrMapping/>
  </p:clrMapOvr>
</p:sld>
</file>

<file path=ppt/slides/slide1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0224" name="Group 80"/>
          <p:cNvGraphicFramePr>
            <a:graphicFrameLocks noGrp="1"/>
          </p:cNvGraphicFramePr>
          <p:nvPr>
            <p:extLst>
              <p:ext uri="{D42A27DB-BD31-4B8C-83A1-F6EECF244321}">
                <p14:modId xmlns:p14="http://schemas.microsoft.com/office/powerpoint/2010/main" val="2206244064"/>
              </p:ext>
            </p:extLst>
          </p:nvPr>
        </p:nvGraphicFramePr>
        <p:xfrm>
          <a:off x="76200" y="76200"/>
          <a:ext cx="8991600" cy="5425408"/>
        </p:xfrm>
        <a:graphic>
          <a:graphicData uri="http://schemas.openxmlformats.org/drawingml/2006/table">
            <a:tbl>
              <a:tblPr/>
              <a:tblGrid>
                <a:gridCol w="58674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tblGrid>
              <a:tr h="451062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Not with a vile sense that defies Your fear, nor with thoughts of guile filled with the wickedness of the traitor. For our conscience is not bent on evil but rather by the eagerness of our souls and the rejoicing of our hearts, having the great and perfect sign of the love of Your only-begotten Son. </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 بحا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رذولة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لمخاف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ولا بفكر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غاش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الخائنِ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فقة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نيات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الخ</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بث</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برغبة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وسِنا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هليلِ قلوب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لنا العلامةُ العظيمةُ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الكاملةُ التي لمحبة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8601978"/>
      </p:ext>
    </p:extLst>
  </p:cSld>
  <p:clrMapOvr>
    <a:masterClrMapping/>
  </p:clrMapOvr>
</p:sld>
</file>

<file path=ppt/slides/slide1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1196" name="Group 28"/>
          <p:cNvGraphicFramePr>
            <a:graphicFrameLocks noGrp="1"/>
          </p:cNvGraphicFramePr>
          <p:nvPr>
            <p:extLst>
              <p:ext uri="{D42A27DB-BD31-4B8C-83A1-F6EECF244321}">
                <p14:modId xmlns:p14="http://schemas.microsoft.com/office/powerpoint/2010/main" val="1828506420"/>
              </p:ext>
            </p:extLst>
          </p:nvPr>
        </p:nvGraphicFramePr>
        <p:xfrm>
          <a:off x="76200" y="76200"/>
          <a:ext cx="9067800" cy="6035675"/>
        </p:xfrm>
        <a:graphic>
          <a:graphicData uri="http://schemas.openxmlformats.org/drawingml/2006/table">
            <a:tbl>
              <a:tblPr/>
              <a:tblGrid>
                <a:gridCol w="5867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cast us not behind, we Your servants, on account of the defilement of our sins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for You know as creator of our being, that no one born of a woman shall be justified before You. So make us worthy, O our Master, with a holy heart and a soul filled with Your grace, </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ولا تط</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رحنا نحن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أجلِ 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 خطايانا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العارف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كخالقٍ ج</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انه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ليس</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مولود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إمرأة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يتز</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كَّي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اما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فإجع</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إذاً أهلاً يا سي</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بقلب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طاهر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فسٍ 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ملوءة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نعم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 </a:t>
                      </a:r>
                      <a:endParaRPr kumimoji="0" lang="ar-SA"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11235836"/>
      </p:ext>
    </p:extLst>
  </p:cSld>
  <p:clrMapOvr>
    <a:masterClrMapping/>
  </p:clrMapOvr>
</p:sld>
</file>

<file path=ppt/slides/slide1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1196" name="Group 28"/>
          <p:cNvGraphicFramePr>
            <a:graphicFrameLocks noGrp="1"/>
          </p:cNvGraphicFramePr>
          <p:nvPr>
            <p:extLst>
              <p:ext uri="{D42A27DB-BD31-4B8C-83A1-F6EECF244321}">
                <p14:modId xmlns:p14="http://schemas.microsoft.com/office/powerpoint/2010/main" val="688702949"/>
              </p:ext>
            </p:extLst>
          </p:nvPr>
        </p:nvGraphicFramePr>
        <p:xfrm>
          <a:off x="76200" y="76200"/>
          <a:ext cx="9067800" cy="6035675"/>
        </p:xfrm>
        <a:graphic>
          <a:graphicData uri="http://schemas.openxmlformats.org/drawingml/2006/table">
            <a:tbl>
              <a:tblPr/>
              <a:tblGrid>
                <a:gridCol w="5867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to stand before You and to bring in to You this holy sacrifice— which is rational, spiritual, and bloodless— unto the remission of our transgressions and the forgiveness of the ignorances of Your people. For You are a merciful and a compassionate God,</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 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َقِفَ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أما</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ال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صَعيدةَ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سةَ الناطقةَ الروح</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انيةَ غير</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الدم</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وية</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صَفْحاً </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وغ</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فراناً لج</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هالات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عب</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لأنك أنت</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رؤوف</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متحنن</a:t>
                      </a:r>
                      <a:r>
                        <a:rPr kumimoji="0" lang="ar-EG" altLang="zh-TW"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 name="Rectangle 5">
            <a:hlinkClick r:id="rId3" action="ppaction://hlinksldjump"/>
          </p:cNvPr>
          <p:cNvSpPr/>
          <p:nvPr/>
        </p:nvSpPr>
        <p:spPr>
          <a:xfrm>
            <a:off x="93850" y="6208990"/>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val="2594454157"/>
      </p:ext>
    </p:extLst>
  </p:cSld>
  <p:clrMapOvr>
    <a:masterClrMapping/>
  </p:clrMapOvr>
</p:sld>
</file>

<file path=ppt/slides/slide1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7609" name="Group 25"/>
          <p:cNvGraphicFramePr>
            <a:graphicFrameLocks noGrp="1"/>
          </p:cNvGraphicFramePr>
          <p:nvPr/>
        </p:nvGraphicFramePr>
        <p:xfrm>
          <a:off x="76200" y="71438"/>
          <a:ext cx="9067800" cy="6278864"/>
        </p:xfrm>
        <a:graphic>
          <a:graphicData uri="http://schemas.openxmlformats.org/drawingml/2006/table">
            <a:tbl>
              <a:tblPr/>
              <a:tblGrid>
                <a:gridCol w="32766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tblGrid>
              <a:tr h="6278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Greet one another with a Holy kiss. Lord have mercy. Lord have mercy. Lord have mercy. Yea, Lord, who are  Jesus Christ, the Son of God, hear us and have mercy upon us. Offer (offer, offer) in order. Stand with trembling. Look towards the East. Let us attend.</a:t>
                      </a: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Acpazecqe allhlouc en vilhmati `agi`w. Kuri`e `ele`hcon Kuri`e</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`ele`hcon Kuri`e</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`ele`hcon&gt; Ce Kuri``e ete vai pe I/hcouc Pi`xrictoc P]hri `mV; cwtem `eron ouo\ nai nan. Procverin (procverin procverin) kata `tropon&gt; `ctaqhte kata `tromou&gt; ic</a:t>
                      </a:r>
                      <a:b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2900" b="0" i="0" u="none" strike="noStrike" cap="none" normalizeH="0" baseline="0">
                          <a:ln>
                            <a:noFill/>
                          </a:ln>
                          <a:solidFill>
                            <a:srgbClr val="CCFFFF"/>
                          </a:solidFill>
                          <a:effectLst/>
                          <a:latin typeface="Athanasius" pitchFamily="2" charset="0"/>
                          <a:cs typeface="Times New Roman" panose="02020603050405020304" pitchFamily="18" charset="0"/>
                        </a:rPr>
                        <a:t>`anatolac bleyate. Procxwmen.</a:t>
                      </a:r>
                    </a:p>
                  </a:txBody>
                  <a:tcPr marT="45712" marB="45712"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لوا بعض</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عضاً بقبلة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مقدسة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ياربُّ ارحَم. ياربُّ ارحَم. ياربُّ ارحَم. نعم ياربُّ الذي هو يسوع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المسيحِ ابن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الله</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اسمع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وارح</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تقد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موا</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على الرسم، ق</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فوا </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بِرِ</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د</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لي الشرقِ </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نظروا. 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72071" name="Text Box 37">
            <a:hlinkClick r:id="rId2" action="ppaction://hlinksldjump"/>
          </p:cNvPr>
          <p:cNvSpPr txBox="1">
            <a:spLocks noChangeArrowheads="1"/>
          </p:cNvSpPr>
          <p:nvPr/>
        </p:nvSpPr>
        <p:spPr bwMode="auto">
          <a:xfrm>
            <a:off x="7802563" y="6675438"/>
            <a:ext cx="731837" cy="182562"/>
          </a:xfrm>
          <a:prstGeom prst="rect">
            <a:avLst/>
          </a:prstGeom>
          <a:gradFill rotWithShape="0">
            <a:gsLst>
              <a:gs pos="0">
                <a:srgbClr val="0066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
        <p:nvSpPr>
          <p:cNvPr id="472072" name="Text Box 38">
            <a:hlinkClick r:id="" action="ppaction://noaction"/>
          </p:cNvPr>
          <p:cNvSpPr txBox="1">
            <a:spLocks noChangeArrowheads="1"/>
          </p:cNvSpPr>
          <p:nvPr/>
        </p:nvSpPr>
        <p:spPr bwMode="auto">
          <a:xfrm>
            <a:off x="7040563" y="6675438"/>
            <a:ext cx="731837" cy="182562"/>
          </a:xfrm>
          <a:prstGeom prst="rect">
            <a:avLst/>
          </a:prstGeom>
          <a:gradFill rotWithShape="0">
            <a:gsLst>
              <a:gs pos="0">
                <a:srgbClr val="0066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G</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pic>
        <p:nvPicPr>
          <p:cNvPr id="3" name="Picture 2"/>
          <p:cNvPicPr>
            <a:picLocks noChangeAspect="1"/>
          </p:cNvPicPr>
          <p:nvPr/>
        </p:nvPicPr>
        <p:blipFill>
          <a:blip r:embed="rId3"/>
          <a:stretch>
            <a:fillRect/>
          </a:stretch>
        </p:blipFill>
        <p:spPr>
          <a:xfrm>
            <a:off x="-4452" y="-1"/>
            <a:ext cx="9148452" cy="6841839"/>
          </a:xfrm>
          <a:prstGeom prst="rect">
            <a:avLst/>
          </a:prstGeom>
        </p:spPr>
      </p:pic>
      <p:sp>
        <p:nvSpPr>
          <p:cNvPr id="6" name="Rectangle 5">
            <a:hlinkClick r:id="rId4" action="ppaction://hlinksldjump"/>
          </p:cNvPr>
          <p:cNvSpPr/>
          <p:nvPr/>
        </p:nvSpPr>
        <p:spPr>
          <a:xfrm>
            <a:off x="5732549" y="6143538"/>
            <a:ext cx="3347864" cy="369332"/>
          </a:xfrm>
          <a:prstGeom prst="rect">
            <a:avLst/>
          </a:prstGeom>
          <a:solidFill>
            <a:srgbClr val="C00000"/>
          </a:solidFill>
        </p:spPr>
        <p:txBody>
          <a:bodyPr wrap="square">
            <a:spAutoFit/>
          </a:bodyPr>
          <a:lstStyle/>
          <a:p>
            <a:pPr algn="ctr"/>
            <a:r>
              <a:rPr lang="en-US" b="1">
                <a:solidFill>
                  <a:srgbClr val="FFFF99"/>
                </a:solidFill>
              </a:rPr>
              <a:t>Greet one another (Great)</a:t>
            </a:r>
            <a:endParaRPr lang="en-US"/>
          </a:p>
        </p:txBody>
      </p:sp>
    </p:spTree>
    <p:extLst>
      <p:ext uri="{BB962C8B-B14F-4D97-AF65-F5344CB8AC3E}">
        <p14:creationId xmlns:p14="http://schemas.microsoft.com/office/powerpoint/2010/main" val="808843168"/>
      </p:ext>
    </p:extLst>
  </p:cSld>
  <p:clrMapOvr>
    <a:masterClrMapping/>
  </p:clrMapOvr>
</p:sld>
</file>

<file path=ppt/slides/slide1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98264877"/>
              </p:ext>
            </p:extLst>
          </p:nvPr>
        </p:nvGraphicFramePr>
        <p:xfrm>
          <a:off x="35718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0" i="0" kern="1200" dirty="0">
                          <a:solidFill>
                            <a:srgbClr val="FFFF99"/>
                          </a:solidFill>
                          <a:latin typeface="Times New Roman" panose="02020603050405020304" pitchFamily="18" charset="0"/>
                          <a:ea typeface="+mn-ea"/>
                          <a:cs typeface="Times New Roman" panose="02020603050405020304" pitchFamily="18" charset="0"/>
                        </a:rPr>
                        <a:t>Through the inter-cessions of the </a:t>
                      </a:r>
                      <a:r>
                        <a:rPr lang="en-CA" sz="3000" b="0" i="0" kern="1200" dirty="0" err="1">
                          <a:solidFill>
                            <a:srgbClr val="FFFF99"/>
                          </a:solidFill>
                          <a:latin typeface="Times New Roman" panose="02020603050405020304" pitchFamily="18" charset="0"/>
                          <a:ea typeface="+mn-ea"/>
                          <a:cs typeface="Times New Roman" panose="02020603050405020304" pitchFamily="18" charset="0"/>
                        </a:rPr>
                        <a:t>Theotokos</a:t>
                      </a:r>
                      <a:r>
                        <a:rPr lang="en-CA" sz="3000" b="0" i="0" kern="1200" dirty="0">
                          <a:solidFill>
                            <a:srgbClr val="FFFF99"/>
                          </a:solidFill>
                          <a:latin typeface="Times New Roman" panose="02020603050405020304" pitchFamily="18" charset="0"/>
                          <a:ea typeface="+mn-ea"/>
                          <a:cs typeface="Times New Roman" panose="02020603050405020304" pitchFamily="18" charset="0"/>
                        </a:rPr>
                        <a:t> Saint Mary, </a:t>
                      </a:r>
                    </a:p>
                    <a:p>
                      <a:r>
                        <a:rPr lang="en-CA" sz="3000" b="0" i="0" kern="1200" dirty="0">
                          <a:solidFill>
                            <a:srgbClr val="FFFF99"/>
                          </a:solidFill>
                          <a:latin typeface="Times New Roman" panose="02020603050405020304" pitchFamily="18" charset="0"/>
                          <a:ea typeface="+mn-ea"/>
                          <a:cs typeface="Times New Roman" panose="02020603050405020304" pitchFamily="18" charset="0"/>
                        </a:rPr>
                        <a:t>O Lord, grant us the forgiveness of our sins.</a:t>
                      </a:r>
                      <a:endParaRPr lang="en-CA" sz="3000" b="0" dirty="0">
                        <a:solidFill>
                          <a:srgbClr val="FFFF99"/>
                        </a:solidFill>
                        <a:latin typeface="Times New Roman" panose="02020603050405020304" pitchFamily="18" charset="0"/>
                        <a:cs typeface="Times New Roman" panose="02020603050405020304" pitchFamily="18" charset="0"/>
                      </a:endParaRPr>
                    </a:p>
                    <a:p>
                      <a:endParaRPr lang="en-CA" sz="3000" b="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0" u="none" dirty="0">
                          <a:solidFill>
                            <a:schemeClr val="bg1"/>
                          </a:solidFill>
                          <a:latin typeface="Times New Roman" panose="02020603050405020304" pitchFamily="18" charset="0"/>
                          <a:cs typeface="Times New Roman" panose="02020603050405020304" pitchFamily="18" charset="0"/>
                        </a:rPr>
                        <a:t>Hiten</a:t>
                      </a:r>
                      <a:r>
                        <a:rPr lang="en-CA" sz="3000" b="0" u="none" baseline="0" dirty="0">
                          <a:solidFill>
                            <a:schemeClr val="bg1"/>
                          </a:solidFill>
                          <a:latin typeface="Times New Roman" panose="02020603050405020304" pitchFamily="18" charset="0"/>
                          <a:cs typeface="Times New Roman" panose="02020603050405020304" pitchFamily="18" charset="0"/>
                        </a:rPr>
                        <a:t> </a:t>
                      </a:r>
                      <a:r>
                        <a:rPr lang="en-CA" sz="3000" b="0" u="none" baseline="0" dirty="0" err="1">
                          <a:solidFill>
                            <a:schemeClr val="bg1"/>
                          </a:solidFill>
                          <a:latin typeface="Times New Roman" panose="02020603050405020304" pitchFamily="18" charset="0"/>
                          <a:cs typeface="Times New Roman" panose="02020603050405020304" pitchFamily="18" charset="0"/>
                        </a:rPr>
                        <a:t>ni-epresvia</a:t>
                      </a:r>
                      <a:r>
                        <a:rPr lang="en-CA" sz="3000" b="0" u="none" baseline="0" dirty="0">
                          <a:solidFill>
                            <a:schemeClr val="bg1"/>
                          </a:solidFill>
                          <a:latin typeface="Times New Roman" panose="02020603050405020304" pitchFamily="18" charset="0"/>
                          <a:cs typeface="Times New Roman" panose="02020603050405020304" pitchFamily="18" charset="0"/>
                        </a:rPr>
                        <a:t> ente </a:t>
                      </a:r>
                      <a:r>
                        <a:rPr lang="en-CA" sz="3000" b="0" u="none" baseline="0" dirty="0" err="1">
                          <a:solidFill>
                            <a:schemeClr val="bg1"/>
                          </a:solidFill>
                          <a:latin typeface="Times New Roman" panose="02020603050405020304" pitchFamily="18" charset="0"/>
                          <a:cs typeface="Times New Roman" panose="02020603050405020304" pitchFamily="18" charset="0"/>
                        </a:rPr>
                        <a:t>tiTheotokos</a:t>
                      </a:r>
                      <a:r>
                        <a:rPr lang="en-CA" sz="3000" b="0" u="none" baseline="0" dirty="0">
                          <a:solidFill>
                            <a:schemeClr val="bg1"/>
                          </a:solidFill>
                          <a:latin typeface="Times New Roman" panose="02020603050405020304" pitchFamily="18" charset="0"/>
                          <a:cs typeface="Times New Roman" panose="02020603050405020304" pitchFamily="18" charset="0"/>
                        </a:rPr>
                        <a:t> eth-</a:t>
                      </a:r>
                      <a:r>
                        <a:rPr lang="en-CA" sz="3000" b="0" u="none" baseline="0" dirty="0" err="1">
                          <a:solidFill>
                            <a:schemeClr val="bg1"/>
                          </a:solidFill>
                          <a:latin typeface="Times New Roman" panose="02020603050405020304" pitchFamily="18" charset="0"/>
                          <a:cs typeface="Times New Roman" panose="02020603050405020304" pitchFamily="18" charset="0"/>
                        </a:rPr>
                        <a:t>owwab</a:t>
                      </a:r>
                      <a:r>
                        <a:rPr lang="en-CA" sz="3000" b="0" u="none" baseline="0" dirty="0">
                          <a:solidFill>
                            <a:schemeClr val="bg1"/>
                          </a:solidFill>
                          <a:latin typeface="Times New Roman" panose="02020603050405020304" pitchFamily="18" charset="0"/>
                          <a:cs typeface="Times New Roman" panose="02020603050405020304" pitchFamily="18" charset="0"/>
                        </a:rPr>
                        <a:t> Maria </a:t>
                      </a:r>
                    </a:p>
                    <a:p>
                      <a:r>
                        <a:rPr lang="en-CA" sz="3000" b="0" baseline="0" dirty="0" err="1">
                          <a:solidFill>
                            <a:schemeClr val="bg1"/>
                          </a:solidFill>
                          <a:latin typeface="Times New Roman" panose="02020603050405020304" pitchFamily="18" charset="0"/>
                          <a:cs typeface="Times New Roman" panose="02020603050405020304" pitchFamily="18" charset="0"/>
                        </a:rPr>
                        <a:t>Epchois</a:t>
                      </a:r>
                      <a:r>
                        <a:rPr lang="en-CA" sz="3000" b="0" baseline="0" dirty="0">
                          <a:solidFill>
                            <a:schemeClr val="bg1"/>
                          </a:solidFill>
                          <a:latin typeface="Times New Roman" panose="02020603050405020304" pitchFamily="18" charset="0"/>
                          <a:cs typeface="Times New Roman" panose="02020603050405020304" pitchFamily="18" charset="0"/>
                        </a:rPr>
                        <a:t>  </a:t>
                      </a:r>
                      <a:r>
                        <a:rPr lang="en-CA" sz="3000" b="0" baseline="0" dirty="0" err="1">
                          <a:solidFill>
                            <a:schemeClr val="bg1"/>
                          </a:solidFill>
                          <a:latin typeface="Times New Roman" panose="02020603050405020304" pitchFamily="18" charset="0"/>
                          <a:cs typeface="Times New Roman" panose="02020603050405020304" pitchFamily="18" charset="0"/>
                        </a:rPr>
                        <a:t>ari-ehmot</a:t>
                      </a:r>
                      <a:r>
                        <a:rPr lang="en-CA" sz="3000" b="0" baseline="0" dirty="0">
                          <a:solidFill>
                            <a:schemeClr val="bg1"/>
                          </a:solidFill>
                          <a:latin typeface="Times New Roman" panose="02020603050405020304" pitchFamily="18" charset="0"/>
                          <a:cs typeface="Times New Roman" panose="02020603050405020304" pitchFamily="18" charset="0"/>
                        </a:rPr>
                        <a:t> nan </a:t>
                      </a:r>
                      <a:r>
                        <a:rPr lang="en-CA" sz="3000" b="0" baseline="0" dirty="0" err="1">
                          <a:solidFill>
                            <a:schemeClr val="bg1"/>
                          </a:solidFill>
                          <a:latin typeface="Times New Roman" panose="02020603050405020304" pitchFamily="18" charset="0"/>
                          <a:cs typeface="Times New Roman" panose="02020603050405020304" pitchFamily="18" charset="0"/>
                        </a:rPr>
                        <a:t>empiko</a:t>
                      </a:r>
                      <a:r>
                        <a:rPr lang="en-CA" sz="3000" b="0" baseline="0" dirty="0">
                          <a:solidFill>
                            <a:schemeClr val="bg1"/>
                          </a:solidFill>
                          <a:latin typeface="Times New Roman" panose="02020603050405020304" pitchFamily="18" charset="0"/>
                          <a:cs typeface="Times New Roman" panose="02020603050405020304" pitchFamily="18" charset="0"/>
                        </a:rPr>
                        <a:t> evol ente nennovi </a:t>
                      </a:r>
                      <a:endParaRPr lang="en-CA" sz="3000" b="0" dirty="0">
                        <a:solidFill>
                          <a:schemeClr val="bg1"/>
                        </a:solidFill>
                        <a:latin typeface="Times New Roman" panose="02020603050405020304" pitchFamily="18" charset="0"/>
                        <a:cs typeface="Times New Roman" panose="02020603050405020304" pitchFamily="18" charset="0"/>
                      </a:endParaRPr>
                    </a:p>
                    <a:p>
                      <a:endParaRPr lang="en-CA" sz="3000" b="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a:t>
                      </a:r>
                      <a:r>
                        <a:rPr lang="ar-SA" sz="3000" b="1">
                          <a:solidFill>
                            <a:srgbClr val="FFFF99"/>
                          </a:solidFill>
                          <a:effectLst/>
                        </a:rPr>
                        <a:t>مريم يارب</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“Through the intercessions”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05738494"/>
      </p:ext>
    </p:extLst>
  </p:cSld>
  <p:clrMapOvr>
    <a:masterClrMapping/>
  </p:clrMapOvr>
</p:sld>
</file>

<file path=ppt/slides/slide1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5196871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0" i="0" u="none" kern="1200" dirty="0">
                          <a:solidFill>
                            <a:srgbClr val="FFFF99"/>
                          </a:solidFill>
                          <a:latin typeface="Times New Roman" panose="02020603050405020304" pitchFamily="18" charset="0"/>
                          <a:ea typeface="+mn-ea"/>
                          <a:cs typeface="Times New Roman" panose="02020603050405020304" pitchFamily="18" charset="0"/>
                        </a:rPr>
                        <a:t>We worship You O Christ, with Your good Father, and the Holy Spirit, for you </a:t>
                      </a:r>
                      <a:r>
                        <a:rPr lang="en-US" sz="2800" b="0" i="0" u="none" kern="1200">
                          <a:solidFill>
                            <a:srgbClr val="FFFF99"/>
                          </a:solidFill>
                          <a:latin typeface="Times New Roman" panose="02020603050405020304" pitchFamily="18" charset="0"/>
                          <a:ea typeface="+mn-ea"/>
                          <a:cs typeface="Times New Roman" panose="02020603050405020304" pitchFamily="18" charset="0"/>
                        </a:rPr>
                        <a:t>have </a:t>
                      </a:r>
                      <a:r>
                        <a:rPr kumimoji="0" lang="en-US" sz="2800" b="0" i="0" u="none" strike="noStrike" kern="1200" cap="none" spc="0" normalizeH="0" baseline="0" noProof="0">
                          <a:ln>
                            <a:noFill/>
                          </a:ln>
                          <a:solidFill>
                            <a:srgbClr val="FFFF99"/>
                          </a:solidFill>
                          <a:effectLst/>
                          <a:uLnTx/>
                          <a:uFillTx/>
                          <a:latin typeface="Times New Roman" panose="02020603050405020304" pitchFamily="18" charset="0"/>
                          <a:ea typeface="+mn-ea"/>
                          <a:cs typeface="Times New Roman" panose="02020603050405020304" pitchFamily="18" charset="0"/>
                        </a:rPr>
                        <a:t>come/risen </a:t>
                      </a:r>
                      <a:r>
                        <a:rPr lang="en-US" sz="2800" b="0" i="0" u="none" kern="1200">
                          <a:solidFill>
                            <a:srgbClr val="FFFF99"/>
                          </a:solidFill>
                          <a:latin typeface="Times New Roman" panose="02020603050405020304" pitchFamily="18" charset="0"/>
                          <a:ea typeface="+mn-ea"/>
                          <a:cs typeface="Times New Roman" panose="02020603050405020304" pitchFamily="18" charset="0"/>
                        </a:rPr>
                        <a:t>and </a:t>
                      </a:r>
                      <a:r>
                        <a:rPr lang="en-US" sz="2800" b="0" i="0" u="none" kern="1200" dirty="0">
                          <a:solidFill>
                            <a:srgbClr val="FFFF99"/>
                          </a:solidFill>
                          <a:latin typeface="Times New Roman" panose="02020603050405020304" pitchFamily="18" charset="0"/>
                          <a:ea typeface="+mn-ea"/>
                          <a:cs typeface="Times New Roman" panose="02020603050405020304" pitchFamily="18" charset="0"/>
                        </a:rPr>
                        <a:t>saved us. Have mercy on us.</a:t>
                      </a:r>
                      <a:endParaRPr lang="en-CA" sz="2800" b="0" u="none" dirty="0">
                        <a:solidFill>
                          <a:srgbClr val="FFFF99"/>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0" u="none"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0" u="none" dirty="0">
                          <a:solidFill>
                            <a:schemeClr val="bg1"/>
                          </a:solidFill>
                          <a:latin typeface="Times New Roman" panose="02020603050405020304" pitchFamily="18" charset="0"/>
                          <a:cs typeface="Times New Roman" panose="02020603050405020304" pitchFamily="18" charset="0"/>
                        </a:rPr>
                        <a:t>Ten-</a:t>
                      </a:r>
                      <a:r>
                        <a:rPr lang="en-US" sz="2800" b="0" u="none" dirty="0" err="1">
                          <a:solidFill>
                            <a:schemeClr val="bg1"/>
                          </a:solidFill>
                          <a:latin typeface="Times New Roman" panose="02020603050405020304" pitchFamily="18" charset="0"/>
                          <a:cs typeface="Times New Roman" panose="02020603050405020304" pitchFamily="18" charset="0"/>
                        </a:rPr>
                        <a:t>oo</a:t>
                      </a:r>
                      <a:r>
                        <a:rPr lang="en-US" sz="2800" b="0" u="none" dirty="0">
                          <a:solidFill>
                            <a:schemeClr val="bg1"/>
                          </a:solidFill>
                          <a:latin typeface="Times New Roman" panose="02020603050405020304" pitchFamily="18" charset="0"/>
                          <a:cs typeface="Times New Roman" panose="02020603050405020304" pitchFamily="18" charset="0"/>
                        </a:rPr>
                        <a:t>-</a:t>
                      </a:r>
                      <a:r>
                        <a:rPr lang="en-US" sz="2800" b="0" u="none" dirty="0" err="1">
                          <a:solidFill>
                            <a:schemeClr val="bg1"/>
                          </a:solidFill>
                          <a:latin typeface="Times New Roman" panose="02020603050405020304" pitchFamily="18" charset="0"/>
                          <a:cs typeface="Times New Roman" panose="02020603050405020304" pitchFamily="18" charset="0"/>
                        </a:rPr>
                        <a:t>osht</a:t>
                      </a:r>
                      <a:r>
                        <a:rPr lang="en-US" sz="2800" b="0" u="none" dirty="0">
                          <a:solidFill>
                            <a:schemeClr val="bg1"/>
                          </a:solidFill>
                          <a:latin typeface="Times New Roman" panose="02020603050405020304" pitchFamily="18" charset="0"/>
                          <a:cs typeface="Times New Roman" panose="02020603050405020304" pitchFamily="18" charset="0"/>
                        </a:rPr>
                        <a:t> </a:t>
                      </a:r>
                      <a:r>
                        <a:rPr lang="en-US" sz="2800" b="0" u="none" dirty="0" err="1">
                          <a:solidFill>
                            <a:schemeClr val="bg1"/>
                          </a:solidFill>
                          <a:latin typeface="Times New Roman" panose="02020603050405020304" pitchFamily="18" charset="0"/>
                          <a:cs typeface="Times New Roman" panose="02020603050405020304" pitchFamily="18" charset="0"/>
                        </a:rPr>
                        <a:t>emmok</a:t>
                      </a:r>
                      <a:r>
                        <a:rPr lang="en-US" sz="2800" b="0" u="none" dirty="0">
                          <a:solidFill>
                            <a:schemeClr val="bg1"/>
                          </a:solidFill>
                          <a:latin typeface="Times New Roman" panose="02020603050405020304" pitchFamily="18" charset="0"/>
                          <a:cs typeface="Times New Roman" panose="02020603050405020304" pitchFamily="18" charset="0"/>
                        </a:rPr>
                        <a:t> o </a:t>
                      </a:r>
                      <a:r>
                        <a:rPr lang="en-US" sz="2800" b="0" u="none" dirty="0" err="1">
                          <a:solidFill>
                            <a:schemeClr val="bg1"/>
                          </a:solidFill>
                          <a:latin typeface="Times New Roman" panose="02020603050405020304" pitchFamily="18" charset="0"/>
                          <a:cs typeface="Times New Roman" panose="02020603050405020304" pitchFamily="18" charset="0"/>
                        </a:rPr>
                        <a:t>Pikhristos</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nem</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err="1">
                          <a:solidFill>
                            <a:schemeClr val="bg1"/>
                          </a:solidFill>
                          <a:latin typeface="Times New Roman" panose="02020603050405020304" pitchFamily="18" charset="0"/>
                          <a:cs typeface="Times New Roman" panose="02020603050405020304" pitchFamily="18" charset="0"/>
                        </a:rPr>
                        <a:t>Pekyot</a:t>
                      </a:r>
                      <a:r>
                        <a:rPr lang="en-US" sz="2800" b="0" u="none" baseline="0">
                          <a:solidFill>
                            <a:schemeClr val="bg1"/>
                          </a:solidFill>
                          <a:latin typeface="Times New Roman" panose="02020603050405020304" pitchFamily="18" charset="0"/>
                          <a:cs typeface="Times New Roman" panose="02020603050405020304" pitchFamily="18" charset="0"/>
                        </a:rPr>
                        <a:t> en-Aghathos</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nem</a:t>
                      </a:r>
                      <a:r>
                        <a:rPr lang="en-US" sz="2800" b="0" u="none" baseline="0" dirty="0">
                          <a:solidFill>
                            <a:schemeClr val="bg1"/>
                          </a:solidFill>
                          <a:latin typeface="Times New Roman" panose="02020603050405020304" pitchFamily="18" charset="0"/>
                          <a:cs typeface="Times New Roman" panose="02020603050405020304" pitchFamily="18" charset="0"/>
                        </a:rPr>
                        <a:t> Pi-</a:t>
                      </a:r>
                      <a:r>
                        <a:rPr lang="en-US" sz="2800" b="0" u="none" baseline="0" dirty="0" err="1">
                          <a:solidFill>
                            <a:schemeClr val="bg1"/>
                          </a:solidFill>
                          <a:latin typeface="Times New Roman" panose="02020603050405020304" pitchFamily="18" charset="0"/>
                          <a:cs typeface="Times New Roman" panose="02020603050405020304" pitchFamily="18" charset="0"/>
                        </a:rPr>
                        <a:t>Ebnevma</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Ethowwab</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a:solidFill>
                            <a:schemeClr val="bg1"/>
                          </a:solidFill>
                          <a:latin typeface="Times New Roman" panose="02020603050405020304" pitchFamily="18" charset="0"/>
                          <a:cs typeface="Times New Roman" panose="02020603050405020304" pitchFamily="18" charset="0"/>
                        </a:rPr>
                        <a:t>Je akei/ aktonk aksoty </a:t>
                      </a:r>
                      <a:r>
                        <a:rPr lang="en-US" sz="2800" b="0" u="none" baseline="0" dirty="0" err="1">
                          <a:solidFill>
                            <a:schemeClr val="bg1"/>
                          </a:solidFill>
                          <a:latin typeface="Times New Roman" panose="02020603050405020304" pitchFamily="18" charset="0"/>
                          <a:cs typeface="Times New Roman" panose="02020603050405020304" pitchFamily="18" charset="0"/>
                        </a:rPr>
                        <a:t>Emmon</a:t>
                      </a:r>
                      <a:r>
                        <a:rPr lang="en-US" sz="2800" b="0" u="none" baseline="0" dirty="0">
                          <a:solidFill>
                            <a:schemeClr val="bg1"/>
                          </a:solidFill>
                          <a:latin typeface="Times New Roman" panose="02020603050405020304" pitchFamily="18" charset="0"/>
                          <a:cs typeface="Times New Roman" panose="02020603050405020304" pitchFamily="18" charset="0"/>
                        </a:rPr>
                        <a:t> </a:t>
                      </a:r>
                      <a:r>
                        <a:rPr lang="en-US" sz="2800" b="0" u="none" baseline="0" dirty="0" err="1">
                          <a:solidFill>
                            <a:schemeClr val="bg1"/>
                          </a:solidFill>
                          <a:latin typeface="Times New Roman" panose="02020603050405020304" pitchFamily="18" charset="0"/>
                          <a:cs typeface="Times New Roman" panose="02020603050405020304" pitchFamily="18" charset="0"/>
                        </a:rPr>
                        <a:t>Nai</a:t>
                      </a:r>
                      <a:r>
                        <a:rPr lang="en-US" sz="2800" b="0" u="none" baseline="0" dirty="0">
                          <a:solidFill>
                            <a:schemeClr val="bg1"/>
                          </a:solidFill>
                          <a:latin typeface="Times New Roman" panose="02020603050405020304" pitchFamily="18" charset="0"/>
                          <a:cs typeface="Times New Roman" panose="02020603050405020304" pitchFamily="18" charset="0"/>
                        </a:rPr>
                        <a:t> Nan</a:t>
                      </a:r>
                      <a:endParaRPr lang="fi-FI" sz="2800" b="0" u="none" baseline="0" dirty="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0" u="none"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a:t>
                      </a:r>
                      <a:r>
                        <a:rPr lang="ar-AE" sz="2900" b="1">
                          <a:solidFill>
                            <a:schemeClr val="bg1"/>
                          </a:solidFill>
                        </a:rPr>
                        <a:t>آك إى/آكتونك </a:t>
                      </a:r>
                      <a:r>
                        <a:rPr lang="ar-AE" sz="2900" b="1" u="none">
                          <a:solidFill>
                            <a:schemeClr val="bg1"/>
                          </a:solidFill>
                        </a:rPr>
                        <a:t>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dirty="0">
                          <a:solidFill>
                            <a:srgbClr val="FFFF99"/>
                          </a:solidFill>
                        </a:rPr>
                        <a:t>نسجد لك </a:t>
                      </a:r>
                      <a:br>
                        <a:rPr lang="en-US" sz="3000" b="1" u="none" dirty="0">
                          <a:solidFill>
                            <a:srgbClr val="FFFF99"/>
                          </a:solidFill>
                        </a:rPr>
                      </a:br>
                      <a:r>
                        <a:rPr lang="ar-AE" sz="3000" b="1" u="none" dirty="0">
                          <a:solidFill>
                            <a:srgbClr val="FFFF99"/>
                          </a:solidFill>
                        </a:rPr>
                        <a:t>أيها </a:t>
                      </a:r>
                      <a:br>
                        <a:rPr lang="en-US" sz="3000" b="1" u="none" dirty="0">
                          <a:solidFill>
                            <a:srgbClr val="FFFF99"/>
                          </a:solidFill>
                        </a:rPr>
                      </a:br>
                      <a:r>
                        <a:rPr lang="ar-AE" sz="3000" b="1" u="none" dirty="0">
                          <a:solidFill>
                            <a:srgbClr val="FFFF99"/>
                          </a:solidFill>
                        </a:rPr>
                        <a:t>المسيح </a:t>
                      </a:r>
                      <a:br>
                        <a:rPr lang="en-US" sz="3000" b="1" u="none" dirty="0">
                          <a:solidFill>
                            <a:srgbClr val="FFFF99"/>
                          </a:solidFill>
                        </a:rPr>
                      </a:br>
                      <a:r>
                        <a:rPr lang="ar-AE" sz="3000" b="1" u="none" dirty="0">
                          <a:solidFill>
                            <a:srgbClr val="FFFF99"/>
                          </a:solidFill>
                        </a:rPr>
                        <a:t>مع أبيك الصالح والروح القدس </a:t>
                      </a:r>
                      <a:br>
                        <a:rPr lang="en-US" sz="3000" b="1" u="none" dirty="0">
                          <a:solidFill>
                            <a:srgbClr val="FFFF99"/>
                          </a:solidFill>
                        </a:rPr>
                      </a:br>
                      <a:r>
                        <a:rPr lang="ar-AE" sz="3000" b="1" u="none">
                          <a:solidFill>
                            <a:srgbClr val="FFFF99"/>
                          </a:solidFill>
                        </a:rPr>
                        <a:t>لأنك </a:t>
                      </a:r>
                      <a:r>
                        <a:rPr lang="ar-AE" sz="3000" b="1">
                          <a:solidFill>
                            <a:srgbClr val="FFFF99"/>
                          </a:solidFill>
                        </a:rPr>
                        <a:t>أتيت/قمت </a:t>
                      </a:r>
                      <a:r>
                        <a:rPr lang="ar-AE" sz="3000" b="1" u="none">
                          <a:solidFill>
                            <a:srgbClr val="FFFF99"/>
                          </a:solidFill>
                        </a:rPr>
                        <a:t>وخلصتنا</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98469537"/>
      </p:ext>
    </p:extLst>
  </p:cSld>
  <p:clrMapOvr>
    <a:masterClrMapping/>
  </p:clrMapOvr>
</p:sld>
</file>

<file path=ppt/slides/slide1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36488091"/>
              </p:ext>
            </p:extLst>
          </p:nvPr>
        </p:nvGraphicFramePr>
        <p:xfrm>
          <a:off x="357188" y="67384"/>
          <a:ext cx="8429684" cy="2857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857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A mercy of peace, a sacrifice of praise.</a:t>
                      </a: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Eleos erenis thi-cia ene ceos.</a:t>
                      </a:r>
                      <a:endParaRPr lang="fi-FI" sz="3300" b="0" baseline="0" dirty="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إى ليئوس إيرينيس ثيسيا إيني سيئوس.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رحمةُ السلامِ، ذبيحةُ التسبيحِ.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97991779"/>
      </p:ext>
    </p:extLst>
  </p:cSld>
  <p:clrMapOvr>
    <a:masterClrMapping/>
  </p:clrMapOvr>
</p:sld>
</file>

<file path=ppt/slides/slide1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99623544"/>
              </p:ext>
            </p:extLst>
          </p:nvPr>
        </p:nvGraphicFramePr>
        <p:xfrm>
          <a:off x="357188" y="692697"/>
          <a:ext cx="8429684" cy="594310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The Lord be with you all.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O Kirios meta pandon emon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أوكيريوس ميطاباندون إيمون</a:t>
                      </a: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مع جميعكم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And with your spirit.</a:t>
                      </a: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chemeClr val="bg1"/>
                        </a:solidFill>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Ke metato epnevma to so</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242034909"/>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Cyril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86530554"/>
      </p:ext>
    </p:extLst>
  </p:cSld>
  <p:clrMapOvr>
    <a:masterClrMapping/>
  </p:clrMapOvr>
</p:sld>
</file>

<file path=ppt/slides/slide1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50632914"/>
              </p:ext>
            </p:extLst>
          </p:nvPr>
        </p:nvGraphicFramePr>
        <p:xfrm>
          <a:off x="357188" y="259211"/>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Lift up your hearts.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Ano emon tas karzyas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آنو إيمون طاس كارذياس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إرفعوا قلوبكم.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We have them with the Lord.</a:t>
                      </a:r>
                      <a:endParaRPr lang="fi-FI" sz="3300" b="0" baseline="0">
                        <a:solidFill>
                          <a:srgbClr val="FFFF99"/>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Ke metato epnevma to so</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إيخومين إبروس طون كيريون </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هي عند الرب </a:t>
                      </a:r>
                      <a:endParaRPr lang="en-CA" sz="3000" b="1">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60506150"/>
      </p:ext>
    </p:extLst>
  </p:cSld>
  <p:clrMapOvr>
    <a:masterClrMapping/>
  </p:clrMapOvr>
</p:sld>
</file>

<file path=ppt/slides/slide1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79802020"/>
              </p:ext>
            </p:extLst>
          </p:nvPr>
        </p:nvGraphicFramePr>
        <p:xfrm>
          <a:off x="357188" y="259211"/>
          <a:ext cx="8429684" cy="4709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none" kern="1200">
                          <a:solidFill>
                            <a:srgbClr val="FFFF99"/>
                          </a:solidFill>
                          <a:latin typeface="Times New Roman" panose="02020603050405020304" pitchFamily="18" charset="0"/>
                          <a:ea typeface="+mn-ea"/>
                          <a:cs typeface="Times New Roman" panose="02020603050405020304" pitchFamily="18" charset="0"/>
                        </a:rPr>
                        <a:t>Let us give thanks to the Lord.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i="0" u="none" kern="1200">
                        <a:solidFill>
                          <a:srgbClr val="FFFF99"/>
                        </a:solidFill>
                        <a:latin typeface="Times New Roman" panose="02020603050405020304" pitchFamily="18" charset="0"/>
                        <a:ea typeface="+mn-ea"/>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a:solidFill>
                            <a:schemeClr val="bg1"/>
                          </a:solidFill>
                          <a:latin typeface="Times New Roman" panose="02020603050405020304" pitchFamily="18" charset="0"/>
                          <a:cs typeface="Times New Roman" panose="02020603050405020304" pitchFamily="18" charset="0"/>
                        </a:rPr>
                        <a:t>Evkharisti</a:t>
                      </a:r>
                      <a:r>
                        <a:rPr lang="en-US" sz="3300" b="0" baseline="0">
                          <a:solidFill>
                            <a:schemeClr val="bg1"/>
                          </a:solidFill>
                          <a:latin typeface="Times New Roman" panose="02020603050405020304" pitchFamily="18" charset="0"/>
                          <a:cs typeface="Times New Roman" panose="02020603050405020304" pitchFamily="18" charset="0"/>
                        </a:rPr>
                        <a:t> somen tw Kerio</a:t>
                      </a:r>
                      <a:endParaRPr lang="en-US" sz="3300" b="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إفخارستي سومين طوكيريو</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فلنشكر الرب.</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0" i="0" u="sng" kern="1200">
                          <a:solidFill>
                            <a:srgbClr val="FFFF99"/>
                          </a:solidFill>
                          <a:latin typeface="Times New Roman" panose="02020603050405020304" pitchFamily="18" charset="0"/>
                          <a:ea typeface="+mn-ea"/>
                          <a:cs typeface="Times New Roman" panose="02020603050405020304" pitchFamily="18" charset="0"/>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rgbClr val="FFFF99"/>
                          </a:solidFill>
                          <a:latin typeface="Times New Roman" panose="02020603050405020304" pitchFamily="18" charset="0"/>
                          <a:ea typeface="+mn-ea"/>
                          <a:cs typeface="Times New Roman" panose="02020603050405020304" pitchFamily="18" charset="0"/>
                        </a:rPr>
                        <a:t> It is meet and right.</a:t>
                      </a:r>
                      <a:endParaRPr lang="fi-FI" sz="3300" b="0" baseline="0" dirty="0">
                        <a:solidFill>
                          <a:srgbClr val="FFFF99"/>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300" b="0">
                        <a:solidFill>
                          <a:schemeClr val="bg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300" b="0" i="0" kern="1200">
                          <a:solidFill>
                            <a:schemeClr val="bg1"/>
                          </a:solidFill>
                          <a:latin typeface="Times New Roman" panose="02020603050405020304" pitchFamily="18" charset="0"/>
                          <a:ea typeface="+mn-ea"/>
                          <a:cs typeface="Times New Roman" panose="02020603050405020304" pitchFamily="18" charset="0"/>
                        </a:rPr>
                        <a:t>Axion ke zi</a:t>
                      </a:r>
                      <a:r>
                        <a:rPr lang="en-US" sz="3300" b="0" i="0" kern="1200" baseline="0">
                          <a:solidFill>
                            <a:schemeClr val="bg1"/>
                          </a:solidFill>
                          <a:latin typeface="Times New Roman" panose="02020603050405020304" pitchFamily="18" charset="0"/>
                          <a:ea typeface="+mn-ea"/>
                          <a:cs typeface="Times New Roman" panose="02020603050405020304" pitchFamily="18" charset="0"/>
                        </a:rPr>
                        <a:t> keon</a:t>
                      </a:r>
                      <a:endParaRPr lang="fi-FI" sz="3300" b="0" i="0" kern="1200">
                        <a:solidFill>
                          <a:schemeClr val="bg1"/>
                        </a:solidFill>
                        <a:latin typeface="Times New Roman" panose="02020603050405020304" pitchFamily="18" charset="0"/>
                        <a:ea typeface="+mn-ea"/>
                        <a:cs typeface="Times New Roman" panose="02020603050405020304" pitchFamily="18"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0" baseline="0" dirty="0">
                        <a:solidFill>
                          <a:schemeClr val="bg1"/>
                        </a:solidFill>
                        <a:latin typeface="Times New Roman" panose="02020603050405020304" pitchFamily="18" charset="0"/>
                        <a:cs typeface="Times New Roman" panose="02020603050405020304" pitchFamily="18"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أكسيون كي ذي كيئون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مستحقٌ وعادلٌ.</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326248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634890212"/>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1678815333"/>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with psaltery and harp.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o </a:t>
                      </a:r>
                      <a:r>
                        <a:rPr lang="en-US" sz="3600" u="none" baseline="0" dirty="0" err="1">
                          <a:solidFill>
                            <a:schemeClr val="bg1"/>
                          </a:solidFill>
                        </a:rPr>
                        <a:t>epsal</a:t>
                      </a:r>
                      <a:r>
                        <a:rPr lang="en-US" sz="3600" u="none" baseline="0" dirty="0">
                          <a:solidFill>
                            <a:schemeClr val="bg1"/>
                          </a:solidFill>
                        </a:rPr>
                        <a:t> </a:t>
                      </a:r>
                      <a:r>
                        <a:rPr lang="en-US" sz="3600" u="none" baseline="0" dirty="0" err="1">
                          <a:solidFill>
                            <a:schemeClr val="bg1"/>
                          </a:solidFill>
                        </a:rPr>
                        <a:t>teerion</a:t>
                      </a:r>
                      <a:r>
                        <a:rPr lang="en-US" sz="3600" u="none" baseline="0" dirty="0">
                          <a:solidFill>
                            <a:schemeClr val="bg1"/>
                          </a:solidFill>
                        </a:rPr>
                        <a:t> </a:t>
                      </a:r>
                      <a:r>
                        <a:rPr lang="en-US" sz="3600" u="none" baseline="0" dirty="0" err="1">
                          <a:solidFill>
                            <a:schemeClr val="bg1"/>
                          </a:solidFill>
                        </a:rPr>
                        <a:t>nem</a:t>
                      </a:r>
                      <a:r>
                        <a:rPr lang="en-US" sz="3600" u="none" baseline="0" dirty="0">
                          <a:solidFill>
                            <a:schemeClr val="bg1"/>
                          </a:solidFill>
                        </a:rPr>
                        <a:t> </a:t>
                      </a:r>
                      <a:r>
                        <a:rPr lang="en-US" sz="3600" u="none" baseline="0" dirty="0" err="1">
                          <a:solidFill>
                            <a:schemeClr val="bg1"/>
                          </a:solidFill>
                        </a:rPr>
                        <a:t>oo</a:t>
                      </a:r>
                      <a:r>
                        <a:rPr lang="en-US" sz="3600" u="none" baseline="0" dirty="0">
                          <a:solidFill>
                            <a:schemeClr val="bg1"/>
                          </a:solidFill>
                        </a:rPr>
                        <a:t> kithara.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mizmar </a:t>
                      </a:r>
                      <a:r>
                        <a:rPr lang="en-CA" sz="3600" b="1" i="0" kern="1200" dirty="0" err="1">
                          <a:solidFill>
                            <a:schemeClr val="lt1"/>
                          </a:solidFill>
                          <a:effectLst/>
                          <a:latin typeface="+mn-lt"/>
                          <a:ea typeface="+mn-ea"/>
                          <a:cs typeface="+mn-cs"/>
                        </a:rPr>
                        <a:t>wal</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kithar</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بالمزمار والقيثار.</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1558401269"/>
      </p:ext>
    </p:extLst>
  </p:cSld>
  <p:clrMapOvr>
    <a:masterClrMapping/>
  </p:clrMapOvr>
</p:sld>
</file>

<file path=ppt/slides/slide1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5302" name="Group 38"/>
          <p:cNvGraphicFramePr>
            <a:graphicFrameLocks noGrp="1"/>
          </p:cNvGraphicFramePr>
          <p:nvPr>
            <p:extLst>
              <p:ext uri="{D42A27DB-BD31-4B8C-83A1-F6EECF244321}">
                <p14:modId xmlns:p14="http://schemas.microsoft.com/office/powerpoint/2010/main" val="440781301"/>
              </p:ext>
            </p:extLst>
          </p:nvPr>
        </p:nvGraphicFramePr>
        <p:xfrm>
          <a:off x="76200" y="71438"/>
          <a:ext cx="8991600" cy="6721475"/>
        </p:xfrm>
        <a:graphic>
          <a:graphicData uri="http://schemas.openxmlformats.org/drawingml/2006/table">
            <a:tbl>
              <a:tblPr/>
              <a:tblGrid>
                <a:gridCol w="54864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Meet and right, meet and right, meet and right. For truly it is fitting and right, and holy and becoming, and profitable to our souls, our bodies, and spirits- O You, THE BEING, Master, Lord, God, the Father, the Pantocrator - at all times and in all places of Your dominion,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ستحق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بالحقيقة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ولائق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نَافِعٌ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لنفوس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وأجساد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وأرواح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الكائن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زمانِ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لربوبي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50833760"/>
      </p:ext>
    </p:extLst>
  </p:cSld>
  <p:clrMapOvr>
    <a:masterClrMapping/>
  </p:clrMapOvr>
</p:sld>
</file>

<file path=ppt/slides/slide1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5302" name="Group 38"/>
          <p:cNvGraphicFramePr>
            <a:graphicFrameLocks noGrp="1"/>
          </p:cNvGraphicFramePr>
          <p:nvPr>
            <p:extLst>
              <p:ext uri="{D42A27DB-BD31-4B8C-83A1-F6EECF244321}">
                <p14:modId xmlns:p14="http://schemas.microsoft.com/office/powerpoint/2010/main" val="3382041764"/>
              </p:ext>
            </p:extLst>
          </p:nvPr>
        </p:nvGraphicFramePr>
        <p:xfrm>
          <a:off x="76200" y="71438"/>
          <a:ext cx="8991600" cy="6721475"/>
        </p:xfrm>
        <a:graphic>
          <a:graphicData uri="http://schemas.openxmlformats.org/drawingml/2006/table">
            <a:tbl>
              <a:tblPr/>
              <a:tblGrid>
                <a:gridCol w="54864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to praise You, hymn You, bless You, serve You, worship You, thank You, and glorify You. And confess to You night and day, with incessant lips, with a heart that keeps not silent, and with unceasing doxologies.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 ل</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ونخد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ونسج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ونشك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ونهارا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بشفاة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 هادئة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وقلب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يسكت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وتمجيدات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تنقطعُ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1631289"/>
      </p:ext>
    </p:extLst>
  </p:cSld>
  <p:clrMapOvr>
    <a:masterClrMapping/>
  </p:clrMapOvr>
</p:sld>
</file>

<file path=ppt/slides/slide1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6312" name="Group 24"/>
          <p:cNvGraphicFramePr>
            <a:graphicFrameLocks noGrp="1"/>
          </p:cNvGraphicFramePr>
          <p:nvPr>
            <p:extLst>
              <p:ext uri="{D42A27DB-BD31-4B8C-83A1-F6EECF244321}">
                <p14:modId xmlns:p14="http://schemas.microsoft.com/office/powerpoint/2010/main" val="97074467"/>
              </p:ext>
            </p:extLst>
          </p:nvPr>
        </p:nvGraphicFramePr>
        <p:xfrm>
          <a:off x="76200" y="76200"/>
          <a:ext cx="8991600" cy="6721475"/>
        </p:xfrm>
        <a:graphic>
          <a:graphicData uri="http://schemas.openxmlformats.org/drawingml/2006/table">
            <a:tbl>
              <a:tblPr/>
              <a:tblGrid>
                <a:gridCol w="56388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 are He who has created the heavens and that which is in the heavens, the earth and everything that is therein: the seas, the rivers, the springs, the lakes, and that which is in all of them. You are He who has created man according to Your own image and after Your likeness.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خلق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 في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والارض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 فيها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البحار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والانهار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والينابيع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والبحيرات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 في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 هو الذي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خَلَقَ 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لانسان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كصور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وكشبه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96947810"/>
      </p:ext>
    </p:extLst>
  </p:cSld>
  <p:clrMapOvr>
    <a:masterClrMapping/>
  </p:clrMapOvr>
</p:sld>
</file>

<file path=ppt/slides/slide1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6312" name="Group 24"/>
          <p:cNvGraphicFramePr>
            <a:graphicFrameLocks noGrp="1"/>
          </p:cNvGraphicFramePr>
          <p:nvPr>
            <p:extLst>
              <p:ext uri="{D42A27DB-BD31-4B8C-83A1-F6EECF244321}">
                <p14:modId xmlns:p14="http://schemas.microsoft.com/office/powerpoint/2010/main" val="1865930794"/>
              </p:ext>
            </p:extLst>
          </p:nvPr>
        </p:nvGraphicFramePr>
        <p:xfrm>
          <a:off x="76200" y="76200"/>
          <a:ext cx="8991600" cy="6721475"/>
        </p:xfrm>
        <a:graphic>
          <a:graphicData uri="http://schemas.openxmlformats.org/drawingml/2006/table">
            <a:tbl>
              <a:tblPr/>
              <a:tblGrid>
                <a:gridCol w="56388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You have created everything through Your Wisdom Your true Light, Your only-begotten Son, our Lord, God, Savior, and King of us all, Jesus Christ; through whom we give thanks and offer unto You, with Him and the Holy Spirit</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mj-lt"/>
                          <a:cs typeface="Times New Roman" panose="02020603050405020304" pitchFamily="18" charset="0"/>
                        </a:rPr>
                        <a:t>وخلقت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الاشياء</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بحكم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تِكَ،</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نور</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الحقيقي</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إ</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بنِكَ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وإله</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ومخل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هذا الذي من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 قِبَلِه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نشكر</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ونقرب</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لك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معه مع الروحِ القدسِ</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86023055"/>
      </p:ext>
    </p:extLst>
  </p:cSld>
  <p:clrMapOvr>
    <a:masterClrMapping/>
  </p:clrMapOvr>
</p:sld>
</file>

<file path=ppt/slides/slide1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2" name="Picture 26" descr="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6200" y="152400"/>
            <a:ext cx="1914525" cy="180022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aphicFrame>
        <p:nvGraphicFramePr>
          <p:cNvPr id="397368" name="Group 56"/>
          <p:cNvGraphicFramePr>
            <a:graphicFrameLocks noGrp="1"/>
          </p:cNvGraphicFramePr>
          <p:nvPr>
            <p:extLst>
              <p:ext uri="{D42A27DB-BD31-4B8C-83A1-F6EECF244321}">
                <p14:modId xmlns:p14="http://schemas.microsoft.com/office/powerpoint/2010/main" val="1066153318"/>
              </p:ext>
            </p:extLst>
          </p:nvPr>
        </p:nvGraphicFramePr>
        <p:xfrm>
          <a:off x="76200" y="76200"/>
          <a:ext cx="9067800" cy="2758440"/>
        </p:xfrm>
        <a:graphic>
          <a:graphicData uri="http://schemas.openxmlformats.org/drawingml/2006/table">
            <a:tbl>
              <a:tblPr/>
              <a:tblGrid>
                <a:gridCol w="4191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3352800">
                  <a:extLst>
                    <a:ext uri="{9D8B030D-6E8A-4147-A177-3AD203B41FA5}">
                      <a16:colId xmlns:a16="http://schemas.microsoft.com/office/drawing/2014/main" val="20002"/>
                    </a:ext>
                  </a:extLst>
                </a:gridCol>
              </a:tblGrid>
              <a:tr h="1524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holy, co-essential, and indivisible Trinity this rational sacrifice and this bloodless service. </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29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الثالوث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 المساو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المفترقِ، 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الذبيحةَ الناطقةَ، وهذه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الخدمةَ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الدمو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يةِ.</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61233127"/>
      </p:ext>
    </p:extLst>
  </p:cSld>
  <p:clrMapOvr>
    <a:masterClrMapping/>
  </p:clrMapOvr>
</p:sld>
</file>

<file path=ppt/slides/slide1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56"/>
          <p:cNvGraphicFramePr>
            <a:graphicFrameLocks noGrp="1"/>
          </p:cNvGraphicFramePr>
          <p:nvPr>
            <p:extLst>
              <p:ext uri="{D42A27DB-BD31-4B8C-83A1-F6EECF244321}">
                <p14:modId xmlns:p14="http://schemas.microsoft.com/office/powerpoint/2010/main" val="3859546535"/>
              </p:ext>
            </p:extLst>
          </p:nvPr>
        </p:nvGraphicFramePr>
        <p:xfrm>
          <a:off x="76200" y="76200"/>
          <a:ext cx="9067800" cy="5958840"/>
        </p:xfrm>
        <a:graphic>
          <a:graphicData uri="http://schemas.openxmlformats.org/drawingml/2006/table">
            <a:tbl>
              <a:tblPr/>
              <a:tblGrid>
                <a:gridCol w="5334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tblGrid>
              <a:tr h="9382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This, which all nations offer unto You from the East to the west and from the north to the south.</a:t>
                      </a:r>
                      <a:r>
                        <a:rPr kumimoji="0" lang="ar-EG"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great is Your name, O Lord, among all the nations; and in every place incense is offered unto Your holy name, and a pure sacrifice, and unto this sacrifice and this offering.</a:t>
                      </a:r>
                    </a:p>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التي تقر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الامم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مشارقِ الشمسِ إلي مغارب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ومن الشمالِ إلي الجنوب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عظيم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في جميعِ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بخور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وصعيد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طاهرة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وعلي هذه الذبيحة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وهذا القربانِ.</a:t>
                      </a: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28201369"/>
      </p:ext>
    </p:extLst>
  </p:cSld>
  <p:clrMapOvr>
    <a:masterClrMapping/>
  </p:clrMapOvr>
</p:sld>
</file>

<file path=ppt/slides/slide1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4613" name="Group 21"/>
          <p:cNvGraphicFramePr>
            <a:graphicFrameLocks noGrp="1"/>
          </p:cNvGraphicFramePr>
          <p:nvPr>
            <p:extLst>
              <p:ext uri="{D42A27DB-BD31-4B8C-83A1-F6EECF244321}">
                <p14:modId xmlns:p14="http://schemas.microsoft.com/office/powerpoint/2010/main" val="1777130228"/>
              </p:ext>
            </p:extLst>
          </p:nvPr>
        </p:nvGraphicFramePr>
        <p:xfrm>
          <a:off x="76200" y="76200"/>
          <a:ext cx="8991600" cy="5659237"/>
        </p:xfrm>
        <a:graphic>
          <a:graphicData uri="http://schemas.openxmlformats.org/drawingml/2006/table">
            <a:tbl>
              <a:tblPr/>
              <a:tblGrid>
                <a:gridCol w="59436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tblGrid>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You who are seated stand.</a:t>
                      </a:r>
                    </a:p>
                  </a:txBody>
                  <a:tcPr marT="45726" marB="4572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أيها الجلوس</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8350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 are God, who are above every principality and every authority, and every power and every dominion, and every name that is named, not only in this age, but also in that which is to come.</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فوق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ئاسة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لطان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يُسَمَّي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هذا الدهر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فقط بل وفي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Look towards the east. </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إلي الشرقِ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انظرو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8428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endPar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245624301"/>
      </p:ext>
    </p:extLst>
  </p:cSld>
  <p:clrMapOvr>
    <a:masterClrMapping/>
  </p:clrMapOvr>
</p:sld>
</file>

<file path=ppt/slides/slide1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7742" name="Group 14"/>
          <p:cNvGraphicFramePr>
            <a:graphicFrameLocks noGrp="1"/>
          </p:cNvGraphicFramePr>
          <p:nvPr>
            <p:extLst>
              <p:ext uri="{D42A27DB-BD31-4B8C-83A1-F6EECF244321}">
                <p14:modId xmlns:p14="http://schemas.microsoft.com/office/powerpoint/2010/main" val="4135418873"/>
              </p:ext>
            </p:extLst>
          </p:nvPr>
        </p:nvGraphicFramePr>
        <p:xfrm>
          <a:off x="76200" y="76200"/>
          <a:ext cx="8991600" cy="6278563"/>
        </p:xfrm>
        <a:graphic>
          <a:graphicData uri="http://schemas.openxmlformats.org/drawingml/2006/table">
            <a:tbl>
              <a:tblPr/>
              <a:tblGrid>
                <a:gridCol w="55626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6278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 are He before whom stand thousands of thousands and ten thousand times ten thousand of holy angels and archangels, serving You. You are He before whom stand Your two most honored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living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creatures, with their six wings and many eyes, the seraphim and the cherubim.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mj-lt"/>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الذي يق</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ومُ</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امَكَ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ألوف</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ألوف</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وربوات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ربوات</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لملائكة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ورؤساء</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لملائكة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م</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سين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يخدمون</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أنت الذي يقوم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أم</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امَكَ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كائ</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ناك</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لكريمانِ جدا</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ذ</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لستة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 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جنحة</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 </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الكثيرا </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عي</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ن الس</a:t>
                      </a:r>
                      <a:r>
                        <a:rPr kumimoji="0" lang="ar-EG" altLang="en-US" sz="3500" b="1" i="0" u="none" strike="noStrike" cap="none" normalizeH="0" baseline="0">
                          <a:ln>
                            <a:noFill/>
                          </a:ln>
                          <a:solidFill>
                            <a:srgbClr val="FFFF99"/>
                          </a:solidFill>
                          <a:effectLst/>
                          <a:latin typeface="+mj-lt"/>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mj-lt"/>
                          <a:cs typeface="Times New Roman" panose="02020603050405020304" pitchFamily="18" charset="0"/>
                        </a:rPr>
                        <a:t>رافيم والشاروبيم. </a:t>
                      </a: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29543106"/>
      </p:ext>
    </p:extLst>
  </p:cSld>
  <p:clrMapOvr>
    <a:masterClrMapping/>
  </p:clrMapOvr>
</p:sld>
</file>

<file path=ppt/slides/slide1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7742" name="Group 14"/>
          <p:cNvGraphicFramePr>
            <a:graphicFrameLocks noGrp="1"/>
          </p:cNvGraphicFramePr>
          <p:nvPr>
            <p:extLst>
              <p:ext uri="{D42A27DB-BD31-4B8C-83A1-F6EECF244321}">
                <p14:modId xmlns:p14="http://schemas.microsoft.com/office/powerpoint/2010/main" val="3444521984"/>
              </p:ext>
            </p:extLst>
          </p:nvPr>
        </p:nvGraphicFramePr>
        <p:xfrm>
          <a:off x="76200" y="76200"/>
          <a:ext cx="8991600" cy="6278563"/>
        </p:xfrm>
        <a:graphic>
          <a:graphicData uri="http://schemas.openxmlformats.org/drawingml/2006/table">
            <a:tbl>
              <a:tblPr/>
              <a:tblGrid>
                <a:gridCol w="55626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6278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two wings they cover their faces on account of Your divinity that cannot be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beheld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or comprehended, and with two they cover their feet, and with the other two they fly.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فبجناحينِ يغطون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من أجلِ لاه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لا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ستطاع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النظر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لتفكُّرُ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وبإثنينِ يغطون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ويطيرون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لاثنينِ 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54155426"/>
      </p:ext>
    </p:extLst>
  </p:cSld>
  <p:clrMapOvr>
    <a:masterClrMapping/>
  </p:clrMapOvr>
</p:sld>
</file>

<file path=ppt/slides/slide1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8790" name="Group 38"/>
          <p:cNvGraphicFramePr>
            <a:graphicFrameLocks noGrp="1"/>
          </p:cNvGraphicFramePr>
          <p:nvPr>
            <p:extLst>
              <p:ext uri="{D42A27DB-BD31-4B8C-83A1-F6EECF244321}">
                <p14:modId xmlns:p14="http://schemas.microsoft.com/office/powerpoint/2010/main" val="3020138649"/>
              </p:ext>
            </p:extLst>
          </p:nvPr>
        </p:nvGraphicFramePr>
        <p:xfrm>
          <a:off x="76200" y="0"/>
          <a:ext cx="9067800" cy="4649197"/>
        </p:xfrm>
        <a:graphic>
          <a:graphicData uri="http://schemas.openxmlformats.org/drawingml/2006/table">
            <a:tbl>
              <a:tblPr/>
              <a:tblGrid>
                <a:gridCol w="56388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237755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at all times, all hallow You. But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all who hallow You</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receive from us— we too our hallowing, O Lord, as we praise You with them, saying—</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مانٍ يقد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يقد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قبل تقديس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منا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إذ نسبح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قائلين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p>
                      <a:pPr marL="0" marR="0" lvl="0" indent="0" algn="r"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82395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us attend</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فلننص</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60960557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2601983239"/>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2202442264"/>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with timbrel and chorus.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a:t>
                      </a:r>
                      <a:r>
                        <a:rPr lang="en-US" sz="3600" u="none" baseline="0" dirty="0" err="1">
                          <a:solidFill>
                            <a:schemeClr val="bg1"/>
                          </a:solidFill>
                        </a:rPr>
                        <a:t>han</a:t>
                      </a:r>
                      <a:r>
                        <a:rPr lang="en-US" sz="3600" u="none" baseline="0" dirty="0">
                          <a:solidFill>
                            <a:schemeClr val="bg1"/>
                          </a:solidFill>
                        </a:rPr>
                        <a:t> </a:t>
                      </a:r>
                      <a:r>
                        <a:rPr lang="en-US" sz="3600" u="none" baseline="0" dirty="0" err="1">
                          <a:solidFill>
                            <a:schemeClr val="bg1"/>
                          </a:solidFill>
                        </a:rPr>
                        <a:t>kem</a:t>
                      </a:r>
                      <a:r>
                        <a:rPr lang="en-US" sz="3600" u="none" baseline="0" dirty="0">
                          <a:solidFill>
                            <a:schemeClr val="bg1"/>
                          </a:solidFill>
                        </a:rPr>
                        <a:t> </a:t>
                      </a:r>
                      <a:r>
                        <a:rPr lang="en-US" sz="3600" u="none" baseline="0" dirty="0" err="1">
                          <a:solidFill>
                            <a:schemeClr val="bg1"/>
                          </a:solidFill>
                        </a:rPr>
                        <a:t>kem</a:t>
                      </a:r>
                      <a:r>
                        <a:rPr lang="en-US" sz="3600" u="none" baseline="0" dirty="0">
                          <a:solidFill>
                            <a:schemeClr val="bg1"/>
                          </a:solidFill>
                        </a:rPr>
                        <a:t> </a:t>
                      </a:r>
                      <a:r>
                        <a:rPr lang="en-US" sz="3600" u="none" baseline="0" dirty="0" err="1">
                          <a:solidFill>
                            <a:schemeClr val="bg1"/>
                          </a:solidFill>
                        </a:rPr>
                        <a:t>nem</a:t>
                      </a:r>
                      <a:r>
                        <a:rPr lang="en-US" sz="3600" u="none" baseline="0" dirty="0">
                          <a:solidFill>
                            <a:schemeClr val="bg1"/>
                          </a:solidFill>
                        </a:rPr>
                        <a:t> </a:t>
                      </a:r>
                      <a:r>
                        <a:rPr lang="en-US" sz="3600" u="none" baseline="0" dirty="0" err="1">
                          <a:solidFill>
                            <a:schemeClr val="bg1"/>
                          </a:solidFill>
                        </a:rPr>
                        <a:t>han</a:t>
                      </a:r>
                      <a:r>
                        <a:rPr lang="en-US" sz="3600" u="none" baseline="0" dirty="0">
                          <a:solidFill>
                            <a:schemeClr val="bg1"/>
                          </a:solidFill>
                        </a:rPr>
                        <a:t> </a:t>
                      </a:r>
                      <a:r>
                        <a:rPr lang="en-US" sz="3600" u="none" baseline="0" dirty="0" err="1">
                          <a:solidFill>
                            <a:schemeClr val="bg1"/>
                          </a:solidFill>
                        </a:rPr>
                        <a:t>khoro</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a:t>
                      </a:r>
                      <a:r>
                        <a:rPr lang="en-CA" sz="3600" b="1" i="0" kern="1200" dirty="0" err="1">
                          <a:solidFill>
                            <a:schemeClr val="lt1"/>
                          </a:solidFill>
                          <a:effectLst/>
                          <a:latin typeface="+mn-lt"/>
                          <a:ea typeface="+mn-ea"/>
                          <a:cs typeface="+mn-cs"/>
                        </a:rPr>
                        <a:t>difoofel</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wa</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sofouf</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بدفوف وصفوف.</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807317019"/>
      </p:ext>
    </p:extLst>
  </p:cSld>
  <p:clrMapOvr>
    <a:masterClrMapping/>
  </p:clrMapOvr>
</p:sld>
</file>

<file path=ppt/slides/slide1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37980649"/>
              </p:ext>
            </p:extLst>
          </p:nvPr>
        </p:nvGraphicFramePr>
        <p:xfrm>
          <a:off x="357188" y="56576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“Holy, holy, holy, Lord of hosts, heaven and earth are full of Your holy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Je Agios Agios Agios Kerios sabaout plirees ouranos ke ei gi tees agias so zoxees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جي</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آجيوس آجيوس آجيوس كيريوس ساباؤوت بليريس أو أورانوس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إيجي تيس آجياس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سوذوكسيس.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 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رب الصباؤوت، السماء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والأرض مملوءتان من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مجدك الأقدس</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39717015"/>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“Holy holy holy”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3287452"/>
      </p:ext>
    </p:extLst>
  </p:cSld>
  <p:clrMapOvr>
    <a:masterClrMapping/>
  </p:clrMapOvr>
</p:sld>
</file>

<file path=ppt/slides/slide1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9809" name="Group 33"/>
          <p:cNvGraphicFramePr>
            <a:graphicFrameLocks noGrp="1"/>
          </p:cNvGraphicFramePr>
          <p:nvPr>
            <p:extLst>
              <p:ext uri="{D42A27DB-BD31-4B8C-83A1-F6EECF244321}">
                <p14:modId xmlns:p14="http://schemas.microsoft.com/office/powerpoint/2010/main" val="818673958"/>
              </p:ext>
            </p:extLst>
          </p:nvPr>
        </p:nvGraphicFramePr>
        <p:xfrm>
          <a:off x="76200" y="0"/>
          <a:ext cx="9067800" cy="5623560"/>
        </p:xfrm>
        <a:graphic>
          <a:graphicData uri="http://schemas.openxmlformats.org/drawingml/2006/table">
            <a:tbl>
              <a:tblPr/>
              <a:tblGrid>
                <a:gridCol w="2895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2895600">
                  <a:extLst>
                    <a:ext uri="{9D8B030D-6E8A-4147-A177-3AD203B41FA5}">
                      <a16:colId xmlns:a16="http://schemas.microsoft.com/office/drawing/2014/main" val="20003"/>
                    </a:ext>
                  </a:extLst>
                </a:gridCol>
              </a:tblGrid>
              <a:tr h="2587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Holy, Holy, Holy,</a:t>
                      </a:r>
                    </a:p>
                  </a:txBody>
                  <a:tcPr horzOverflow="overflow">
                    <a:lnL cap="flat">
                      <a:noFill/>
                    </a:lnL>
                    <a:lnR>
                      <a:noFill/>
                    </a:lnR>
                    <a:lnT cap="fla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000" b="0" i="0" u="none" strike="noStrike" cap="none" normalizeH="0" baseline="0">
                          <a:ln>
                            <a:noFill/>
                          </a:ln>
                          <a:solidFill>
                            <a:srgbClr val="FFFF99"/>
                          </a:solidFill>
                          <a:effectLst/>
                          <a:latin typeface="Athanasius" pitchFamily="2" charset="0"/>
                          <a:cs typeface="Times New Roman" panose="02020603050405020304" pitchFamily="18" charset="0"/>
                        </a:rPr>
                        <a:t>Agioc. Agioc. Agioc. </a:t>
                      </a:r>
                    </a:p>
                  </a:txBody>
                  <a:tcPr horzOverflow="overflow">
                    <a:lnL>
                      <a:noFill/>
                    </a:lnL>
                    <a:lnR>
                      <a:noFill/>
                    </a:lnR>
                    <a:lnT cap="fla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75895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Holy, O Lord of hosts, heaven and earth are full of Your holy glory, O Lord our God. Truly, heaven and earth are full of Your holy glory</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الجنود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مملوءتان من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بالحقيقة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مملوءتانِ من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bl>
          </a:graphicData>
        </a:graphic>
      </p:graphicFrame>
      <p:pic>
        <p:nvPicPr>
          <p:cNvPr id="2" name="Picture 1"/>
          <p:cNvPicPr>
            <a:picLocks noChangeAspect="1"/>
          </p:cNvPicPr>
          <p:nvPr/>
        </p:nvPicPr>
        <p:blipFill>
          <a:blip r:embed="rId3"/>
          <a:stretch>
            <a:fillRect/>
          </a:stretch>
        </p:blipFill>
        <p:spPr>
          <a:xfrm>
            <a:off x="2866937" y="8336"/>
            <a:ext cx="3486326" cy="524968"/>
          </a:xfrm>
          <a:prstGeom prst="rect">
            <a:avLst/>
          </a:prstGeom>
        </p:spPr>
      </p:pic>
    </p:spTree>
    <p:extLst>
      <p:ext uri="{BB962C8B-B14F-4D97-AF65-F5344CB8AC3E}">
        <p14:creationId xmlns:p14="http://schemas.microsoft.com/office/powerpoint/2010/main" val="1699311328"/>
      </p:ext>
    </p:extLst>
  </p:cSld>
  <p:clrMapOvr>
    <a:masterClrMapping/>
  </p:clrMapOvr>
</p:sld>
</file>

<file path=ppt/slides/slide1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9809" name="Group 33"/>
          <p:cNvGraphicFramePr>
            <a:graphicFrameLocks noGrp="1"/>
          </p:cNvGraphicFramePr>
          <p:nvPr>
            <p:extLst>
              <p:ext uri="{D42A27DB-BD31-4B8C-83A1-F6EECF244321}">
                <p14:modId xmlns:p14="http://schemas.microsoft.com/office/powerpoint/2010/main" val="159215398"/>
              </p:ext>
            </p:extLst>
          </p:nvPr>
        </p:nvGraphicFramePr>
        <p:xfrm>
          <a:off x="76200" y="0"/>
          <a:ext cx="9067800" cy="5364480"/>
        </p:xfrm>
        <a:graphic>
          <a:graphicData uri="http://schemas.openxmlformats.org/drawingml/2006/table">
            <a:tbl>
              <a:tblPr/>
              <a:tblGrid>
                <a:gridCol w="5257800">
                  <a:extLst>
                    <a:ext uri="{9D8B030D-6E8A-4147-A177-3AD203B41FA5}">
                      <a16:colId xmlns:a16="http://schemas.microsoft.com/office/drawing/2014/main" val="20000"/>
                    </a:ext>
                  </a:extLst>
                </a:gridCol>
                <a:gridCol w="3810000">
                  <a:extLst>
                    <a:ext uri="{9D8B030D-6E8A-4147-A177-3AD203B41FA5}">
                      <a16:colId xmlns:a16="http://schemas.microsoft.com/office/drawing/2014/main" val="20001"/>
                    </a:ext>
                  </a:extLst>
                </a:gridCol>
              </a:tblGrid>
              <a:tr h="17589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through Your only begotten Son, our Lord, God, Savior, and King of us all, Jesus Christ. Fill this, Your sacrifice, O Lord, with the blessing which is from You, by the coming down upon it of Your Holy Spirit.</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 إبن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مخلِّصِنا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كلِّنا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 إمل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الصعيدةَ التي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بالبركة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من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قِبَلِكَ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بحلولِ روح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عليها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with blessing, bless.</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648305742"/>
      </p:ext>
    </p:extLst>
  </p:cSld>
  <p:clrMapOvr>
    <a:masterClrMapping/>
  </p:clrMapOvr>
</p:sld>
</file>

<file path=ppt/slides/slide1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890" name="Picture 27" descr="70%"/>
          <p:cNvPicPr>
            <a:picLocks noChangeAspect="1" noChangeArrowheads="1"/>
          </p:cNvPicPr>
          <p:nvPr/>
        </p:nvPicPr>
        <p:blipFill>
          <a:blip r:embed="rId3">
            <a:extLst>
              <a:ext uri="{28A0092B-C50C-407E-A947-70E740481C1C}">
                <a14:useLocalDpi xmlns:a14="http://schemas.microsoft.com/office/drawing/2010/main" val="0"/>
              </a:ext>
            </a:extLst>
          </a:blip>
          <a:srcRect l="28661" r="4776" b="15236"/>
          <a:stretch>
            <a:fillRect/>
          </a:stretch>
        </p:blipFill>
        <p:spPr bwMode="auto">
          <a:xfrm>
            <a:off x="5436096" y="476672"/>
            <a:ext cx="1274762" cy="1525588"/>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aphicFrame>
        <p:nvGraphicFramePr>
          <p:cNvPr id="5" name="Group 30"/>
          <p:cNvGraphicFramePr>
            <a:graphicFrameLocks noGrp="1"/>
          </p:cNvGraphicFramePr>
          <p:nvPr>
            <p:extLst>
              <p:ext uri="{D42A27DB-BD31-4B8C-83A1-F6EECF244321}">
                <p14:modId xmlns:p14="http://schemas.microsoft.com/office/powerpoint/2010/main" val="133320895"/>
              </p:ext>
            </p:extLst>
          </p:nvPr>
        </p:nvGraphicFramePr>
        <p:xfrm>
          <a:off x="76200" y="76200"/>
          <a:ext cx="8991600" cy="6858455"/>
        </p:xfrm>
        <a:graphic>
          <a:graphicData uri="http://schemas.openxmlformats.org/drawingml/2006/table">
            <a:tbl>
              <a:tblPr/>
              <a:tblGrid>
                <a:gridCol w="56388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tblGrid>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4" marB="4572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with sanctification, sanctify—</a:t>
                      </a: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وبالتقديسِ 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51147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Your precious gifts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are already set forth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before You, this bread and this cup. For Your only begotten Son, our Lord, God, Savior, and King of us all, Jesus Christ,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سابقَ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وهذه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491472750"/>
      </p:ext>
    </p:extLst>
  </p:cSld>
  <p:clrMapOvr>
    <a:masterClrMapping/>
  </p:clrMapOvr>
</p:sld>
</file>

<file path=ppt/slides/slide1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02" name="Picture 29" descr="70%"/>
          <p:cNvPicPr>
            <a:picLocks noChangeAspect="1" noChangeArrowheads="1"/>
          </p:cNvPicPr>
          <p:nvPr/>
        </p:nvPicPr>
        <p:blipFill>
          <a:blip r:embed="rId3">
            <a:extLst>
              <a:ext uri="{28A0092B-C50C-407E-A947-70E740481C1C}">
                <a14:useLocalDpi xmlns:a14="http://schemas.microsoft.com/office/drawing/2010/main" val="0"/>
              </a:ext>
            </a:extLst>
          </a:blip>
          <a:srcRect l="29648" t="24739" r="33354" b="24739"/>
          <a:stretch>
            <a:fillRect/>
          </a:stretch>
        </p:blipFill>
        <p:spPr bwMode="auto">
          <a:xfrm>
            <a:off x="6300192" y="4437112"/>
            <a:ext cx="912813"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aphicFrame>
        <p:nvGraphicFramePr>
          <p:cNvPr id="6" name="Group 30"/>
          <p:cNvGraphicFramePr>
            <a:graphicFrameLocks noGrp="1"/>
          </p:cNvGraphicFramePr>
          <p:nvPr>
            <p:extLst>
              <p:ext uri="{D42A27DB-BD31-4B8C-83A1-F6EECF244321}">
                <p14:modId xmlns:p14="http://schemas.microsoft.com/office/powerpoint/2010/main" val="386629786"/>
              </p:ext>
            </p:extLst>
          </p:nvPr>
        </p:nvGraphicFramePr>
        <p:xfrm>
          <a:off x="76200" y="76200"/>
          <a:ext cx="8991600" cy="5136319"/>
        </p:xfrm>
        <a:graphic>
          <a:graphicData uri="http://schemas.openxmlformats.org/drawingml/2006/table">
            <a:tbl>
              <a:tblPr/>
              <a:tblGrid>
                <a:gridCol w="56388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tblGrid>
              <a:tr h="451147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the night in which He was about to give Himself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up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to suffer for our sins</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to death, which He accepted by His own will for us all—</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الليلة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ذات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فيها ليتأل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عن خطايانا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بذا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بإراد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عنا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5334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believe.</a:t>
                      </a:r>
                    </a:p>
                  </a:txBody>
                  <a:tcPr marT="45724" marB="4572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نؤمنُ</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64310350"/>
      </p:ext>
    </p:extLst>
  </p:cSld>
  <p:clrMapOvr>
    <a:masterClrMapping/>
  </p:clrMapOvr>
</p:sld>
</file>

<file path=ppt/slides/slide1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5812" name="Group 36"/>
          <p:cNvGraphicFramePr>
            <a:graphicFrameLocks noGrp="1"/>
          </p:cNvGraphicFramePr>
          <p:nvPr>
            <p:extLst>
              <p:ext uri="{D42A27DB-BD31-4B8C-83A1-F6EECF244321}">
                <p14:modId xmlns:p14="http://schemas.microsoft.com/office/powerpoint/2010/main" val="2158357477"/>
              </p:ext>
            </p:extLst>
          </p:nvPr>
        </p:nvGraphicFramePr>
        <p:xfrm>
          <a:off x="76200" y="76200"/>
          <a:ext cx="8996363" cy="6050288"/>
        </p:xfrm>
        <a:graphic>
          <a:graphicData uri="http://schemas.openxmlformats.org/drawingml/2006/table">
            <a:tbl>
              <a:tblPr/>
              <a:tblGrid>
                <a:gridCol w="34290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2138363">
                  <a:extLst>
                    <a:ext uri="{9D8B030D-6E8A-4147-A177-3AD203B41FA5}">
                      <a16:colId xmlns:a16="http://schemas.microsoft.com/office/drawing/2014/main" val="20002"/>
                    </a:ext>
                  </a:extLst>
                </a:gridCol>
              </a:tblGrid>
              <a:tr h="26518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took bread into His Holy Hands, which are without spot, or blemish, blessed, and Life Giving.</a:t>
                      </a: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Afsi `nouwik `ejen nefjij `eqouab&gt; `natasni ouo\ `natqwleb&gt;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`mmakarion&gt;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`nreftan'o.</a:t>
                      </a:r>
                    </a:p>
                  </a:txBody>
                  <a:tcPr marT="45722" marB="4572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أخذ 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بزا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 يدي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اللتين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بلا عيب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دنسٍ، الطوباويت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المحييت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02398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believe that this is true. Amen.</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Tenna\; je vai pe 'en oumeqmhi&gt; `amhn.</a:t>
                      </a:r>
                    </a:p>
                  </a:txBody>
                  <a:tcPr marT="45722" marB="45722"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أن هذا هو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51948" name="Picture 57"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5868144" y="3284984"/>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30517" y="44624"/>
            <a:ext cx="3455612" cy="6781800"/>
          </a:xfrm>
          <a:prstGeom prst="rect">
            <a:avLst/>
          </a:prstGeom>
        </p:spPr>
      </p:pic>
    </p:spTree>
    <p:extLst>
      <p:ext uri="{BB962C8B-B14F-4D97-AF65-F5344CB8AC3E}">
        <p14:creationId xmlns:p14="http://schemas.microsoft.com/office/powerpoint/2010/main" val="2313746551"/>
      </p:ext>
    </p:extLst>
  </p:cSld>
  <p:clrMapOvr>
    <a:masterClrMapping/>
  </p:clrMapOvr>
</p:sld>
</file>

<file path=ppt/slides/slide1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48" name="Picture 57"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6948264" y="5085184"/>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aphicFrame>
        <p:nvGraphicFramePr>
          <p:cNvPr id="5" name="Group 36"/>
          <p:cNvGraphicFramePr>
            <a:graphicFrameLocks noGrp="1"/>
          </p:cNvGraphicFramePr>
          <p:nvPr>
            <p:extLst>
              <p:ext uri="{D42A27DB-BD31-4B8C-83A1-F6EECF244321}">
                <p14:modId xmlns:p14="http://schemas.microsoft.com/office/powerpoint/2010/main" val="1514645135"/>
              </p:ext>
            </p:extLst>
          </p:nvPr>
        </p:nvGraphicFramePr>
        <p:xfrm>
          <a:off x="76200" y="76200"/>
          <a:ext cx="8996363" cy="4114804"/>
        </p:xfrm>
        <a:graphic>
          <a:graphicData uri="http://schemas.openxmlformats.org/drawingml/2006/table">
            <a:tbl>
              <a:tblPr/>
              <a:tblGrid>
                <a:gridCol w="34290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2138363">
                  <a:extLst>
                    <a:ext uri="{9D8B030D-6E8A-4147-A177-3AD203B41FA5}">
                      <a16:colId xmlns:a16="http://schemas.microsoft.com/office/drawing/2014/main" val="20002"/>
                    </a:ext>
                  </a:extLst>
                </a:gridCol>
              </a:tblGrid>
              <a:tr h="26518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looked up toward Heaven to You, O God, who are His Father and Master of everyone. And when He had given thanks.</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Afjou]t `e`p]wi `e`tve \arok&gt; vh `ete vwf `niwt Vnou; ouo\ `vnhb `nte ouon niben. Etaf]ep`\mot.</a:t>
                      </a:r>
                    </a:p>
                  </a:txBody>
                  <a:tcPr marT="45722" marB="4572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فوق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أباه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وسي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3"/>
          <a:stretch>
            <a:fillRect/>
          </a:stretch>
        </p:blipFill>
        <p:spPr>
          <a:xfrm>
            <a:off x="3401726" y="37563"/>
            <a:ext cx="3547507" cy="6521152"/>
          </a:xfrm>
          <a:prstGeom prst="rect">
            <a:avLst/>
          </a:prstGeom>
        </p:spPr>
      </p:pic>
    </p:spTree>
    <p:extLst>
      <p:ext uri="{BB962C8B-B14F-4D97-AF65-F5344CB8AC3E}">
        <p14:creationId xmlns:p14="http://schemas.microsoft.com/office/powerpoint/2010/main" val="2392616955"/>
      </p:ext>
    </p:extLst>
  </p:cSld>
  <p:clrMapOvr>
    <a:masterClrMapping/>
  </p:clrMapOvr>
</p:sld>
</file>

<file path=ppt/slides/slide1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7522" name="Group 2"/>
          <p:cNvGraphicFramePr>
            <a:graphicFrameLocks noGrp="1"/>
          </p:cNvGraphicFramePr>
          <p:nvPr>
            <p:extLst>
              <p:ext uri="{D42A27DB-BD31-4B8C-83A1-F6EECF244321}">
                <p14:modId xmlns:p14="http://schemas.microsoft.com/office/powerpoint/2010/main" val="241684049"/>
              </p:ext>
            </p:extLst>
          </p:nvPr>
        </p:nvGraphicFramePr>
        <p:xfrm>
          <a:off x="0" y="90488"/>
          <a:ext cx="9144000" cy="6480708"/>
        </p:xfrm>
        <a:graphic>
          <a:graphicData uri="http://schemas.openxmlformats.org/drawingml/2006/table">
            <a:tbl>
              <a:tblPr/>
              <a:tblGrid>
                <a:gridCol w="35814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6" marB="4572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26" marB="45726"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blessed it.</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Af`cmou `erof.</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1823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sanctified it. </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Afer`agi`azin `mmof</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13717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We believe, we confess, and we glorify.</a:t>
                      </a:r>
                    </a:p>
                  </a:txBody>
                  <a:tcPr marT="45726" marB="4572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Picteuomen ke</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`omologoumen ke do[azomen.</a:t>
                      </a:r>
                    </a:p>
                  </a:txBody>
                  <a:tcPr marT="45726" marB="45726"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ونمج</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111616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26" marB="45726"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6" marB="4572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552981" name="Picture 35"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7092280" y="5637746"/>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17638" y="17492"/>
            <a:ext cx="3623612" cy="6795884"/>
          </a:xfrm>
          <a:prstGeom prst="rect">
            <a:avLst/>
          </a:prstGeom>
        </p:spPr>
      </p:pic>
    </p:spTree>
    <p:extLst>
      <p:ext uri="{BB962C8B-B14F-4D97-AF65-F5344CB8AC3E}">
        <p14:creationId xmlns:p14="http://schemas.microsoft.com/office/powerpoint/2010/main" val="2289290941"/>
      </p:ext>
    </p:extLst>
  </p:cSld>
  <p:clrMapOvr>
    <a:masterClrMapping/>
  </p:clrMapOvr>
</p:sld>
</file>

<file path=ppt/slides/slide1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8567" name="Group 23"/>
          <p:cNvGraphicFramePr>
            <a:graphicFrameLocks noGrp="1"/>
          </p:cNvGraphicFramePr>
          <p:nvPr>
            <p:extLst>
              <p:ext uri="{D42A27DB-BD31-4B8C-83A1-F6EECF244321}">
                <p14:modId xmlns:p14="http://schemas.microsoft.com/office/powerpoint/2010/main" val="1425007788"/>
              </p:ext>
            </p:extLst>
          </p:nvPr>
        </p:nvGraphicFramePr>
        <p:xfrm>
          <a:off x="76200" y="76200"/>
          <a:ext cx="9067800" cy="5958804"/>
        </p:xfrm>
        <a:graphic>
          <a:graphicData uri="http://schemas.openxmlformats.org/drawingml/2006/table">
            <a:tbl>
              <a:tblPr/>
              <a:tblGrid>
                <a:gridCol w="3581400">
                  <a:extLst>
                    <a:ext uri="{9D8B030D-6E8A-4147-A177-3AD203B41FA5}">
                      <a16:colId xmlns:a16="http://schemas.microsoft.com/office/drawing/2014/main" val="20000"/>
                    </a:ext>
                  </a:extLst>
                </a:gridCol>
                <a:gridCol w="3382963">
                  <a:extLst>
                    <a:ext uri="{9D8B030D-6E8A-4147-A177-3AD203B41FA5}">
                      <a16:colId xmlns:a16="http://schemas.microsoft.com/office/drawing/2014/main" val="20001"/>
                    </a:ext>
                  </a:extLst>
                </a:gridCol>
                <a:gridCol w="2103437">
                  <a:extLst>
                    <a:ext uri="{9D8B030D-6E8A-4147-A177-3AD203B41FA5}">
                      <a16:colId xmlns:a16="http://schemas.microsoft.com/office/drawing/2014/main" val="20002"/>
                    </a:ext>
                  </a:extLst>
                </a:gridCol>
              </a:tblGrid>
              <a:tr h="5211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broke it, and gave it to His own saintly disciples and Holy apostles, saying, “Take, eat of It, all of you. For this is My Body,</a:t>
                      </a:r>
                    </a:p>
                  </a:txBody>
                  <a:tcPr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Afva]f afthif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`nnh`ete nouf `n`agioc</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`mmaqhthc&gt;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`n`apoctoloc eqouab efjw `mmoc&gt; Je si ouwm</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`ebol `n'htf throu&gt; vai gar pe pacwma&gt;</a:t>
                      </a:r>
                    </a:p>
                  </a:txBody>
                  <a:tcPr marT="45702" marB="4570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وأعطاه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لتلاميذ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رُسُلِهِ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خذوا 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لوا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منه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لأن هذا هو جسدي</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553993" name="Picture 16"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7092280" y="5805264"/>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576767" y="19509"/>
            <a:ext cx="3509945" cy="6825612"/>
          </a:xfrm>
          <a:prstGeom prst="rect">
            <a:avLst/>
          </a:prstGeom>
        </p:spPr>
      </p:pic>
    </p:spTree>
    <p:extLst>
      <p:ext uri="{BB962C8B-B14F-4D97-AF65-F5344CB8AC3E}">
        <p14:creationId xmlns:p14="http://schemas.microsoft.com/office/powerpoint/2010/main" val="1067756943"/>
      </p:ext>
    </p:extLst>
  </p:cSld>
  <p:clrMapOvr>
    <a:masterClrMapping/>
  </p:clrMapOvr>
</p:sld>
</file>

<file path=ppt/slides/slide1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8567" name="Group 23"/>
          <p:cNvGraphicFramePr>
            <a:graphicFrameLocks noGrp="1"/>
          </p:cNvGraphicFramePr>
          <p:nvPr>
            <p:extLst>
              <p:ext uri="{D42A27DB-BD31-4B8C-83A1-F6EECF244321}">
                <p14:modId xmlns:p14="http://schemas.microsoft.com/office/powerpoint/2010/main" val="4222967198"/>
              </p:ext>
            </p:extLst>
          </p:nvPr>
        </p:nvGraphicFramePr>
        <p:xfrm>
          <a:off x="76200" y="76200"/>
          <a:ext cx="9067800" cy="5980508"/>
        </p:xfrm>
        <a:graphic>
          <a:graphicData uri="http://schemas.openxmlformats.org/drawingml/2006/table">
            <a:tbl>
              <a:tblPr/>
              <a:tblGrid>
                <a:gridCol w="3581400">
                  <a:extLst>
                    <a:ext uri="{9D8B030D-6E8A-4147-A177-3AD203B41FA5}">
                      <a16:colId xmlns:a16="http://schemas.microsoft.com/office/drawing/2014/main" val="20000"/>
                    </a:ext>
                  </a:extLst>
                </a:gridCol>
                <a:gridCol w="3382963">
                  <a:extLst>
                    <a:ext uri="{9D8B030D-6E8A-4147-A177-3AD203B41FA5}">
                      <a16:colId xmlns:a16="http://schemas.microsoft.com/office/drawing/2014/main" val="20001"/>
                    </a:ext>
                  </a:extLst>
                </a:gridCol>
                <a:gridCol w="2103437">
                  <a:extLst>
                    <a:ext uri="{9D8B030D-6E8A-4147-A177-3AD203B41FA5}">
                      <a16:colId xmlns:a16="http://schemas.microsoft.com/office/drawing/2014/main" val="20002"/>
                    </a:ext>
                  </a:extLst>
                </a:gridCol>
              </a:tblGrid>
              <a:tr h="42889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is broken for you and for many, to be given for the remission of sins. This do in remembrance of Me.”</a:t>
                      </a:r>
                    </a:p>
                  </a:txBody>
                  <a:tcPr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etounava]f `ejen   qhnou nem \ankemh]&gt;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`ncethif `e`pxw `ebol `nte ninobi&gt; vai `aritf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`epaer`vmeu`i.</a:t>
                      </a:r>
                    </a:p>
                  </a:txBody>
                  <a:tcPr marT="45702" marB="4570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نكم وعن كثيرين،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يُعطَي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لمغفرة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هذا اصنعوه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447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This is true. Amen.</a:t>
                      </a:r>
                    </a:p>
                  </a:txBody>
                  <a:tcPr marT="45702" marB="4570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Vai pe 'en oumeqmhi&gt; Amhn.</a:t>
                      </a:r>
                    </a:p>
                  </a:txBody>
                  <a:tcPr marT="45702" marB="4570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هذا هو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2" marB="4570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53993" name="Picture 16"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5004048" y="5805264"/>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3" name="Picture 2"/>
          <p:cNvPicPr>
            <a:picLocks noChangeAspect="1"/>
          </p:cNvPicPr>
          <p:nvPr/>
        </p:nvPicPr>
        <p:blipFill>
          <a:blip r:embed="rId3"/>
          <a:stretch>
            <a:fillRect/>
          </a:stretch>
        </p:blipFill>
        <p:spPr>
          <a:xfrm>
            <a:off x="3491880" y="18510"/>
            <a:ext cx="3600400" cy="6825218"/>
          </a:xfrm>
          <a:prstGeom prst="rect">
            <a:avLst/>
          </a:prstGeom>
        </p:spPr>
      </p:pic>
    </p:spTree>
    <p:extLst>
      <p:ext uri="{BB962C8B-B14F-4D97-AF65-F5344CB8AC3E}">
        <p14:creationId xmlns:p14="http://schemas.microsoft.com/office/powerpoint/2010/main" val="366518103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1863580038"/>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1886224504"/>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with strings and organs.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a:t>
                      </a:r>
                      <a:r>
                        <a:rPr lang="en-US" sz="3600" u="none" baseline="0" dirty="0" err="1">
                          <a:solidFill>
                            <a:schemeClr val="bg1"/>
                          </a:solidFill>
                        </a:rPr>
                        <a:t>han</a:t>
                      </a:r>
                      <a:r>
                        <a:rPr lang="en-US" sz="3600" u="none" baseline="0" dirty="0">
                          <a:solidFill>
                            <a:schemeClr val="bg1"/>
                          </a:solidFill>
                        </a:rPr>
                        <a:t> </a:t>
                      </a:r>
                      <a:r>
                        <a:rPr lang="en-CA" sz="3600" u="none" baseline="0" dirty="0" err="1">
                          <a:solidFill>
                            <a:schemeClr val="bg1"/>
                          </a:solidFill>
                        </a:rPr>
                        <a:t>kap</a:t>
                      </a:r>
                      <a:r>
                        <a:rPr lang="en-CA" sz="3600" u="none" baseline="0" dirty="0">
                          <a:solidFill>
                            <a:schemeClr val="bg1"/>
                          </a:solidFill>
                        </a:rPr>
                        <a:t> </a:t>
                      </a:r>
                      <a:r>
                        <a:rPr lang="en-CA" sz="3600" u="none" baseline="0" dirty="0" err="1">
                          <a:solidFill>
                            <a:schemeClr val="bg1"/>
                          </a:solidFill>
                        </a:rPr>
                        <a:t>nem</a:t>
                      </a:r>
                      <a:r>
                        <a:rPr lang="en-CA" sz="3600" u="none" baseline="0" dirty="0">
                          <a:solidFill>
                            <a:schemeClr val="bg1"/>
                          </a:solidFill>
                        </a:rPr>
                        <a:t> </a:t>
                      </a:r>
                      <a:r>
                        <a:rPr lang="en-CA" sz="3600" u="none" baseline="0" dirty="0" err="1">
                          <a:solidFill>
                            <a:schemeClr val="bg1"/>
                          </a:solidFill>
                        </a:rPr>
                        <a:t>oo</a:t>
                      </a:r>
                      <a:r>
                        <a:rPr lang="en-CA" sz="3600" u="none" baseline="0" dirty="0">
                          <a:solidFill>
                            <a:schemeClr val="bg1"/>
                          </a:solidFill>
                        </a:rPr>
                        <a:t> </a:t>
                      </a:r>
                      <a:r>
                        <a:rPr lang="en-CA" sz="3600" u="none" baseline="0" dirty="0" err="1">
                          <a:solidFill>
                            <a:schemeClr val="bg1"/>
                          </a:solidFill>
                        </a:rPr>
                        <a:t>orghanon</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a:t>
                      </a:r>
                      <a:r>
                        <a:rPr lang="en-CA" sz="3600" b="1" i="0" kern="1200" dirty="0" err="1">
                          <a:solidFill>
                            <a:schemeClr val="lt1"/>
                          </a:solidFill>
                          <a:effectLst/>
                          <a:latin typeface="+mn-lt"/>
                          <a:ea typeface="+mn-ea"/>
                          <a:cs typeface="+mn-cs"/>
                        </a:rPr>
                        <a:t>owtaren</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wa</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orhoon</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بأوتار وأرغن.</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500295611"/>
      </p:ext>
    </p:extLst>
  </p:cSld>
  <p:clrMapOvr>
    <a:masterClrMapping/>
  </p:clrMapOvr>
</p:sld>
</file>

<file path=ppt/slides/slide1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9570" name="Group 2"/>
          <p:cNvGraphicFramePr>
            <a:graphicFrameLocks noGrp="1"/>
          </p:cNvGraphicFramePr>
          <p:nvPr>
            <p:extLst>
              <p:ext uri="{D42A27DB-BD31-4B8C-83A1-F6EECF244321}">
                <p14:modId xmlns:p14="http://schemas.microsoft.com/office/powerpoint/2010/main" val="3465747794"/>
              </p:ext>
            </p:extLst>
          </p:nvPr>
        </p:nvGraphicFramePr>
        <p:xfrm>
          <a:off x="76200" y="76200"/>
          <a:ext cx="8991600" cy="4983408"/>
        </p:xfrm>
        <a:graphic>
          <a:graphicData uri="http://schemas.openxmlformats.org/drawingml/2006/table">
            <a:tbl>
              <a:tblPr/>
              <a:tblGrid>
                <a:gridCol w="3082925">
                  <a:extLst>
                    <a:ext uri="{9D8B030D-6E8A-4147-A177-3AD203B41FA5}">
                      <a16:colId xmlns:a16="http://schemas.microsoft.com/office/drawing/2014/main" val="20000"/>
                    </a:ext>
                  </a:extLst>
                </a:gridCol>
                <a:gridCol w="3927475">
                  <a:extLst>
                    <a:ext uri="{9D8B030D-6E8A-4147-A177-3AD203B41FA5}">
                      <a16:colId xmlns:a16="http://schemas.microsoft.com/office/drawing/2014/main" val="20001"/>
                    </a:ext>
                  </a:extLst>
                </a:gridCol>
                <a:gridCol w="1981200">
                  <a:extLst>
                    <a:ext uri="{9D8B030D-6E8A-4147-A177-3AD203B41FA5}">
                      <a16:colId xmlns:a16="http://schemas.microsoft.com/office/drawing/2014/main" val="20002"/>
                    </a:ext>
                  </a:extLst>
                </a:gridCol>
              </a:tblGrid>
              <a:tr h="179824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Likewise also, the cup, after supper, He mixed it with wine and water. </a:t>
                      </a: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Pairh; on pike`avot menenca pidipnon&gt; afqotf  `ebol'en ouhrp nem oumwou. </a:t>
                      </a:r>
                    </a:p>
                  </a:txBody>
                  <a:tcPr marT="45708" marB="45708"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هكذا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العشاء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من خمر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4482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when He had given thanks.</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Etaf]ep`\mot.</a:t>
                      </a:r>
                    </a:p>
                  </a:txBody>
                  <a:tcPr marT="45708" marB="45708"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8" marB="45708"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555032" name="Picture 36"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5292080" y="5805264"/>
            <a:ext cx="912813"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3" name="Picture 2"/>
          <p:cNvPicPr>
            <a:picLocks noChangeAspect="1"/>
          </p:cNvPicPr>
          <p:nvPr/>
        </p:nvPicPr>
        <p:blipFill>
          <a:blip r:embed="rId3"/>
          <a:stretch>
            <a:fillRect/>
          </a:stretch>
        </p:blipFill>
        <p:spPr>
          <a:xfrm>
            <a:off x="2954453" y="63321"/>
            <a:ext cx="4121051" cy="6791389"/>
          </a:xfrm>
          <a:prstGeom prst="rect">
            <a:avLst/>
          </a:prstGeom>
        </p:spPr>
      </p:pic>
    </p:spTree>
    <p:extLst>
      <p:ext uri="{BB962C8B-B14F-4D97-AF65-F5344CB8AC3E}">
        <p14:creationId xmlns:p14="http://schemas.microsoft.com/office/powerpoint/2010/main" val="2793543631"/>
      </p:ext>
    </p:extLst>
  </p:cSld>
  <p:clrMapOvr>
    <a:masterClrMapping/>
  </p:clrMapOvr>
</p:sld>
</file>

<file path=ppt/slides/slide1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9570" name="Group 2"/>
          <p:cNvGraphicFramePr>
            <a:graphicFrameLocks noGrp="1"/>
          </p:cNvGraphicFramePr>
          <p:nvPr>
            <p:extLst>
              <p:ext uri="{D42A27DB-BD31-4B8C-83A1-F6EECF244321}">
                <p14:modId xmlns:p14="http://schemas.microsoft.com/office/powerpoint/2010/main" val="4280033703"/>
              </p:ext>
            </p:extLst>
          </p:nvPr>
        </p:nvGraphicFramePr>
        <p:xfrm>
          <a:off x="76200" y="76200"/>
          <a:ext cx="8991600" cy="5031096"/>
        </p:xfrm>
        <a:graphic>
          <a:graphicData uri="http://schemas.openxmlformats.org/drawingml/2006/table">
            <a:tbl>
              <a:tblPr/>
              <a:tblGrid>
                <a:gridCol w="3082925">
                  <a:extLst>
                    <a:ext uri="{9D8B030D-6E8A-4147-A177-3AD203B41FA5}">
                      <a16:colId xmlns:a16="http://schemas.microsoft.com/office/drawing/2014/main" val="20000"/>
                    </a:ext>
                  </a:extLst>
                </a:gridCol>
                <a:gridCol w="3927475">
                  <a:extLst>
                    <a:ext uri="{9D8B030D-6E8A-4147-A177-3AD203B41FA5}">
                      <a16:colId xmlns:a16="http://schemas.microsoft.com/office/drawing/2014/main" val="20001"/>
                    </a:ext>
                  </a:extLst>
                </a:gridCol>
                <a:gridCol w="182563">
                  <a:extLst>
                    <a:ext uri="{9D8B030D-6E8A-4147-A177-3AD203B41FA5}">
                      <a16:colId xmlns:a16="http://schemas.microsoft.com/office/drawing/2014/main" val="20002"/>
                    </a:ext>
                  </a:extLst>
                </a:gridCol>
                <a:gridCol w="1798637">
                  <a:extLst>
                    <a:ext uri="{9D8B030D-6E8A-4147-A177-3AD203B41FA5}">
                      <a16:colId xmlns:a16="http://schemas.microsoft.com/office/drawing/2014/main" val="20003"/>
                    </a:ext>
                  </a:extLst>
                </a:gridCol>
              </a:tblGrid>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blessed it. </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Af`cmou `erof.</a:t>
                      </a: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0"/>
                  </a:ext>
                </a:extLst>
              </a:tr>
              <a:tr h="5332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02304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sanctified it.</a:t>
                      </a:r>
                    </a:p>
                  </a:txBody>
                  <a:tcPr marT="45708" marB="45708"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Afer`agi`azin `mmof.</a:t>
                      </a:r>
                      <a:endPar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marT="45708" marB="45708" horzOverflow="overflow">
                    <a:lnL>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137153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Again, we believe, we confess, and we glorify.</a:t>
                      </a:r>
                    </a:p>
                  </a:txBody>
                  <a:tcPr marT="45708" marB="45708" horzOverflow="overflow">
                    <a:lnL cap="flat">
                      <a:noFill/>
                    </a:lnL>
                    <a:lnR>
                      <a:noFill/>
                    </a:lnR>
                    <a:lnT>
                      <a:noFill/>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Ke palin picteuomen ke `omologoumen ke do[azomen.</a:t>
                      </a:r>
                    </a:p>
                  </a:txBody>
                  <a:tcPr marT="45708" marB="45708" horzOverflow="overflow">
                    <a:lnL>
                      <a:noFill/>
                    </a:lnL>
                    <a:lnR>
                      <a:noFill/>
                    </a:lnR>
                    <a:lnT>
                      <a:noFill/>
                    </a:lnT>
                    <a:lnB cap="flat">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وأيضاً نؤمن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ونمجد</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pic>
        <p:nvPicPr>
          <p:cNvPr id="555032" name="Picture 36" descr="70%"/>
          <p:cNvPicPr>
            <a:picLocks noChangeAspect="1" noChangeArrowheads="1"/>
          </p:cNvPicPr>
          <p:nvPr/>
        </p:nvPicPr>
        <p:blipFill>
          <a:blip r:embed="rId2">
            <a:extLst>
              <a:ext uri="{28A0092B-C50C-407E-A947-70E740481C1C}">
                <a14:useLocalDpi xmlns:a14="http://schemas.microsoft.com/office/drawing/2010/main" val="0"/>
              </a:ext>
            </a:extLst>
          </a:blip>
          <a:srcRect l="29648" t="24739" r="33354" b="24739"/>
          <a:stretch>
            <a:fillRect/>
          </a:stretch>
        </p:blipFill>
        <p:spPr bwMode="auto">
          <a:xfrm>
            <a:off x="4572000" y="5229200"/>
            <a:ext cx="912813"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118961" y="37562"/>
            <a:ext cx="4176464" cy="6785147"/>
          </a:xfrm>
          <a:prstGeom prst="rect">
            <a:avLst/>
          </a:prstGeom>
        </p:spPr>
      </p:pic>
    </p:spTree>
    <p:extLst>
      <p:ext uri="{BB962C8B-B14F-4D97-AF65-F5344CB8AC3E}">
        <p14:creationId xmlns:p14="http://schemas.microsoft.com/office/powerpoint/2010/main" val="3092708726"/>
      </p:ext>
    </p:extLst>
  </p:cSld>
  <p:clrMapOvr>
    <a:masterClrMapping/>
  </p:clrMapOvr>
</p:sld>
</file>

<file path=ppt/slides/slide1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0594" name="Group 2"/>
          <p:cNvGraphicFramePr>
            <a:graphicFrameLocks noGrp="1"/>
          </p:cNvGraphicFramePr>
          <p:nvPr>
            <p:extLst>
              <p:ext uri="{D42A27DB-BD31-4B8C-83A1-F6EECF244321}">
                <p14:modId xmlns:p14="http://schemas.microsoft.com/office/powerpoint/2010/main" val="2100206489"/>
              </p:ext>
            </p:extLst>
          </p:nvPr>
        </p:nvGraphicFramePr>
        <p:xfrm>
          <a:off x="76200" y="76200"/>
          <a:ext cx="8991600" cy="6492224"/>
        </p:xfrm>
        <a:graphic>
          <a:graphicData uri="http://schemas.openxmlformats.org/drawingml/2006/table">
            <a:tbl>
              <a:tblPr/>
              <a:tblGrid>
                <a:gridCol w="3429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tblGrid>
              <a:tr h="56385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 tasted, and gave It also to His own saintly disciples and Holy apostles, saying, “Take drink of It all of you. For this is My Blood of the new covenant</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Afjem;pi afthif on `nnh `ete nouf `n`agioc</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`mmaqhthc&gt;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`n`apoctoloc eqouab efjw</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 `mmoc. Je si cw</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`ebol `n'’htf throu. Vai gar pe pa`cnof `nte ;di`aqhkh `mberi&gt;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12" marB="4571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وذاق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وأعطاها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لتلاميذ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القديسين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رُسُلِهِ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الأطهار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ذوا اشربوا منه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هو دمي الذي للعهد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3" name="Picture 2"/>
          <p:cNvPicPr>
            <a:picLocks noChangeAspect="1"/>
          </p:cNvPicPr>
          <p:nvPr/>
        </p:nvPicPr>
        <p:blipFill>
          <a:blip r:embed="rId2"/>
          <a:stretch>
            <a:fillRect/>
          </a:stretch>
        </p:blipFill>
        <p:spPr>
          <a:xfrm>
            <a:off x="3491880" y="24281"/>
            <a:ext cx="3312368" cy="6767064"/>
          </a:xfrm>
          <a:prstGeom prst="rect">
            <a:avLst/>
          </a:prstGeom>
        </p:spPr>
      </p:pic>
    </p:spTree>
    <p:extLst>
      <p:ext uri="{BB962C8B-B14F-4D97-AF65-F5344CB8AC3E}">
        <p14:creationId xmlns:p14="http://schemas.microsoft.com/office/powerpoint/2010/main" val="1213689763"/>
      </p:ext>
    </p:extLst>
  </p:cSld>
  <p:clrMapOvr>
    <a:masterClrMapping/>
  </p:clrMapOvr>
</p:sld>
</file>

<file path=ppt/slides/slide1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0594" name="Group 2"/>
          <p:cNvGraphicFramePr>
            <a:graphicFrameLocks noGrp="1"/>
          </p:cNvGraphicFramePr>
          <p:nvPr>
            <p:extLst>
              <p:ext uri="{D42A27DB-BD31-4B8C-83A1-F6EECF244321}">
                <p14:modId xmlns:p14="http://schemas.microsoft.com/office/powerpoint/2010/main" val="4234077453"/>
              </p:ext>
            </p:extLst>
          </p:nvPr>
        </p:nvGraphicFramePr>
        <p:xfrm>
          <a:off x="76200" y="76200"/>
          <a:ext cx="8991600" cy="5980528"/>
        </p:xfrm>
        <a:graphic>
          <a:graphicData uri="http://schemas.openxmlformats.org/drawingml/2006/table">
            <a:tbl>
              <a:tblPr/>
              <a:tblGrid>
                <a:gridCol w="3429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tblGrid>
              <a:tr h="42889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is shed for you and for many, to be given for the remission of sins. This do in remembrance of Me.”</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`etounavonf `ebol `ejen qhnou nem \ankemh]&gt; ncethif `e`pxw `ebol `nte ninobi&gt; vai `aritf</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`epaer`vmeu`i.</a:t>
                      </a:r>
                    </a:p>
                  </a:txBody>
                  <a:tcPr marT="45712" marB="4571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وعن كثيرين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لمغفرة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هذا اصنعوه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4482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This is also true. Amen.</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Vai on pe 'en oumeqmhi&gt; `amhn.</a:t>
                      </a:r>
                      <a:endPar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وهذا هو أيضا</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بالحقيقة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آمين.</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2" name="Picture 1"/>
          <p:cNvPicPr>
            <a:picLocks noChangeAspect="1"/>
          </p:cNvPicPr>
          <p:nvPr/>
        </p:nvPicPr>
        <p:blipFill>
          <a:blip r:embed="rId2"/>
          <a:stretch>
            <a:fillRect/>
          </a:stretch>
        </p:blipFill>
        <p:spPr>
          <a:xfrm>
            <a:off x="3491880" y="31745"/>
            <a:ext cx="3312368" cy="6805881"/>
          </a:xfrm>
          <a:prstGeom prst="rect">
            <a:avLst/>
          </a:prstGeom>
        </p:spPr>
      </p:pic>
    </p:spTree>
    <p:extLst>
      <p:ext uri="{BB962C8B-B14F-4D97-AF65-F5344CB8AC3E}">
        <p14:creationId xmlns:p14="http://schemas.microsoft.com/office/powerpoint/2010/main" val="3256290307"/>
      </p:ext>
    </p:extLst>
  </p:cSld>
  <p:clrMapOvr>
    <a:masterClrMapping/>
  </p:clrMapOvr>
</p:sld>
</file>

<file path=ppt/slides/slide1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1618" name="Group 2"/>
          <p:cNvGraphicFramePr>
            <a:graphicFrameLocks noGrp="1"/>
          </p:cNvGraphicFramePr>
          <p:nvPr>
            <p:extLst>
              <p:ext uri="{D42A27DB-BD31-4B8C-83A1-F6EECF244321}">
                <p14:modId xmlns:p14="http://schemas.microsoft.com/office/powerpoint/2010/main" val="1810580114"/>
              </p:ext>
            </p:extLst>
          </p:nvPr>
        </p:nvGraphicFramePr>
        <p:xfrm>
          <a:off x="76200" y="76200"/>
          <a:ext cx="9067800" cy="5958848"/>
        </p:xfrm>
        <a:graphic>
          <a:graphicData uri="http://schemas.openxmlformats.org/drawingml/2006/table">
            <a:tbl>
              <a:tblPr/>
              <a:tblGrid>
                <a:gridCol w="3048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tblGrid>
              <a:tr h="39322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every time you eat of this bread and drink of this cup, you proclaim My Death, confess My Resurrection, and remember Me till I come.”</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Cop gar niben</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`etetennaouwm `ebol'en paiwik vai. Ouo\</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`ntetencw `ebol'en pai`avot vai. Ereten\iwi]  `mpa-mou&gt;  `eretener`omologin  `nta`anactacic&gt;</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`ereten`iri</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`mpameu`i ]a;`i.</a:t>
                      </a:r>
                    </a:p>
                  </a:txBody>
                  <a:tcPr marT="45724" marB="45724"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تأك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وتعترفون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بقيامتي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وتذكروني إلي أن أج</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يءَ</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557062" name="Picture 12" descr="70%"/>
          <p:cNvPicPr>
            <a:picLocks noChangeAspect="1" noChangeArrowheads="1"/>
          </p:cNvPicPr>
          <p:nvPr/>
        </p:nvPicPr>
        <p:blipFill>
          <a:blip r:embed="rId2">
            <a:extLst>
              <a:ext uri="{28A0092B-C50C-407E-A947-70E740481C1C}">
                <a14:useLocalDpi xmlns:a14="http://schemas.microsoft.com/office/drawing/2010/main" val="0"/>
              </a:ext>
            </a:extLst>
          </a:blip>
          <a:srcRect l="56007" t="3381" r="4001" b="47330"/>
          <a:stretch>
            <a:fillRect/>
          </a:stretch>
        </p:blipFill>
        <p:spPr bwMode="auto">
          <a:xfrm>
            <a:off x="5940152" y="5661248"/>
            <a:ext cx="698376" cy="1018465"/>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 name="Picture 1"/>
          <p:cNvPicPr>
            <a:picLocks noChangeAspect="1"/>
          </p:cNvPicPr>
          <p:nvPr/>
        </p:nvPicPr>
        <p:blipFill>
          <a:blip r:embed="rId3"/>
          <a:stretch>
            <a:fillRect/>
          </a:stretch>
        </p:blipFill>
        <p:spPr>
          <a:xfrm>
            <a:off x="3131840" y="57147"/>
            <a:ext cx="3672408" cy="6741308"/>
          </a:xfrm>
          <a:prstGeom prst="rect">
            <a:avLst/>
          </a:prstGeom>
        </p:spPr>
      </p:pic>
    </p:spTree>
    <p:extLst>
      <p:ext uri="{BB962C8B-B14F-4D97-AF65-F5344CB8AC3E}">
        <p14:creationId xmlns:p14="http://schemas.microsoft.com/office/powerpoint/2010/main" val="2993382342"/>
      </p:ext>
    </p:extLst>
  </p:cSld>
  <p:clrMapOvr>
    <a:masterClrMapping/>
  </p:clrMapOvr>
</p:sld>
</file>

<file path=ppt/slides/slide1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2657" name="Group 17"/>
          <p:cNvGraphicFramePr>
            <a:graphicFrameLocks noGrp="1"/>
          </p:cNvGraphicFramePr>
          <p:nvPr>
            <p:extLst>
              <p:ext uri="{D42A27DB-BD31-4B8C-83A1-F6EECF244321}">
                <p14:modId xmlns:p14="http://schemas.microsoft.com/office/powerpoint/2010/main" val="944705728"/>
              </p:ext>
            </p:extLst>
          </p:nvPr>
        </p:nvGraphicFramePr>
        <p:xfrm>
          <a:off x="76200" y="76200"/>
          <a:ext cx="8991600" cy="6035675"/>
        </p:xfrm>
        <a:graphic>
          <a:graphicData uri="http://schemas.openxmlformats.org/drawingml/2006/table">
            <a:tbl>
              <a:tblPr/>
              <a:tblGrid>
                <a:gridCol w="34290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Amen. Amen. Amen. Your Death, O Lord, we proclaim; Your Holy Resurrection and Ascension into the Heavens, we confess. </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 `amhn `amhn&gt; ton qanaton cou Kuri`e kataggelomen&gt; ke thn `agian cou</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`anactacin ke thn</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`analhyin cou en tic ouranic ce</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`omologoumen. </a:t>
                      </a:r>
                    </a:p>
                  </a:txBody>
                  <a:tcPr marT="45725" marB="45725"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 آمين. آمين. بم</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بشر، وبقيا</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المقدسة</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صُعودِكَ </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إلي السموات</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نعترف</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3419872" y="12879"/>
            <a:ext cx="3600400" cy="6823863"/>
          </a:xfrm>
          <a:prstGeom prst="rect">
            <a:avLst/>
          </a:prstGeom>
        </p:spPr>
      </p:pic>
    </p:spTree>
    <p:extLst>
      <p:ext uri="{BB962C8B-B14F-4D97-AF65-F5344CB8AC3E}">
        <p14:creationId xmlns:p14="http://schemas.microsoft.com/office/powerpoint/2010/main" val="2568942539"/>
      </p:ext>
    </p:extLst>
  </p:cSld>
  <p:clrMapOvr>
    <a:masterClrMapping/>
  </p:clrMapOvr>
</p:sld>
</file>

<file path=ppt/slides/slide1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2657" name="Group 17"/>
          <p:cNvGraphicFramePr>
            <a:graphicFrameLocks noGrp="1"/>
          </p:cNvGraphicFramePr>
          <p:nvPr>
            <p:extLst>
              <p:ext uri="{D42A27DB-BD31-4B8C-83A1-F6EECF244321}">
                <p14:modId xmlns:p14="http://schemas.microsoft.com/office/powerpoint/2010/main" val="1259885602"/>
              </p:ext>
            </p:extLst>
          </p:nvPr>
        </p:nvGraphicFramePr>
        <p:xfrm>
          <a:off x="76200" y="76200"/>
          <a:ext cx="8991600" cy="6035675"/>
        </p:xfrm>
        <a:graphic>
          <a:graphicData uri="http://schemas.openxmlformats.org/drawingml/2006/table">
            <a:tbl>
              <a:tblPr/>
              <a:tblGrid>
                <a:gridCol w="34290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60356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kern="1200"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We praise You, we bless You, we thank You, O Lord, and we entreat You, O our God.</a:t>
                      </a:r>
                    </a:p>
                  </a:txBody>
                  <a:tcPr marT="45725" marB="457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Ce `enoumen ce eulogoumen ci euxarictoumen Kuri`e&gt; ke de`omeqa cou `o Qeoc</a:t>
                      </a:r>
                      <a:b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`hmwn.</a:t>
                      </a:r>
                    </a:p>
                  </a:txBody>
                  <a:tcPr marT="45725" marB="45725"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ـــــ</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سب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نبار</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نشكر</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يارب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ونتضرع</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يا إل</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نا.</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3491880" y="13750"/>
            <a:ext cx="3456384" cy="6821467"/>
          </a:xfrm>
          <a:prstGeom prst="rect">
            <a:avLst/>
          </a:prstGeom>
        </p:spPr>
      </p:pic>
    </p:spTree>
    <p:extLst>
      <p:ext uri="{BB962C8B-B14F-4D97-AF65-F5344CB8AC3E}">
        <p14:creationId xmlns:p14="http://schemas.microsoft.com/office/powerpoint/2010/main" val="3413767160"/>
      </p:ext>
    </p:extLst>
  </p:cSld>
  <p:clrMapOvr>
    <a:masterClrMapping/>
  </p:clrMapOvr>
</p:sld>
</file>

<file path=ppt/slides/slide1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7979" name="Group 11"/>
          <p:cNvGraphicFramePr>
            <a:graphicFrameLocks noGrp="1"/>
          </p:cNvGraphicFramePr>
          <p:nvPr>
            <p:extLst>
              <p:ext uri="{D42A27DB-BD31-4B8C-83A1-F6EECF244321}">
                <p14:modId xmlns:p14="http://schemas.microsoft.com/office/powerpoint/2010/main" val="3478422979"/>
              </p:ext>
            </p:extLst>
          </p:nvPr>
        </p:nvGraphicFramePr>
        <p:xfrm>
          <a:off x="76200" y="0"/>
          <a:ext cx="9067800" cy="6721475"/>
        </p:xfrm>
        <a:graphic>
          <a:graphicData uri="http://schemas.openxmlformats.org/drawingml/2006/table">
            <a:tbl>
              <a:tblPr/>
              <a:tblGrid>
                <a:gridCol w="55626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Therefore now, O God, the Father, the Pantocrator, as we proclaim the death of Your only-begotten Son, our Lord, God, Savior, and King of us all, Jesus Christ; and confess His holy Resurrection; His Ascension into the heavens; His sitting at Your right hand, O Father;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فيما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نبش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بقيا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متِهِ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وصعود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وجلو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 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38675579"/>
      </p:ext>
    </p:extLst>
  </p:cSld>
  <p:clrMapOvr>
    <a:masterClrMapping/>
  </p:clrMapOvr>
</p:sld>
</file>

<file path=ppt/slides/slide1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7979" name="Group 11"/>
          <p:cNvGraphicFramePr>
            <a:graphicFrameLocks noGrp="1"/>
          </p:cNvGraphicFramePr>
          <p:nvPr>
            <p:extLst>
              <p:ext uri="{D42A27DB-BD31-4B8C-83A1-F6EECF244321}">
                <p14:modId xmlns:p14="http://schemas.microsoft.com/office/powerpoint/2010/main" val="985784581"/>
              </p:ext>
            </p:extLst>
          </p:nvPr>
        </p:nvGraphicFramePr>
        <p:xfrm>
          <a:off x="76200" y="0"/>
          <a:ext cx="9067800" cy="6721475"/>
        </p:xfrm>
        <a:graphic>
          <a:graphicData uri="http://schemas.openxmlformats.org/drawingml/2006/table">
            <a:tbl>
              <a:tblPr/>
              <a:tblGrid>
                <a:gridCol w="55626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look for His Second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Advent coming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from the heavens, awesome and full of glory at the end of this age, wherein He comes to judge the world in righteousness and to give each one according to his deeds, whether they be good or evil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وننتظر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ظهور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الثاني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تي من السموات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المملوء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نقضاء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الدهر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الذي يأتي فيه ليدين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المسكونةَ بالعدلِ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كأعم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إن 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خيرا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وإن 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56917660"/>
      </p:ext>
    </p:extLst>
  </p:cSld>
  <p:clrMapOvr>
    <a:masterClrMapping/>
  </p:clrMapOvr>
</p:sld>
</file>

<file path=ppt/slides/slide1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9015" name="Group 23"/>
          <p:cNvGraphicFramePr>
            <a:graphicFrameLocks noGrp="1"/>
          </p:cNvGraphicFramePr>
          <p:nvPr>
            <p:extLst>
              <p:ext uri="{D42A27DB-BD31-4B8C-83A1-F6EECF244321}">
                <p14:modId xmlns:p14="http://schemas.microsoft.com/office/powerpoint/2010/main" val="1033509948"/>
              </p:ext>
            </p:extLst>
          </p:nvPr>
        </p:nvGraphicFramePr>
        <p:xfrm>
          <a:off x="76200" y="76200"/>
          <a:ext cx="8991600" cy="4008120"/>
        </p:xfrm>
        <a:graphic>
          <a:graphicData uri="http://schemas.openxmlformats.org/drawingml/2006/table">
            <a:tbl>
              <a:tblPr/>
              <a:tblGrid>
                <a:gridCol w="6049963">
                  <a:extLst>
                    <a:ext uri="{9D8B030D-6E8A-4147-A177-3AD203B41FA5}">
                      <a16:colId xmlns:a16="http://schemas.microsoft.com/office/drawing/2014/main" val="20000"/>
                    </a:ext>
                  </a:extLst>
                </a:gridCol>
                <a:gridCol w="2941637">
                  <a:extLst>
                    <a:ext uri="{9D8B030D-6E8A-4147-A177-3AD203B41FA5}">
                      <a16:colId xmlns:a16="http://schemas.microsoft.com/office/drawing/2014/main" val="20001"/>
                    </a:ext>
                  </a:extLst>
                </a:gridCol>
              </a:tblGrid>
              <a:tr h="2984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According to Your mercy, O Lord, and not according to our sins.</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متِكَ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ول</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يس</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كخطايانا</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31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You are He before whose holy glory we have put Your own gifts, from what is Your own, O Our Holy Father.</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وضعنا أمام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قراب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مما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أب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6351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Bow to God in fear.</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سجدوا لله بخوف</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66355902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476702571"/>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556284">
                  <a:extLst>
                    <a:ext uri="{9D8B030D-6E8A-4147-A177-3AD203B41FA5}">
                      <a16:colId xmlns:a16="http://schemas.microsoft.com/office/drawing/2014/main" val="1581401831"/>
                    </a:ext>
                  </a:extLst>
                </a:gridCol>
                <a:gridCol w="1728192">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with pleasant sounding cymbals.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a:t>
                      </a:r>
                      <a:r>
                        <a:rPr lang="en-US" sz="3600" u="none" baseline="0" dirty="0" err="1">
                          <a:solidFill>
                            <a:schemeClr val="bg1"/>
                          </a:solidFill>
                        </a:rPr>
                        <a:t>han</a:t>
                      </a:r>
                      <a:r>
                        <a:rPr lang="en-US" sz="3600" u="none" baseline="0" dirty="0">
                          <a:solidFill>
                            <a:schemeClr val="bg1"/>
                          </a:solidFill>
                        </a:rPr>
                        <a:t> </a:t>
                      </a:r>
                      <a:r>
                        <a:rPr lang="en-CA" sz="3600" u="none" baseline="0" dirty="0">
                          <a:solidFill>
                            <a:schemeClr val="bg1"/>
                          </a:solidFill>
                        </a:rPr>
                        <a:t>Kim </a:t>
                      </a:r>
                      <a:r>
                        <a:rPr lang="en-CA" sz="3600" u="none" baseline="0" dirty="0" err="1">
                          <a:solidFill>
                            <a:schemeClr val="bg1"/>
                          </a:solidFill>
                        </a:rPr>
                        <a:t>valon</a:t>
                      </a:r>
                      <a:r>
                        <a:rPr lang="en-CA" sz="3600" u="none" baseline="0" dirty="0">
                          <a:solidFill>
                            <a:schemeClr val="bg1"/>
                          </a:solidFill>
                        </a:rPr>
                        <a:t> e ne se too </a:t>
                      </a:r>
                      <a:r>
                        <a:rPr lang="en-CA" sz="3600" u="none" baseline="0" dirty="0" err="1">
                          <a:solidFill>
                            <a:schemeClr val="bg1"/>
                          </a:solidFill>
                        </a:rPr>
                        <a:t>esmee</a:t>
                      </a:r>
                      <a:r>
                        <a:rPr lang="en-CA" sz="3600" u="none" baseline="0" dirty="0">
                          <a:solidFill>
                            <a:schemeClr val="bg1"/>
                          </a:solidFill>
                        </a:rPr>
                        <a:t>.</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a:t>
                      </a:r>
                      <a:r>
                        <a:rPr lang="en-CA" sz="3600" b="1" i="0" kern="1200" dirty="0" err="1">
                          <a:solidFill>
                            <a:schemeClr val="lt1"/>
                          </a:solidFill>
                          <a:effectLst/>
                          <a:latin typeface="+mn-lt"/>
                          <a:ea typeface="+mn-ea"/>
                          <a:cs typeface="+mn-cs"/>
                        </a:rPr>
                        <a:t>snuuge</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hasinat</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esoot</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بصنوج حسنة الصوت.</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081867962"/>
      </p:ext>
    </p:extLst>
  </p:cSld>
  <p:clrMapOvr>
    <a:masterClrMapping/>
  </p:clrMapOvr>
</p:sld>
</file>

<file path=ppt/slides/slide1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9015" name="Group 23"/>
          <p:cNvGraphicFramePr>
            <a:graphicFrameLocks noGrp="1"/>
          </p:cNvGraphicFramePr>
          <p:nvPr>
            <p:extLst>
              <p:ext uri="{D42A27DB-BD31-4B8C-83A1-F6EECF244321}">
                <p14:modId xmlns:p14="http://schemas.microsoft.com/office/powerpoint/2010/main" val="2004482036"/>
              </p:ext>
            </p:extLst>
          </p:nvPr>
        </p:nvGraphicFramePr>
        <p:xfrm>
          <a:off x="76200" y="76200"/>
          <a:ext cx="8991600" cy="5958840"/>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2286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We ask and entreat Your goodness, O Lover of Mankind,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put us not to shame in the everlasting shame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nor cast us away, we Your servants. Drive us not away from Your face, neither say to us, “I know you not.” But rather give water for our heads and fountains of tears for our eyes</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محب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بالخ</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زي 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ولاتطرح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 عبيد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تصر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عن وجه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تقل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إنني لست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أعر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لرؤو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سِنا،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وينابيع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دموعٍ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87415261"/>
      </p:ext>
    </p:extLst>
  </p:cSld>
  <p:clrMapOvr>
    <a:masterClrMapping/>
  </p:clrMapOvr>
</p:sld>
</file>

<file path=ppt/slides/slide1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0036" name="Group 20"/>
          <p:cNvGraphicFramePr>
            <a:graphicFrameLocks noGrp="1"/>
          </p:cNvGraphicFramePr>
          <p:nvPr>
            <p:extLst>
              <p:ext uri="{D42A27DB-BD31-4B8C-83A1-F6EECF244321}">
                <p14:modId xmlns:p14="http://schemas.microsoft.com/office/powerpoint/2010/main" val="497752307"/>
              </p:ext>
            </p:extLst>
          </p:nvPr>
        </p:nvGraphicFramePr>
        <p:xfrm>
          <a:off x="76200" y="71438"/>
          <a:ext cx="8991600" cy="6721475"/>
        </p:xfrm>
        <a:graphic>
          <a:graphicData uri="http://schemas.openxmlformats.org/drawingml/2006/table">
            <a:tbl>
              <a:tblPr/>
              <a:tblGrid>
                <a:gridCol w="6019800">
                  <a:extLst>
                    <a:ext uri="{9D8B030D-6E8A-4147-A177-3AD203B41FA5}">
                      <a16:colId xmlns:a16="http://schemas.microsoft.com/office/drawing/2014/main" val="20000"/>
                    </a:ext>
                  </a:extLst>
                </a:gridCol>
                <a:gridCol w="29718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weep day and night before You on account of our transgressions. For we are Your people, the sheep of Your flock;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pass by our iniquities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forgive our transgressions which we have committed willingly and which we have committed unwillingly,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نبكي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نهارا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وليلا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علي زلات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خراف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يعِكَ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تجاو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آثام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وأصفح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زلات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صنعناها بمشيئ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والتي صنعناها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مشيئ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41810389"/>
      </p:ext>
    </p:extLst>
  </p:cSld>
  <p:clrMapOvr>
    <a:masterClrMapping/>
  </p:clrMapOvr>
</p:sld>
</file>

<file path=ppt/slides/slide1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0036" name="Group 20"/>
          <p:cNvGraphicFramePr>
            <a:graphicFrameLocks noGrp="1"/>
          </p:cNvGraphicFramePr>
          <p:nvPr>
            <p:extLst>
              <p:ext uri="{D42A27DB-BD31-4B8C-83A1-F6EECF244321}">
                <p14:modId xmlns:p14="http://schemas.microsoft.com/office/powerpoint/2010/main" val="3410748752"/>
              </p:ext>
            </p:extLst>
          </p:nvPr>
        </p:nvGraphicFramePr>
        <p:xfrm>
          <a:off x="76200" y="71438"/>
          <a:ext cx="8991600" cy="6721475"/>
        </p:xfrm>
        <a:graphic>
          <a:graphicData uri="http://schemas.openxmlformats.org/drawingml/2006/table">
            <a:tbl>
              <a:tblPr/>
              <a:tblGrid>
                <a:gridCol w="6019800">
                  <a:extLst>
                    <a:ext uri="{9D8B030D-6E8A-4147-A177-3AD203B41FA5}">
                      <a16:colId xmlns:a16="http://schemas.microsoft.com/office/drawing/2014/main" val="20000"/>
                    </a:ext>
                  </a:extLst>
                </a:gridCol>
                <a:gridCol w="29718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have committed knowingly and which we have committed unknowingly, the hidden and the manifest,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which were formerly confessed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those which we have forgotten—these which are known before Your holy name. Hearken, O Lord, to the prayer of Your people, </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التي صنعناها بمعرفة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والتي صنعناها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الخفية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والظاهرة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سَبَقَ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إظهارها والتي نسيناها، هذه هي التي يعرف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إسمع ياربُّ 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92732788"/>
      </p:ext>
    </p:extLst>
  </p:cSld>
  <p:clrMapOvr>
    <a:masterClrMapping/>
  </p:clrMapOvr>
</p:sld>
</file>

<file path=ppt/slides/slide1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74" name="Group 34"/>
          <p:cNvGraphicFramePr>
            <a:graphicFrameLocks noGrp="1"/>
          </p:cNvGraphicFramePr>
          <p:nvPr>
            <p:extLst>
              <p:ext uri="{D42A27DB-BD31-4B8C-83A1-F6EECF244321}">
                <p14:modId xmlns:p14="http://schemas.microsoft.com/office/powerpoint/2010/main" val="2611952759"/>
              </p:ext>
            </p:extLst>
          </p:nvPr>
        </p:nvGraphicFramePr>
        <p:xfrm>
          <a:off x="76200" y="76200"/>
          <a:ext cx="8991600" cy="5836492"/>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414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be mindful of the groaning of Your servants. Because of my own sins and the abominations of my heart, deprive not Your people of the coming down of Your Holy Spirit.</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702" marB="4570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تفِتْ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إلي 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نهُّد 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خطاياي خاصةً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نجاسات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قلبي لا تحرم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حلولِ رو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القدوسِ</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7527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Have mercy upon us, O God, the Father, the Pantocrator. </a:t>
                      </a:r>
                      <a:r>
                        <a:rPr kumimoji="0" lang="en-US" altLang="zh-TW" sz="3300" b="0" i="0" u="none" strike="noStrike" cap="none" normalizeH="0" baseline="0">
                          <a:ln>
                            <a:noFill/>
                          </a:ln>
                          <a:solidFill>
                            <a:schemeClr val="accent1"/>
                          </a:solidFill>
                          <a:effectLst/>
                          <a:latin typeface="Times New Roman" panose="02020603050405020304" pitchFamily="18" charset="0"/>
                          <a:ea typeface="新細明體" panose="02020500000000000000" pitchFamily="18" charset="-120"/>
                          <a:cs typeface="Times New Roman" panose="02020603050405020304" pitchFamily="18" charset="0"/>
                        </a:rPr>
                        <a:t>[ 3 times.]</a:t>
                      </a:r>
                      <a:endPar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نا يا الله</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ضابط </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الكل</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 ٣مرات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894991"/>
      </p:ext>
    </p:extLst>
  </p:cSld>
  <p:clrMapOvr>
    <a:masterClrMapping/>
  </p:clrMapOvr>
</p:sld>
</file>

<file path=ppt/slides/slide1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74" name="Group 34"/>
          <p:cNvGraphicFramePr>
            <a:graphicFrameLocks noGrp="1"/>
          </p:cNvGraphicFramePr>
          <p:nvPr>
            <p:extLst>
              <p:ext uri="{D42A27DB-BD31-4B8C-83A1-F6EECF244321}">
                <p14:modId xmlns:p14="http://schemas.microsoft.com/office/powerpoint/2010/main" val="3171969219"/>
              </p:ext>
            </p:extLst>
          </p:nvPr>
        </p:nvGraphicFramePr>
        <p:xfrm>
          <a:off x="76200" y="76200"/>
          <a:ext cx="8991600" cy="4294980"/>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313677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Your people and Your Church entreat You, saying, </a:t>
                      </a:r>
                      <a:endParaRPr kumimoji="0" lang="ar-EG" altLang="zh-TW"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“Have mercy upon us, O God, the Father, the Pantocrator</a:t>
                      </a:r>
                      <a:r>
                        <a:rPr kumimoji="0" lang="en-US" altLang="zh-TW" sz="33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a:t>
                      </a:r>
                      <a:r>
                        <a:rPr kumimoji="0" lang="en-US" altLang="zh-TW"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EG" altLang="zh-TW"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 </a:t>
                      </a:r>
                      <a:r>
                        <a:rPr kumimoji="0" lang="en-US" altLang="zh-TW" sz="3300" b="0" i="0" u="none" strike="noStrike" cap="none" normalizeH="0" baseline="0">
                          <a:ln>
                            <a:noFill/>
                          </a:ln>
                          <a:solidFill>
                            <a:schemeClr val="accent1"/>
                          </a:solidFill>
                          <a:effectLst/>
                          <a:latin typeface="Times New Roman" panose="02020603050405020304" pitchFamily="18" charset="0"/>
                          <a:ea typeface="新細明體" panose="02020500000000000000" pitchFamily="18" charset="-120"/>
                          <a:cs typeface="Times New Roman" panose="02020603050405020304" pitchFamily="18" charset="0"/>
                        </a:rPr>
                        <a:t>[ 3 times.]</a:t>
                      </a:r>
                      <a:endParaRPr kumimoji="0" lang="en-US" altLang="en-US" sz="3300" b="0"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وبيعت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يطل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قائل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يا الله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ضابط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 ٣مرات </a:t>
                      </a:r>
                      <a:r>
                        <a:rPr kumimoji="0" lang="en-US"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chemeClr val="accent1"/>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97527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Worship God, the Father, the Pantocrator.</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L="91425" marR="91425" marT="45702" marB="4570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سجدوا لله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الاب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ضابط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L="91425" marR="91425" marT="45702" marB="4570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35718506"/>
      </p:ext>
    </p:extLst>
  </p:cSld>
  <p:clrMapOvr>
    <a:masterClrMapping/>
  </p:clrMapOvr>
</p:sld>
</file>

<file path=ppt/slides/slide1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2094" name="Group 30"/>
          <p:cNvGraphicFramePr>
            <a:graphicFrameLocks noGrp="1"/>
          </p:cNvGraphicFramePr>
          <p:nvPr>
            <p:extLst>
              <p:ext uri="{D42A27DB-BD31-4B8C-83A1-F6EECF244321}">
                <p14:modId xmlns:p14="http://schemas.microsoft.com/office/powerpoint/2010/main" val="1216427897"/>
              </p:ext>
            </p:extLst>
          </p:nvPr>
        </p:nvGraphicFramePr>
        <p:xfrm>
          <a:off x="76200" y="71438"/>
          <a:ext cx="9067800" cy="6721475"/>
        </p:xfrm>
        <a:graphic>
          <a:graphicData uri="http://schemas.openxmlformats.org/drawingml/2006/table">
            <a:tbl>
              <a:tblPr/>
              <a:tblGrid>
                <a:gridCol w="60198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send down from Your holy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height</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from Your prepared mansion, and from Your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unbounded </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bosom, and from the throne of the kingdom of Your glory, the Paraclete—Your Holy Spirit who is an hypostasis; the immutable; the unchangeable; the Lord; </a:t>
                      </a:r>
                      <a:endPar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أسفل من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عُلُوِّكَ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 ومن مسكن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المحصور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ومن عرش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مملكة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البارقليط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روح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قنوم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ولامتغي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86153804"/>
      </p:ext>
    </p:extLst>
  </p:cSld>
  <p:clrMapOvr>
    <a:masterClrMapping/>
  </p:clrMapOvr>
</p:sld>
</file>

<file path=ppt/slides/slide1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2094" name="Group 30"/>
          <p:cNvGraphicFramePr>
            <a:graphicFrameLocks noGrp="1"/>
          </p:cNvGraphicFramePr>
          <p:nvPr>
            <p:extLst>
              <p:ext uri="{D42A27DB-BD31-4B8C-83A1-F6EECF244321}">
                <p14:modId xmlns:p14="http://schemas.microsoft.com/office/powerpoint/2010/main" val="45742166"/>
              </p:ext>
            </p:extLst>
          </p:nvPr>
        </p:nvGraphicFramePr>
        <p:xfrm>
          <a:off x="76200" y="71438"/>
          <a:ext cx="9067800" cy="6721475"/>
        </p:xfrm>
        <a:graphic>
          <a:graphicData uri="http://schemas.openxmlformats.org/drawingml/2006/table">
            <a:tbl>
              <a:tblPr/>
              <a:tblGrid>
                <a:gridCol w="60198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Lord; the Giver of Life, who spoke in the Law, the Prophets, and the Apostles; who is present in every place and who fills every place, yet no place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contains Him</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who,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on His own authority</a:t>
                      </a:r>
                      <a:r>
                        <a:rPr kumimoji="0" lang="en-US" altLang="zh-TW"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300" b="0" i="0" u="none" strike="noStrike" kern="1200"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not as service, works sanctification on whom He wills, according to Your good pleasure;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المحيي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الناطق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الناموسِ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والرسلِ، الحال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كانٍ، الماليء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مكانٍ ولا يحويه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مكان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يُجرَي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يسَ</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بسلطة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بمسرت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9457086"/>
      </p:ext>
    </p:extLst>
  </p:cSld>
  <p:clrMapOvr>
    <a:masterClrMapping/>
  </p:clrMapOvr>
</p:sld>
</file>

<file path=ppt/slides/slide1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3144" name="Group 56"/>
          <p:cNvGraphicFramePr>
            <a:graphicFrameLocks noGrp="1"/>
          </p:cNvGraphicFramePr>
          <p:nvPr>
            <p:extLst>
              <p:ext uri="{D42A27DB-BD31-4B8C-83A1-F6EECF244321}">
                <p14:modId xmlns:p14="http://schemas.microsoft.com/office/powerpoint/2010/main" val="2143386632"/>
              </p:ext>
            </p:extLst>
          </p:nvPr>
        </p:nvGraphicFramePr>
        <p:xfrm>
          <a:off x="76200" y="76200"/>
          <a:ext cx="8991600" cy="5395500"/>
        </p:xfrm>
        <a:graphic>
          <a:graphicData uri="http://schemas.openxmlformats.org/drawingml/2006/table">
            <a:tbl>
              <a:tblPr/>
              <a:tblGrid>
                <a:gridCol w="5745163">
                  <a:extLst>
                    <a:ext uri="{9D8B030D-6E8A-4147-A177-3AD203B41FA5}">
                      <a16:colId xmlns:a16="http://schemas.microsoft.com/office/drawing/2014/main" val="20000"/>
                    </a:ext>
                  </a:extLst>
                </a:gridCol>
                <a:gridCol w="3246437">
                  <a:extLst>
                    <a:ext uri="{9D8B030D-6E8A-4147-A177-3AD203B41FA5}">
                      <a16:colId xmlns:a16="http://schemas.microsoft.com/office/drawing/2014/main" val="20001"/>
                    </a:ext>
                  </a:extLst>
                </a:gridCol>
              </a:tblGrid>
              <a:tr h="53955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who is single in His nature and manifold in His working, the fountain of divine graces; who is of one essence with You; who proceeds from You;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sharer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the throne of the kingdom of Your glory, </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يُحِبَّهُم،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وليس كالخادم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البسيط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طبيعت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الكثير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الأنواعِ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فعلِهِ</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ينبوع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النعم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المساو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المنبثق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شريك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عرش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مملكة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82023885"/>
      </p:ext>
    </p:extLst>
  </p:cSld>
  <p:clrMapOvr>
    <a:masterClrMapping/>
  </p:clrMapOvr>
</p:sld>
</file>

<file path=ppt/slides/slide1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3144" name="Group 56"/>
          <p:cNvGraphicFramePr>
            <a:graphicFrameLocks noGrp="1"/>
          </p:cNvGraphicFramePr>
          <p:nvPr>
            <p:extLst>
              <p:ext uri="{D42A27DB-BD31-4B8C-83A1-F6EECF244321}">
                <p14:modId xmlns:p14="http://schemas.microsoft.com/office/powerpoint/2010/main" val="3702877419"/>
              </p:ext>
            </p:extLst>
          </p:nvPr>
        </p:nvGraphicFramePr>
        <p:xfrm>
          <a:off x="76200" y="76200"/>
          <a:ext cx="8991600" cy="7524896"/>
        </p:xfrm>
        <a:graphic>
          <a:graphicData uri="http://schemas.openxmlformats.org/drawingml/2006/table">
            <a:tbl>
              <a:tblPr/>
              <a:tblGrid>
                <a:gridCol w="5745163">
                  <a:extLst>
                    <a:ext uri="{9D8B030D-6E8A-4147-A177-3AD203B41FA5}">
                      <a16:colId xmlns:a16="http://schemas.microsoft.com/office/drawing/2014/main" val="20000"/>
                    </a:ext>
                  </a:extLst>
                </a:gridCol>
                <a:gridCol w="3246437">
                  <a:extLst>
                    <a:ext uri="{9D8B030D-6E8A-4147-A177-3AD203B41FA5}">
                      <a16:colId xmlns:a16="http://schemas.microsoft.com/office/drawing/2014/main" val="20001"/>
                    </a:ext>
                  </a:extLst>
                </a:gridCol>
              </a:tblGrid>
              <a:tr h="33842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Your only-begotten Son, our Lord, God, Savior, and King of us all, Jesus Christ— upon us, we Your servants, and upon these Your precious gifts which have been set forth before You, </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وإلهنا ومخل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وملك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 نحن عبيد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وعلي هذه القرابينِ التي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السابقِ 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أمام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justLow" defTabSz="914400" rtl="1" eaLnBrk="1" fontAlgn="base" latinLnBrk="0" hangingPunct="1">
                        <a:lnSpc>
                          <a:spcPct val="100000"/>
                        </a:lnSpc>
                        <a:spcBef>
                          <a:spcPct val="0"/>
                        </a:spcBef>
                        <a:spcAft>
                          <a:spcPct val="0"/>
                        </a:spcAft>
                        <a:buClrTx/>
                        <a:buSzTx/>
                        <a:buFontTx/>
                        <a:buNone/>
                        <a:tabLst/>
                      </a:pP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63284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He points to the bread then he cup and says.</a:t>
                      </a: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يشير إلي الخبز ثم الكأس ويقول</a:t>
                      </a:r>
                      <a:endParaRPr kumimoji="0" lang="ar-SA"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29798316"/>
      </p:ext>
    </p:extLst>
  </p:cSld>
  <p:clrMapOvr>
    <a:masterClrMapping/>
  </p:clrMapOvr>
</p:sld>
</file>

<file path=ppt/slides/slide1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4231" name="Group 119"/>
          <p:cNvGraphicFramePr>
            <a:graphicFrameLocks noGrp="1"/>
          </p:cNvGraphicFramePr>
          <p:nvPr>
            <p:extLst>
              <p:ext uri="{D42A27DB-BD31-4B8C-83A1-F6EECF244321}">
                <p14:modId xmlns:p14="http://schemas.microsoft.com/office/powerpoint/2010/main" val="1065038709"/>
              </p:ext>
            </p:extLst>
          </p:nvPr>
        </p:nvGraphicFramePr>
        <p:xfrm>
          <a:off x="35496" y="14813"/>
          <a:ext cx="8991600" cy="6263480"/>
        </p:xfrm>
        <a:graphic>
          <a:graphicData uri="http://schemas.openxmlformats.org/drawingml/2006/table">
            <a:tbl>
              <a:tblPr/>
              <a:tblGrid>
                <a:gridCol w="3276600">
                  <a:extLst>
                    <a:ext uri="{9D8B030D-6E8A-4147-A177-3AD203B41FA5}">
                      <a16:colId xmlns:a16="http://schemas.microsoft.com/office/drawing/2014/main" val="20000"/>
                    </a:ext>
                  </a:extLst>
                </a:gridCol>
                <a:gridCol w="22860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2133600">
                  <a:extLst>
                    <a:ext uri="{9D8B030D-6E8A-4147-A177-3AD203B41FA5}">
                      <a16:colId xmlns:a16="http://schemas.microsoft.com/office/drawing/2014/main" val="20003"/>
                    </a:ext>
                  </a:extLst>
                </a:gridCol>
              </a:tblGrid>
              <a:tr h="975265">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Upon this bread and this cup, that they may be sanctified and changed.</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w="12700" cap="flat" cmpd="sng" algn="ctr">
                      <a:solidFill>
                        <a:schemeClr val="tx1"/>
                      </a:solidFill>
                      <a:prstDash val="solid"/>
                      <a:round/>
                      <a:headEnd type="none" w="med" len="med"/>
                      <a:tailEnd type="none" w="med" len="med"/>
                    </a:lnR>
                    <a:lnT cap="flat">
                      <a:noFill/>
                    </a:lnT>
                    <a:lnB>
                      <a:noFill/>
                    </a:lnB>
                    <a:lnTlToBr>
                      <a:noFill/>
                    </a:lnTlToBr>
                    <a:lnBlToTr>
                      <a:noFill/>
                    </a:lnBlToTr>
                    <a:noFill/>
                  </a:tcPr>
                </a:tc>
                <a:tc hMerge="1">
                  <a:txBody>
                    <a:bodyPr/>
                    <a:lstStyle/>
                    <a:p>
                      <a:endParaRPr lang="en-US"/>
                    </a:p>
                  </a:txBody>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علي 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وعلي 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يتطهرا وينتقلا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w="12700" cap="flat" cmpd="sng" algn="ctr">
                      <a:solidFill>
                        <a:schemeClr val="tx1"/>
                      </a:solidFill>
                      <a:prstDash val="solid"/>
                      <a:round/>
                      <a:headEnd type="none" w="med" len="med"/>
                      <a:tailEnd type="none" w="med" len="med"/>
                    </a:lnL>
                    <a:lnR cap="flat">
                      <a:noFill/>
                    </a:lnR>
                    <a:lnT cap="fla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0"/>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us attend. 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Procxwmen&gt; `amhn.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ننصتُ. آمين.</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41719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this bread He makes into the Holy Body of Christ. </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Ouo\ paiwik men</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`ntefaif `ncwma efouab</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`nte Pi`xrictoc. </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وهذا الخبز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يجعل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لمسيحِ</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 name="Picture 2"/>
          <p:cNvPicPr>
            <a:picLocks noChangeAspect="1"/>
          </p:cNvPicPr>
          <p:nvPr/>
        </p:nvPicPr>
        <p:blipFill>
          <a:blip r:embed="rId3"/>
          <a:stretch>
            <a:fillRect/>
          </a:stretch>
        </p:blipFill>
        <p:spPr>
          <a:xfrm>
            <a:off x="3275856" y="1628799"/>
            <a:ext cx="3672408" cy="5201575"/>
          </a:xfrm>
          <a:prstGeom prst="rect">
            <a:avLst/>
          </a:prstGeom>
        </p:spPr>
      </p:pic>
    </p:spTree>
    <p:extLst>
      <p:ext uri="{BB962C8B-B14F-4D97-AF65-F5344CB8AC3E}">
        <p14:creationId xmlns:p14="http://schemas.microsoft.com/office/powerpoint/2010/main" val="270498760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John, the great forerunner, hail to the priest, the relative of Emmanuel.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Io-</a:t>
                      </a:r>
                      <a:r>
                        <a:rPr kumimoji="0" lang="en-CA" sz="3100" b="1" i="0" u="none" strike="noStrike" kern="1200" cap="none" spc="0" normalizeH="0" baseline="0" noProof="0" dirty="0" err="1">
                          <a:ln>
                            <a:noFill/>
                          </a:ln>
                          <a:solidFill>
                            <a:schemeClr val="bg1"/>
                          </a:solidFill>
                          <a:effectLst/>
                          <a:uLnTx/>
                          <a:uFillTx/>
                          <a:latin typeface="+mn-lt"/>
                          <a:ea typeface="+mn-ea"/>
                          <a:cs typeface="+mn-cs"/>
                        </a:rPr>
                        <a:t>annis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pinishty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eprod</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romos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sengenees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Emmano</a:t>
                      </a:r>
                      <a:r>
                        <a:rPr kumimoji="0" lang="en-CA" sz="3100" b="1" i="0" u="none" strike="noStrike" kern="1200" cap="none" spc="0" normalizeH="0" baseline="0" noProof="0" dirty="0">
                          <a:ln>
                            <a:noFill/>
                          </a:ln>
                          <a:solidFill>
                            <a:schemeClr val="bg1"/>
                          </a:solidFill>
                          <a:effectLst/>
                          <a:uLnTx/>
                          <a:uFillTx/>
                          <a:latin typeface="+mn-lt"/>
                          <a:ea typeface="+mn-ea"/>
                          <a:cs typeface="+mn-cs"/>
                        </a:rPr>
                        <a:t>-eel</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يوأنس بى نشتى إم ابرودروموس : شيري بى اوييب اب سنجنيس إن اممانوئيل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ليوحنا السابق العظيم. السلام للكاهن نسيب عمانوئيل.</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594719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800834187"/>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3807090215"/>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Praise him, </a:t>
                      </a:r>
                      <a:r>
                        <a:rPr lang="en-CA" sz="3600" b="1" i="0" u="none" kern="1200" baseline="0" dirty="0">
                          <a:solidFill>
                            <a:srgbClr val="FFFF99"/>
                          </a:solidFill>
                          <a:latin typeface="+mn-lt"/>
                          <a:ea typeface="+mn-ea"/>
                          <a:cs typeface="+mn-cs"/>
                        </a:rPr>
                        <a:t>upon the cymbals of joy</a:t>
                      </a:r>
                      <a:r>
                        <a:rPr lang="en-US" sz="3600" b="1" i="0" u="none" kern="1200" baseline="0" dirty="0">
                          <a:solidFill>
                            <a:srgbClr val="FFFF99"/>
                          </a:solidFill>
                          <a:latin typeface="+mn-lt"/>
                          <a:ea typeface="+mn-ea"/>
                          <a:cs typeface="+mn-cs"/>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Esmo</a:t>
                      </a:r>
                      <a:r>
                        <a:rPr lang="en-US" sz="3600" u="none" baseline="0" dirty="0">
                          <a:solidFill>
                            <a:schemeClr val="bg1"/>
                          </a:solidFill>
                        </a:rPr>
                        <a:t> </a:t>
                      </a:r>
                      <a:r>
                        <a:rPr lang="en-US" sz="3600" u="none" baseline="0" dirty="0" err="1">
                          <a:solidFill>
                            <a:schemeClr val="bg1"/>
                          </a:solidFill>
                        </a:rPr>
                        <a:t>erof</a:t>
                      </a:r>
                      <a:r>
                        <a:rPr lang="en-US" sz="3600" u="none" baseline="0" dirty="0">
                          <a:solidFill>
                            <a:schemeClr val="bg1"/>
                          </a:solidFill>
                        </a:rPr>
                        <a:t>, </a:t>
                      </a:r>
                      <a:r>
                        <a:rPr lang="en-US" sz="3600" u="none" baseline="0" dirty="0" err="1">
                          <a:solidFill>
                            <a:schemeClr val="bg1"/>
                          </a:solidFill>
                        </a:rPr>
                        <a:t>khen</a:t>
                      </a:r>
                      <a:r>
                        <a:rPr lang="en-US" sz="3600" u="none" baseline="0" dirty="0">
                          <a:solidFill>
                            <a:schemeClr val="bg1"/>
                          </a:solidFill>
                        </a:rPr>
                        <a:t> </a:t>
                      </a:r>
                      <a:r>
                        <a:rPr lang="en-US" sz="3600" u="none" baseline="0" dirty="0" err="1">
                          <a:solidFill>
                            <a:schemeClr val="bg1"/>
                          </a:solidFill>
                        </a:rPr>
                        <a:t>han</a:t>
                      </a:r>
                      <a:r>
                        <a:rPr lang="en-US" sz="3600" u="none" baseline="0" dirty="0">
                          <a:solidFill>
                            <a:schemeClr val="bg1"/>
                          </a:solidFill>
                        </a:rPr>
                        <a:t> </a:t>
                      </a:r>
                      <a:r>
                        <a:rPr lang="en-US" sz="3600" u="none" baseline="0" dirty="0" err="1">
                          <a:solidFill>
                            <a:schemeClr val="bg1"/>
                          </a:solidFill>
                        </a:rPr>
                        <a:t>kem</a:t>
                      </a:r>
                      <a:r>
                        <a:rPr lang="en-US" sz="3600" u="none" baseline="0" dirty="0">
                          <a:solidFill>
                            <a:schemeClr val="bg1"/>
                          </a:solidFill>
                        </a:rPr>
                        <a:t> </a:t>
                      </a:r>
                      <a:r>
                        <a:rPr lang="en-CA" sz="3600" u="none" baseline="0" dirty="0" err="1">
                          <a:solidFill>
                            <a:schemeClr val="bg1"/>
                          </a:solidFill>
                        </a:rPr>
                        <a:t>valon</a:t>
                      </a:r>
                      <a:r>
                        <a:rPr lang="en-CA" sz="3600" u="none" baseline="0" dirty="0">
                          <a:solidFill>
                            <a:schemeClr val="bg1"/>
                          </a:solidFill>
                        </a:rPr>
                        <a:t> </a:t>
                      </a:r>
                      <a:r>
                        <a:rPr lang="en-CA" sz="3600" u="none" baseline="0" dirty="0" err="1">
                          <a:solidFill>
                            <a:schemeClr val="bg1"/>
                          </a:solidFill>
                        </a:rPr>
                        <a:t>ente</a:t>
                      </a:r>
                      <a:r>
                        <a:rPr lang="en-CA" sz="3600" u="none" baseline="0" dirty="0">
                          <a:solidFill>
                            <a:schemeClr val="bg1"/>
                          </a:solidFill>
                        </a:rPr>
                        <a:t> </a:t>
                      </a:r>
                      <a:r>
                        <a:rPr lang="en-CA" sz="3600" u="none" baseline="0" dirty="0" err="1">
                          <a:solidFill>
                            <a:schemeClr val="bg1"/>
                          </a:solidFill>
                        </a:rPr>
                        <a:t>oo</a:t>
                      </a:r>
                      <a:r>
                        <a:rPr lang="en-CA" sz="3600" u="none" baseline="0" dirty="0">
                          <a:solidFill>
                            <a:schemeClr val="bg1"/>
                          </a:solidFill>
                        </a:rPr>
                        <a:t> </a:t>
                      </a:r>
                      <a:r>
                        <a:rPr lang="en-CA" sz="3600" u="none" baseline="0" dirty="0" err="1">
                          <a:solidFill>
                            <a:schemeClr val="bg1"/>
                          </a:solidFill>
                        </a:rPr>
                        <a:t>eshlil</a:t>
                      </a:r>
                      <a:r>
                        <a:rPr lang="en-CA" sz="3600" u="none" baseline="0" dirty="0">
                          <a:solidFill>
                            <a:schemeClr val="bg1"/>
                          </a:solidFill>
                        </a:rPr>
                        <a:t> </a:t>
                      </a:r>
                      <a:r>
                        <a:rPr lang="en-CA" sz="3600" u="none" baseline="0" dirty="0" err="1">
                          <a:solidFill>
                            <a:schemeClr val="bg1"/>
                          </a:solidFill>
                        </a:rPr>
                        <a:t>owi</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err="1">
                          <a:solidFill>
                            <a:schemeClr val="lt1"/>
                          </a:solidFill>
                          <a:effectLst/>
                          <a:latin typeface="+mn-lt"/>
                          <a:ea typeface="+mn-ea"/>
                          <a:cs typeface="+mn-cs"/>
                        </a:rPr>
                        <a:t>Sabaho</a:t>
                      </a:r>
                      <a:r>
                        <a:rPr lang="en-CA" sz="3600" b="1" i="0" kern="1200" dirty="0">
                          <a:solidFill>
                            <a:schemeClr val="lt1"/>
                          </a:solidFill>
                          <a:effectLst/>
                          <a:latin typeface="+mn-lt"/>
                          <a:ea typeface="+mn-ea"/>
                          <a:cs typeface="+mn-cs"/>
                        </a:rPr>
                        <a:t> bi </a:t>
                      </a:r>
                      <a:r>
                        <a:rPr lang="en-CA" sz="3600" b="1" i="0" kern="1200" dirty="0" err="1">
                          <a:solidFill>
                            <a:schemeClr val="lt1"/>
                          </a:solidFill>
                          <a:effectLst/>
                          <a:latin typeface="+mn-lt"/>
                          <a:ea typeface="+mn-ea"/>
                          <a:cs typeface="+mn-cs"/>
                        </a:rPr>
                        <a:t>snuuge</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etahleel</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سبحوه بصنوج التهليل.</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268619845"/>
      </p:ext>
    </p:extLst>
  </p:cSld>
  <p:clrMapOvr>
    <a:masterClrMapping/>
  </p:clrMapOvr>
</p:sld>
</file>

<file path=ppt/slides/slide1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4231" name="Group 119"/>
          <p:cNvGraphicFramePr>
            <a:graphicFrameLocks noGrp="1"/>
          </p:cNvGraphicFramePr>
          <p:nvPr>
            <p:extLst>
              <p:ext uri="{D42A27DB-BD31-4B8C-83A1-F6EECF244321}">
                <p14:modId xmlns:p14="http://schemas.microsoft.com/office/powerpoint/2010/main" val="3653241632"/>
              </p:ext>
            </p:extLst>
          </p:nvPr>
        </p:nvGraphicFramePr>
        <p:xfrm>
          <a:off x="76200" y="76200"/>
          <a:ext cx="8991600" cy="3383216"/>
        </p:xfrm>
        <a:graphic>
          <a:graphicData uri="http://schemas.openxmlformats.org/drawingml/2006/table">
            <a:tbl>
              <a:tblPr/>
              <a:tblGrid>
                <a:gridCol w="3276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tblGrid>
              <a:tr h="185912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this cup also, the Precious Blood of His New Covenant.</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Ouo\ pai`avot de on `n`cnof  eftaihout &gt; `nte;di`aqhkh</a:t>
                      </a:r>
                      <a:b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`mberi `ntaf.</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وهذه الكأس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دما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كريما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للعهد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53333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04" marB="45704"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2" name="Picture 1"/>
          <p:cNvPicPr>
            <a:picLocks noChangeAspect="1"/>
          </p:cNvPicPr>
          <p:nvPr/>
        </p:nvPicPr>
        <p:blipFill>
          <a:blip r:embed="rId3"/>
          <a:stretch>
            <a:fillRect/>
          </a:stretch>
        </p:blipFill>
        <p:spPr>
          <a:xfrm>
            <a:off x="3347863" y="24064"/>
            <a:ext cx="3607359" cy="6597352"/>
          </a:xfrm>
          <a:prstGeom prst="rect">
            <a:avLst/>
          </a:prstGeom>
        </p:spPr>
      </p:pic>
    </p:spTree>
    <p:extLst>
      <p:ext uri="{BB962C8B-B14F-4D97-AF65-F5344CB8AC3E}">
        <p14:creationId xmlns:p14="http://schemas.microsoft.com/office/powerpoint/2010/main" val="3029187359"/>
      </p:ext>
    </p:extLst>
  </p:cSld>
  <p:clrMapOvr>
    <a:masterClrMapping/>
  </p:clrMapOvr>
</p:sld>
</file>

<file path=ppt/slides/slide1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5215" name="Group 79"/>
          <p:cNvGraphicFramePr>
            <a:graphicFrameLocks noGrp="1"/>
          </p:cNvGraphicFramePr>
          <p:nvPr>
            <p:extLst>
              <p:ext uri="{D42A27DB-BD31-4B8C-83A1-F6EECF244321}">
                <p14:modId xmlns:p14="http://schemas.microsoft.com/office/powerpoint/2010/main" val="420768551"/>
              </p:ext>
            </p:extLst>
          </p:nvPr>
        </p:nvGraphicFramePr>
        <p:xfrm>
          <a:off x="76200" y="76200"/>
          <a:ext cx="8991600" cy="3383248"/>
        </p:xfrm>
        <a:graphic>
          <a:graphicData uri="http://schemas.openxmlformats.org/drawingml/2006/table">
            <a:tbl>
              <a:tblPr/>
              <a:tblGrid>
                <a:gridCol w="3048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2209800">
                  <a:extLst>
                    <a:ext uri="{9D8B030D-6E8A-4147-A177-3AD203B41FA5}">
                      <a16:colId xmlns:a16="http://schemas.microsoft.com/office/drawing/2014/main" val="20004"/>
                    </a:ext>
                  </a:extLst>
                </a:gridCol>
              </a:tblGrid>
              <a:tr h="18592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Our Lord, God, Savior, and King of us all, Jesus Christ,</a:t>
                      </a:r>
                    </a:p>
                  </a:txBody>
                  <a:tcPr marT="45712" marB="45712" horzOverflow="overflow">
                    <a:lnL cap="flat">
                      <a:noFill/>
                    </a:lnL>
                    <a:lnR>
                      <a:noFill/>
                    </a:lnR>
                    <a:lnT cap="flat">
                      <a:noFill/>
                    </a:lnT>
                    <a:lnB>
                      <a:noFill/>
                    </a:lnB>
                    <a:lnTlToBr>
                      <a:noFill/>
                    </a:lnTlToBr>
                    <a:lnBlToTr>
                      <a:noFill/>
                    </a:lnBlToTr>
                    <a:noFill/>
                  </a:tcPr>
                </a:tc>
                <a:tc gridSpan="3">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Athanasius" pitchFamily="2" charset="0"/>
                          <a:cs typeface="Times New Roman" panose="02020603050405020304" pitchFamily="18" charset="0"/>
                        </a:rPr>
                        <a:t>Pen_ ouo\ Pennou; ouo\ Pencwthr ouo\ penouro thren Ihcouc Pixrictoc.</a:t>
                      </a:r>
                    </a:p>
                  </a:txBody>
                  <a:tcPr marT="45712" marB="45712" horzOverflow="overflow">
                    <a:lnL>
                      <a:noFill/>
                    </a:lnL>
                    <a:lnR w="12700" cap="flat" cmpd="sng" algn="ctr">
                      <a:solidFill>
                        <a:schemeClr val="tx1"/>
                      </a:solidFill>
                      <a:prstDash val="solid"/>
                      <a:round/>
                      <a:headEnd type="none" w="med" len="med"/>
                      <a:tailEnd type="none" w="med" len="med"/>
                    </a:lnR>
                    <a:lnT cap="flat">
                      <a:noFill/>
                    </a:lnT>
                    <a:lnB>
                      <a:noFill/>
                    </a:lnB>
                    <a:lnTlToBr>
                      <a:noFill/>
                    </a:lnTlToBr>
                    <a:lnBlToTr>
                      <a:noFill/>
                    </a:lnBlToTr>
                    <a:noFill/>
                  </a:tcPr>
                </a:tc>
                <a:tc hMerge="1">
                  <a:txBody>
                    <a:bodyPr/>
                    <a:lstStyle/>
                    <a:p>
                      <a:endParaRPr lang="en-US"/>
                    </a:p>
                  </a:txBody>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مهلِّصِنا وملكِنا كلِّنا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يسوع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w="12700" cap="flat" cmpd="sng" algn="ctr">
                      <a:solidFill>
                        <a:schemeClr val="tx1"/>
                      </a:solidFill>
                      <a:prstDash val="solid"/>
                      <a:round/>
                      <a:headEnd type="none" w="med" len="med"/>
                      <a:tailEnd type="none" w="med" len="med"/>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33370">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p>
                  </a:txBody>
                  <a:tcPr marT="45712" marB="45712" horzOverflow="overflow">
                    <a:lnL cap="flat">
                      <a:noFill/>
                    </a:lnL>
                    <a:lnR>
                      <a:noFill/>
                    </a:lnR>
                    <a:ln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Amhn.</a:t>
                      </a:r>
                    </a:p>
                  </a:txBody>
                  <a:tcPr marT="45712" marB="45712"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endPar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bl>
          </a:graphicData>
        </a:graphic>
      </p:graphicFrame>
      <p:pic>
        <p:nvPicPr>
          <p:cNvPr id="4" name="Picture 3"/>
          <p:cNvPicPr>
            <a:picLocks noChangeAspect="1"/>
          </p:cNvPicPr>
          <p:nvPr/>
        </p:nvPicPr>
        <p:blipFill>
          <a:blip r:embed="rId3"/>
          <a:stretch>
            <a:fillRect/>
          </a:stretch>
        </p:blipFill>
        <p:spPr>
          <a:xfrm>
            <a:off x="3059831" y="12757"/>
            <a:ext cx="4064011" cy="5648491"/>
          </a:xfrm>
          <a:prstGeom prst="rect">
            <a:avLst/>
          </a:prstGeom>
        </p:spPr>
      </p:pic>
    </p:spTree>
    <p:extLst>
      <p:ext uri="{BB962C8B-B14F-4D97-AF65-F5344CB8AC3E}">
        <p14:creationId xmlns:p14="http://schemas.microsoft.com/office/powerpoint/2010/main" val="3891852278"/>
      </p:ext>
    </p:extLst>
  </p:cSld>
  <p:clrMapOvr>
    <a:masterClrMapping/>
  </p:clrMapOvr>
</p:sld>
</file>

<file path=ppt/slides/slide1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5215" name="Group 79"/>
          <p:cNvGraphicFramePr>
            <a:graphicFrameLocks noGrp="1"/>
          </p:cNvGraphicFramePr>
          <p:nvPr>
            <p:extLst>
              <p:ext uri="{D42A27DB-BD31-4B8C-83A1-F6EECF244321}">
                <p14:modId xmlns:p14="http://schemas.microsoft.com/office/powerpoint/2010/main" val="2494731619"/>
              </p:ext>
            </p:extLst>
          </p:nvPr>
        </p:nvGraphicFramePr>
        <p:xfrm>
          <a:off x="76200" y="76200"/>
          <a:ext cx="8991600" cy="6233034"/>
        </p:xfrm>
        <a:graphic>
          <a:graphicData uri="http://schemas.openxmlformats.org/drawingml/2006/table">
            <a:tbl>
              <a:tblPr/>
              <a:tblGrid>
                <a:gridCol w="51054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141725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they may be unto all of us who partake of them: faith without searching;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يكونا لنا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المتناولين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إيمانا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فحص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4876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love without hypocrisy; perfect patience; firm hope;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ومحبةً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وصبرا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كاملا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ورجاء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876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faith and watchfulness; health and joy;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وإيمانا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حراسةً،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وعافيةً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وفرحا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r h="9753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875493846"/>
      </p:ext>
    </p:extLst>
  </p:cSld>
  <p:clrMapOvr>
    <a:masterClrMapping/>
  </p:clrMapOvr>
</p:sld>
</file>

<file path=ppt/slides/slide1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6212" name="Group 52"/>
          <p:cNvGraphicFramePr>
            <a:graphicFrameLocks noGrp="1"/>
          </p:cNvGraphicFramePr>
          <p:nvPr>
            <p:extLst>
              <p:ext uri="{D42A27DB-BD31-4B8C-83A1-F6EECF244321}">
                <p14:modId xmlns:p14="http://schemas.microsoft.com/office/powerpoint/2010/main" val="265416288"/>
              </p:ext>
            </p:extLst>
          </p:nvPr>
        </p:nvGraphicFramePr>
        <p:xfrm>
          <a:off x="76200" y="76200"/>
          <a:ext cx="8991600" cy="5959113"/>
        </p:xfrm>
        <a:graphic>
          <a:graphicData uri="http://schemas.openxmlformats.org/drawingml/2006/table">
            <a:tbl>
              <a:tblPr/>
              <a:tblGrid>
                <a:gridCol w="5683250">
                  <a:extLst>
                    <a:ext uri="{9D8B030D-6E8A-4147-A177-3AD203B41FA5}">
                      <a16:colId xmlns:a16="http://schemas.microsoft.com/office/drawing/2014/main" val="20000"/>
                    </a:ext>
                  </a:extLst>
                </a:gridCol>
                <a:gridCol w="3308350">
                  <a:extLst>
                    <a:ext uri="{9D8B030D-6E8A-4147-A177-3AD203B41FA5}">
                      <a16:colId xmlns:a16="http://schemas.microsoft.com/office/drawing/2014/main" val="20001"/>
                    </a:ext>
                  </a:extLst>
                </a:gridCol>
              </a:tblGrid>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renewal for the soul, body, and spirit; glory to Your holy name; </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27" marB="45727"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وتجديد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للنفسِ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والجسد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والروحِ، ومجدا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7" marB="4572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53348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27" marB="45727"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7" marB="4572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sharing in the blessedness of eternal life and incorruption; and forgiveness of sins.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7" marB="45727" horzOverflow="overflow">
                    <a:lnL cap="flat">
                      <a:noFill/>
                    </a:lnL>
                    <a:lnR>
                      <a:noFill/>
                    </a:lnR>
                    <a:lnT>
                      <a:noFill/>
                    </a:lnT>
                    <a:lnB w="9525" cap="flat" cmpd="sng" algn="ctr">
                      <a:noFill/>
                      <a:prstDash val="solid"/>
                      <a:round/>
                      <a:headEnd type="none" w="med" len="med"/>
                      <a:tailEnd type="none" w="med" len="med"/>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ركةَ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سعادةِ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الحياة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وعدم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الفساد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وغفرانا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للخطايا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7" marB="45727" horzOverflow="overflow">
                    <a:lnL>
                      <a:noFill/>
                    </a:lnL>
                    <a:lnR cap="flat">
                      <a:noFill/>
                    </a:lnR>
                    <a:lnT>
                      <a:noFill/>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1755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75501" name="Text Box 12">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val="2223712722"/>
      </p:ext>
    </p:extLst>
  </p:cSld>
  <p:clrMapOvr>
    <a:masterClrMapping/>
  </p:clrMapOvr>
</p:sld>
</file>

<file path=ppt/slides/slide1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5710" name="Group 30"/>
          <p:cNvGraphicFramePr>
            <a:graphicFrameLocks noGrp="1"/>
          </p:cNvGraphicFramePr>
          <p:nvPr>
            <p:extLst>
              <p:ext uri="{D42A27DB-BD31-4B8C-83A1-F6EECF244321}">
                <p14:modId xmlns:p14="http://schemas.microsoft.com/office/powerpoint/2010/main" val="1998769154"/>
              </p:ext>
            </p:extLst>
          </p:nvPr>
        </p:nvGraphicFramePr>
        <p:xfrm>
          <a:off x="76200" y="76200"/>
          <a:ext cx="8991600" cy="4632896"/>
        </p:xfrm>
        <a:graphic>
          <a:graphicData uri="http://schemas.openxmlformats.org/drawingml/2006/table">
            <a:tbl>
              <a:tblPr/>
              <a:tblGrid>
                <a:gridCol w="5683250">
                  <a:extLst>
                    <a:ext uri="{9D8B030D-6E8A-4147-A177-3AD203B41FA5}">
                      <a16:colId xmlns:a16="http://schemas.microsoft.com/office/drawing/2014/main" val="20000"/>
                    </a:ext>
                  </a:extLst>
                </a:gridCol>
                <a:gridCol w="3308350">
                  <a:extLst>
                    <a:ext uri="{9D8B030D-6E8A-4147-A177-3AD203B41FA5}">
                      <a16:colId xmlns:a16="http://schemas.microsoft.com/office/drawing/2014/main" val="20001"/>
                    </a:ext>
                  </a:extLst>
                </a:gridCol>
              </a:tblGrid>
              <a:tr h="97530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Loose the bound. Save those who are in distress.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المربوطين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خَلِّصْ</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 الشدائد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333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41724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Satisfy the hungry. Comfort the faint­hearted. Raise the fallen. Confirm the upright.</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الجياع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شبع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القلوب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ز</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الساقط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القيام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3336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42734" name="Text Box 28">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val="2799691946"/>
      </p:ext>
    </p:extLst>
  </p:cSld>
  <p:clrMapOvr>
    <a:masterClrMapping/>
  </p:clrMapOvr>
</p:sld>
</file>

<file path=ppt/slides/slide1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5710" name="Group 30"/>
          <p:cNvGraphicFramePr>
            <a:graphicFrameLocks noGrp="1"/>
          </p:cNvGraphicFramePr>
          <p:nvPr>
            <p:extLst>
              <p:ext uri="{D42A27DB-BD31-4B8C-83A1-F6EECF244321}">
                <p14:modId xmlns:p14="http://schemas.microsoft.com/office/powerpoint/2010/main" val="2511180952"/>
              </p:ext>
            </p:extLst>
          </p:nvPr>
        </p:nvGraphicFramePr>
        <p:xfrm>
          <a:off x="76200" y="76200"/>
          <a:ext cx="8991600" cy="6887962"/>
        </p:xfrm>
        <a:graphic>
          <a:graphicData uri="http://schemas.openxmlformats.org/drawingml/2006/table">
            <a:tbl>
              <a:tblPr/>
              <a:tblGrid>
                <a:gridCol w="5683250">
                  <a:extLst>
                    <a:ext uri="{9D8B030D-6E8A-4147-A177-3AD203B41FA5}">
                      <a16:colId xmlns:a16="http://schemas.microsoft.com/office/drawing/2014/main" val="20000"/>
                    </a:ext>
                  </a:extLst>
                </a:gridCol>
                <a:gridCol w="3308350">
                  <a:extLst>
                    <a:ext uri="{9D8B030D-6E8A-4147-A177-3AD203B41FA5}">
                      <a16:colId xmlns:a16="http://schemas.microsoft.com/office/drawing/2014/main" val="20001"/>
                    </a:ext>
                  </a:extLst>
                </a:gridCol>
              </a:tblGrid>
              <a:tr h="414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Return those who have strayed. Bring them all into the way of Your salvation. Count them with Your people. And we too, redeem us from our sins, </a:t>
                      </a: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being a guardian and a shelter over us in everything</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الضال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جميعا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طريقِ خلا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صِكَ</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مع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نقذنا من خطايانا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صائرا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2743074">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mercy.(3)</a:t>
                      </a:r>
                    </a:p>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م(</a:t>
                      </a: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٣</a:t>
                      </a:r>
                      <a:r>
                        <a:rPr kumimoji="0" lang="ar-EG"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542734" name="Text Box 28">
            <a:hlinkClick r:id="" action="ppaction://noaction"/>
          </p:cNvPr>
          <p:cNvSpPr txBox="1">
            <a:spLocks noChangeArrowheads="1"/>
          </p:cNvSpPr>
          <p:nvPr/>
        </p:nvSpPr>
        <p:spPr bwMode="auto">
          <a:xfrm>
            <a:off x="7696200" y="6324600"/>
            <a:ext cx="914400" cy="182563"/>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B</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val="1957507478"/>
      </p:ext>
    </p:extLst>
  </p:cSld>
  <p:clrMapOvr>
    <a:masterClrMapping/>
  </p:clrMapOvr>
</p:sld>
</file>

<file path=ppt/slides/slide1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6671" name="Group 31"/>
          <p:cNvGraphicFramePr>
            <a:graphicFrameLocks noGrp="1"/>
          </p:cNvGraphicFramePr>
          <p:nvPr>
            <p:extLst>
              <p:ext uri="{D42A27DB-BD31-4B8C-83A1-F6EECF244321}">
                <p14:modId xmlns:p14="http://schemas.microsoft.com/office/powerpoint/2010/main" val="909692726"/>
              </p:ext>
            </p:extLst>
          </p:nvPr>
        </p:nvGraphicFramePr>
        <p:xfrm>
          <a:off x="76200" y="92075"/>
          <a:ext cx="8991600" cy="3291816"/>
        </p:xfrm>
        <a:graphic>
          <a:graphicData uri="http://schemas.openxmlformats.org/drawingml/2006/table">
            <a:tbl>
              <a:tblPr/>
              <a:tblGrid>
                <a:gridCol w="5575920">
                  <a:extLst>
                    <a:ext uri="{9D8B030D-6E8A-4147-A177-3AD203B41FA5}">
                      <a16:colId xmlns:a16="http://schemas.microsoft.com/office/drawing/2014/main" val="20000"/>
                    </a:ext>
                  </a:extLst>
                </a:gridCol>
                <a:gridCol w="3415680">
                  <a:extLst>
                    <a:ext uri="{9D8B030D-6E8A-4147-A177-3AD203B41FA5}">
                      <a16:colId xmlns:a16="http://schemas.microsoft.com/office/drawing/2014/main" val="20001"/>
                    </a:ext>
                  </a:extLst>
                </a:gridCol>
              </a:tblGrid>
              <a:tr h="283286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We ask and entreat Your Goodness, O Lover of Mankind, remember, O Lord, the peace of Your one, only, holy, catholic, and apostolic church. </a:t>
                      </a: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 يا محب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أذكر ياربُّ 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كنيست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 الواحدة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03935615"/>
      </p:ext>
    </p:extLst>
  </p:cSld>
  <p:clrMapOvr>
    <a:masterClrMapping/>
  </p:clrMapOvr>
</p:sld>
</file>

<file path=ppt/slides/slide1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7685" name="Group 21"/>
          <p:cNvGraphicFramePr>
            <a:graphicFrameLocks noGrp="1"/>
          </p:cNvGraphicFramePr>
          <p:nvPr>
            <p:extLst>
              <p:ext uri="{D42A27DB-BD31-4B8C-83A1-F6EECF244321}">
                <p14:modId xmlns:p14="http://schemas.microsoft.com/office/powerpoint/2010/main" val="3800687616"/>
              </p:ext>
            </p:extLst>
          </p:nvPr>
        </p:nvGraphicFramePr>
        <p:xfrm>
          <a:off x="76200" y="76200"/>
          <a:ext cx="8991600" cy="6138156"/>
        </p:xfrm>
        <a:graphic>
          <a:graphicData uri="http://schemas.openxmlformats.org/drawingml/2006/table">
            <a:tbl>
              <a:tblPr/>
              <a:tblGrid>
                <a:gridCol w="5431904">
                  <a:extLst>
                    <a:ext uri="{9D8B030D-6E8A-4147-A177-3AD203B41FA5}">
                      <a16:colId xmlns:a16="http://schemas.microsoft.com/office/drawing/2014/main" val="20000"/>
                    </a:ext>
                  </a:extLst>
                </a:gridCol>
                <a:gridCol w="3559696">
                  <a:extLst>
                    <a:ext uri="{9D8B030D-6E8A-4147-A177-3AD203B41FA5}">
                      <a16:colId xmlns:a16="http://schemas.microsoft.com/office/drawing/2014/main" val="20001"/>
                    </a:ext>
                  </a:extLst>
                </a:gridCol>
              </a:tblGrid>
              <a:tr h="39288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 peace of the one, only, holy, catholic, and apostolic orthodox Church, for God’s salvation among the people, for stability in all places, that He may forgive us our sins.</a:t>
                      </a:r>
                    </a:p>
                  </a:txBody>
                  <a:tcPr marT="45706" marB="45706"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سلام الكنيسة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الواحدة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الرسول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يةِ،</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وخلاصِ الله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الشعوب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والهدوء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كانٍ، 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غفِرَ ل</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خطايانا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06" marB="45706"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val="10000"/>
                  </a:ext>
                </a:extLst>
              </a:tr>
              <a:tr h="7920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marT="45706" marB="45706"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6" marB="4570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1720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That which exists from one end of the world to the other. </a:t>
                      </a:r>
                    </a:p>
                  </a:txBody>
                  <a:tcPr marT="45706" marB="4570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الكائنة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أقصى المسكونة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إلى أقص</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6" marB="45706"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8628039"/>
      </p:ext>
    </p:extLst>
  </p:cSld>
  <p:clrMapOvr>
    <a:masterClrMapping/>
  </p:clrMapOvr>
</p:sld>
</file>

<file path=ppt/slides/slide1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8716" name="Group 28"/>
          <p:cNvGraphicFramePr>
            <a:graphicFrameLocks noGrp="1"/>
          </p:cNvGraphicFramePr>
          <p:nvPr>
            <p:extLst>
              <p:ext uri="{D42A27DB-BD31-4B8C-83A1-F6EECF244321}">
                <p14:modId xmlns:p14="http://schemas.microsoft.com/office/powerpoint/2010/main" val="3923128424"/>
              </p:ext>
            </p:extLst>
          </p:nvPr>
        </p:nvGraphicFramePr>
        <p:xfrm>
          <a:off x="76200" y="76200"/>
          <a:ext cx="9067800" cy="6141750"/>
        </p:xfrm>
        <a:graphic>
          <a:graphicData uri="http://schemas.openxmlformats.org/drawingml/2006/table">
            <a:tbl>
              <a:tblPr/>
              <a:tblGrid>
                <a:gridCol w="5334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tblGrid>
              <a:tr h="97546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king [leader] of our land, Your servant.</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ملكَ </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رئيس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عبد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74348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that Christ our God may grant us mercy and compassion before the mighty sovereigns, and soften their hearts towards us for that which is good at all times, and forgive us our sins.</a:t>
                      </a: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لكي المسيح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يعطينا رحمةً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ورأفةَ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أمام</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سلاطينِ</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الاعزاء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يُعَطِفَ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قلب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علينا بالصلاح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ح</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345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Lord have mercy.</a:t>
                      </a:r>
                      <a:endPar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marT="45725" marB="45725"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557302839"/>
      </p:ext>
    </p:extLst>
  </p:cSld>
  <p:clrMapOvr>
    <a:masterClrMapping/>
  </p:clrMapOvr>
</p:sld>
</file>

<file path=ppt/slides/slide1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8716" name="Group 28"/>
          <p:cNvGraphicFramePr>
            <a:graphicFrameLocks noGrp="1"/>
          </p:cNvGraphicFramePr>
          <p:nvPr>
            <p:extLst>
              <p:ext uri="{D42A27DB-BD31-4B8C-83A1-F6EECF244321}">
                <p14:modId xmlns:p14="http://schemas.microsoft.com/office/powerpoint/2010/main" val="3304796532"/>
              </p:ext>
            </p:extLst>
          </p:nvPr>
        </p:nvGraphicFramePr>
        <p:xfrm>
          <a:off x="76200" y="76200"/>
          <a:ext cx="9067800" cy="4892050"/>
        </p:xfrm>
        <a:graphic>
          <a:graphicData uri="http://schemas.openxmlformats.org/drawingml/2006/table">
            <a:tbl>
              <a:tblPr/>
              <a:tblGrid>
                <a:gridCol w="5334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tblGrid>
              <a:tr h="18594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Keep him in peace, truth, and strength. Subject under him all the barbarians, the nations that desire war against all our fertile [lands].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Speak to his heart concerning the peace of Your one, only, holy, catholic, and apostolic Church.  </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أحفظ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بسلامٍ وعدل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وجبروت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ولتخضع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البربرِ،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الامم الذين يريدون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جميعِ ما لنا من الخصب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قلبِهِ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أجلِ سلام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كنيست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الواحدة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الجامعة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الرسولية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5" marB="45725"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38649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2278542880"/>
              </p:ext>
            </p:extLst>
          </p:nvPr>
        </p:nvGraphicFramePr>
        <p:xfrm>
          <a:off x="323528" y="332656"/>
          <a:ext cx="8568952" cy="6264696"/>
        </p:xfrm>
        <a:graphic>
          <a:graphicData uri="http://schemas.openxmlformats.org/drawingml/2006/table">
            <a:tbl>
              <a:tblPr firstRow="1" bandRow="1">
                <a:tableStyleId>{5C22544A-7EE6-4342-B048-85BDC9FD1C3A}</a:tableStyleId>
              </a:tblPr>
              <a:tblGrid>
                <a:gridCol w="2142238">
                  <a:extLst>
                    <a:ext uri="{9D8B030D-6E8A-4147-A177-3AD203B41FA5}">
                      <a16:colId xmlns:a16="http://schemas.microsoft.com/office/drawing/2014/main" val="978326744"/>
                    </a:ext>
                  </a:extLst>
                </a:gridCol>
                <a:gridCol w="2142238">
                  <a:extLst>
                    <a:ext uri="{9D8B030D-6E8A-4147-A177-3AD203B41FA5}">
                      <a16:colId xmlns:a16="http://schemas.microsoft.com/office/drawing/2014/main" val="2078212802"/>
                    </a:ext>
                  </a:extLst>
                </a:gridCol>
                <a:gridCol w="2142238">
                  <a:extLst>
                    <a:ext uri="{9D8B030D-6E8A-4147-A177-3AD203B41FA5}">
                      <a16:colId xmlns:a16="http://schemas.microsoft.com/office/drawing/2014/main" val="2471584961"/>
                    </a:ext>
                  </a:extLst>
                </a:gridCol>
                <a:gridCol w="2142238">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Let everything that has breath praise the name of the Lord our God.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Nifi</a:t>
                      </a:r>
                      <a:r>
                        <a:rPr lang="en-US" sz="3600" u="none" baseline="0" dirty="0">
                          <a:solidFill>
                            <a:schemeClr val="bg1"/>
                          </a:solidFill>
                        </a:rPr>
                        <a:t> </a:t>
                      </a:r>
                      <a:r>
                        <a:rPr lang="en-US" sz="3600" u="none" baseline="0" dirty="0" err="1">
                          <a:solidFill>
                            <a:schemeClr val="bg1"/>
                          </a:solidFill>
                        </a:rPr>
                        <a:t>niven</a:t>
                      </a:r>
                      <a:r>
                        <a:rPr lang="en-US" sz="3600" u="none" baseline="0" dirty="0">
                          <a:solidFill>
                            <a:schemeClr val="bg1"/>
                          </a:solidFill>
                        </a:rPr>
                        <a:t> </a:t>
                      </a:r>
                      <a:r>
                        <a:rPr lang="en-CA" sz="3600" u="none" baseline="0" dirty="0" err="1">
                          <a:solidFill>
                            <a:schemeClr val="bg1"/>
                          </a:solidFill>
                        </a:rPr>
                        <a:t>Maroo</a:t>
                      </a:r>
                      <a:r>
                        <a:rPr lang="en-CA" sz="3600" u="none" baseline="0" dirty="0">
                          <a:solidFill>
                            <a:schemeClr val="bg1"/>
                          </a:solidFill>
                        </a:rPr>
                        <a:t> </a:t>
                      </a:r>
                      <a:r>
                        <a:rPr lang="en-CA" sz="3600" u="none" baseline="0" dirty="0" err="1">
                          <a:solidFill>
                            <a:schemeClr val="bg1"/>
                          </a:solidFill>
                        </a:rPr>
                        <a:t>esmoo</a:t>
                      </a:r>
                      <a:r>
                        <a:rPr lang="en-CA" sz="3600" u="none" baseline="0" dirty="0">
                          <a:solidFill>
                            <a:schemeClr val="bg1"/>
                          </a:solidFill>
                        </a:rPr>
                        <a:t> </a:t>
                      </a:r>
                      <a:r>
                        <a:rPr lang="en-CA" sz="3600" u="none" baseline="0" dirty="0" err="1">
                          <a:solidFill>
                            <a:schemeClr val="bg1"/>
                          </a:solidFill>
                        </a:rPr>
                        <a:t>teero</a:t>
                      </a:r>
                      <a:r>
                        <a:rPr lang="en-CA" sz="3600" u="none" baseline="0" dirty="0">
                          <a:solidFill>
                            <a:schemeClr val="bg1"/>
                          </a:solidFill>
                        </a:rPr>
                        <a:t> e </a:t>
                      </a:r>
                      <a:r>
                        <a:rPr lang="en-CA" sz="3600" u="none" baseline="0" dirty="0" err="1">
                          <a:solidFill>
                            <a:schemeClr val="bg1"/>
                          </a:solidFill>
                        </a:rPr>
                        <a:t>efran</a:t>
                      </a:r>
                      <a:r>
                        <a:rPr lang="en-CA" sz="3600" u="none" baseline="0" dirty="0">
                          <a:solidFill>
                            <a:schemeClr val="bg1"/>
                          </a:solidFill>
                        </a:rPr>
                        <a:t> </a:t>
                      </a:r>
                      <a:r>
                        <a:rPr lang="en-CA" sz="3600" u="none" baseline="0" dirty="0" err="1">
                          <a:solidFill>
                            <a:schemeClr val="bg1"/>
                          </a:solidFill>
                        </a:rPr>
                        <a:t>em</a:t>
                      </a:r>
                      <a:r>
                        <a:rPr lang="en-CA" sz="3600" u="none" baseline="0" dirty="0">
                          <a:solidFill>
                            <a:schemeClr val="bg1"/>
                          </a:solidFill>
                        </a:rPr>
                        <a:t> </a:t>
                      </a:r>
                      <a:r>
                        <a:rPr lang="en-CA" sz="3600" u="none" baseline="0" dirty="0" err="1">
                          <a:solidFill>
                            <a:schemeClr val="bg1"/>
                          </a:solidFill>
                        </a:rPr>
                        <a:t>epchois</a:t>
                      </a:r>
                      <a:r>
                        <a:rPr lang="en-CA" sz="3600" u="none" baseline="0" dirty="0">
                          <a:solidFill>
                            <a:schemeClr val="bg1"/>
                          </a:solidFill>
                        </a:rPr>
                        <a:t> </a:t>
                      </a:r>
                      <a:r>
                        <a:rPr lang="en-CA" sz="3600" u="none" baseline="0" dirty="0" err="1">
                          <a:solidFill>
                            <a:schemeClr val="bg1"/>
                          </a:solidFill>
                        </a:rPr>
                        <a:t>pennooti</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CA" sz="3600" b="1" i="0" kern="1200" dirty="0">
                          <a:solidFill>
                            <a:schemeClr val="lt1"/>
                          </a:solidFill>
                          <a:effectLst/>
                          <a:latin typeface="+mn-lt"/>
                          <a:ea typeface="+mn-ea"/>
                          <a:cs typeface="+mn-cs"/>
                        </a:rPr>
                        <a:t>Kulu </a:t>
                      </a:r>
                      <a:r>
                        <a:rPr lang="en-CA" sz="3600" b="1" i="0" kern="1200" dirty="0" err="1">
                          <a:solidFill>
                            <a:schemeClr val="lt1"/>
                          </a:solidFill>
                          <a:effectLst/>
                          <a:latin typeface="+mn-lt"/>
                          <a:ea typeface="+mn-ea"/>
                          <a:cs typeface="+mn-cs"/>
                        </a:rPr>
                        <a:t>nasma</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faltusabi</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esmelrab</a:t>
                      </a:r>
                      <a:r>
                        <a:rPr lang="en-CA" sz="3600" b="1" i="0" kern="1200" dirty="0">
                          <a:solidFill>
                            <a:schemeClr val="lt1"/>
                          </a:solidFill>
                          <a:effectLst/>
                          <a:latin typeface="+mn-lt"/>
                          <a:ea typeface="+mn-ea"/>
                          <a:cs typeface="+mn-cs"/>
                        </a:rPr>
                        <a:t> </a:t>
                      </a:r>
                      <a:r>
                        <a:rPr lang="en-CA" sz="3600" b="1" i="0" kern="1200" dirty="0" err="1">
                          <a:solidFill>
                            <a:schemeClr val="lt1"/>
                          </a:solidFill>
                          <a:effectLst/>
                          <a:latin typeface="+mn-lt"/>
                          <a:ea typeface="+mn-ea"/>
                          <a:cs typeface="+mn-cs"/>
                        </a:rPr>
                        <a:t>elahona</a:t>
                      </a:r>
                      <a:endParaRPr lang="en-CA" sz="3600" b="1" i="0" kern="1200" dirty="0">
                        <a:solidFill>
                          <a:schemeClr val="lt1"/>
                        </a:solidFill>
                        <a:effectLst/>
                        <a:latin typeface="+mn-lt"/>
                        <a:ea typeface="+mn-ea"/>
                        <a:cs typeface="+mn-cs"/>
                      </a:endParaRPr>
                    </a:p>
                    <a:p>
                      <a:br>
                        <a:rPr lang="en-CA" dirty="0"/>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كل نسمة فلتسبح اسم الرب الهنا.</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063640056"/>
      </p:ext>
    </p:extLst>
  </p:cSld>
  <p:clrMapOvr>
    <a:masterClrMapping/>
  </p:clrMapOvr>
</p:sld>
</file>

<file path=ppt/slides/slide1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26" name="Group 14"/>
          <p:cNvGraphicFramePr>
            <a:graphicFrameLocks noGrp="1"/>
          </p:cNvGraphicFramePr>
          <p:nvPr>
            <p:extLst>
              <p:ext uri="{D42A27DB-BD31-4B8C-83A1-F6EECF244321}">
                <p14:modId xmlns:p14="http://schemas.microsoft.com/office/powerpoint/2010/main" val="1356233166"/>
              </p:ext>
            </p:extLst>
          </p:nvPr>
        </p:nvGraphicFramePr>
        <p:xfrm>
          <a:off x="76200" y="76200"/>
          <a:ext cx="8991600" cy="4693630"/>
        </p:xfrm>
        <a:graphic>
          <a:graphicData uri="http://schemas.openxmlformats.org/drawingml/2006/table">
            <a:tbl>
              <a:tblPr/>
              <a:tblGrid>
                <a:gridCol w="57912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40688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Grant to him that he may think peaceably towards us and towards Your holy name that we too may lead a quiet and peaceful life, and may be found in all godliness and all chastity in You.</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أعط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 يفكر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بالسلام فينا وفي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 لكي نحيا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في سيرة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هادئة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ساكنة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ونوجد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قوي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3334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rPr>
                        <a:t>Lord have mercy.</a:t>
                      </a:r>
                      <a:endPar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64155696"/>
      </p:ext>
    </p:extLst>
  </p:cSld>
  <p:clrMapOvr>
    <a:masterClrMapping/>
  </p:clrMapOvr>
</p:sld>
</file>

<file path=ppt/slides/slide1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6302" name="Group 78"/>
          <p:cNvGraphicFramePr>
            <a:graphicFrameLocks noGrp="1"/>
          </p:cNvGraphicFramePr>
          <p:nvPr>
            <p:extLst>
              <p:ext uri="{D42A27DB-BD31-4B8C-83A1-F6EECF244321}">
                <p14:modId xmlns:p14="http://schemas.microsoft.com/office/powerpoint/2010/main" val="2544080225"/>
              </p:ext>
            </p:extLst>
          </p:nvPr>
        </p:nvGraphicFramePr>
        <p:xfrm>
          <a:off x="76200" y="76200"/>
          <a:ext cx="8991600" cy="6812190"/>
        </p:xfrm>
        <a:graphic>
          <a:graphicData uri="http://schemas.openxmlformats.org/drawingml/2006/table">
            <a:tbl>
              <a:tblPr/>
              <a:tblGrid>
                <a:gridCol w="5503912">
                  <a:extLst>
                    <a:ext uri="{9D8B030D-6E8A-4147-A177-3AD203B41FA5}">
                      <a16:colId xmlns:a16="http://schemas.microsoft.com/office/drawing/2014/main" val="20000"/>
                    </a:ext>
                  </a:extLst>
                </a:gridCol>
                <a:gridCol w="3487688">
                  <a:extLst>
                    <a:ext uri="{9D8B030D-6E8A-4147-A177-3AD203B41FA5}">
                      <a16:colId xmlns:a16="http://schemas.microsoft.com/office/drawing/2014/main" val="20001"/>
                    </a:ext>
                  </a:extLst>
                </a:gridCol>
              </a:tblGrid>
              <a:tr h="1828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Our patriarch, the honored father, Pope Abba Tawadros II.</a:t>
                      </a: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بطريرك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المكرم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البابا</a:t>
                      </a:r>
                      <a:r>
                        <a:rPr kumimoji="0" lang="ar-EG"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a:t>
                      </a:r>
                      <a:r>
                        <a:rPr kumimoji="0" lang="ar-EG" altLang="zh-TW"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تواضروس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الثاني</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12" marB="45712"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val="10000"/>
                  </a:ext>
                </a:extLst>
              </a:tr>
              <a:tr h="137152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life and standing of our honored father the high priest, </a:t>
                      </a:r>
                      <a:r>
                        <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Pope </a:t>
                      </a: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Abba </a:t>
                      </a: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Tawadros II, </a:t>
                      </a: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that Christ our God may keep his life for us for many years and peaceful times, and forgive us our sins. </a:t>
                      </a: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حياة</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وقيام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أبينا المكرم رئيسِ الكهنة</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البابا أنبا </a:t>
                      </a:r>
                      <a:r>
                        <a:rPr kumimoji="0" lang="ar-EG" altLang="zh-TW"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تواضروس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الثاني،</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المسيح</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يحفظ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لنا حيات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 سنين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كثيرةَ،</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وأزمنةً س</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ةً ويغفر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r h="137152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92484722"/>
      </p:ext>
    </p:extLst>
  </p:cSld>
  <p:clrMapOvr>
    <a:masterClrMapping/>
  </p:clrMapOvr>
</p:sld>
</file>

<file path=ppt/slides/slide1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8274" name="Group 2"/>
          <p:cNvGraphicFramePr>
            <a:graphicFrameLocks noGrp="1"/>
          </p:cNvGraphicFramePr>
          <p:nvPr/>
        </p:nvGraphicFramePr>
        <p:xfrm>
          <a:off x="76200" y="0"/>
          <a:ext cx="9067800" cy="685800"/>
        </p:xfrm>
        <a:graphic>
          <a:graphicData uri="http://schemas.openxmlformats.org/drawingml/2006/table">
            <a:tbl>
              <a:tblPr/>
              <a:tblGrid>
                <a:gridCol w="3276600">
                  <a:extLst>
                    <a:ext uri="{9D8B030D-6E8A-4147-A177-3AD203B41FA5}">
                      <a16:colId xmlns:a16="http://schemas.microsoft.com/office/drawing/2014/main" val="20000"/>
                    </a:ext>
                  </a:extLst>
                </a:gridCol>
                <a:gridCol w="3667125">
                  <a:extLst>
                    <a:ext uri="{9D8B030D-6E8A-4147-A177-3AD203B41FA5}">
                      <a16:colId xmlns:a16="http://schemas.microsoft.com/office/drawing/2014/main" val="20001"/>
                    </a:ext>
                  </a:extLst>
                </a:gridCol>
                <a:gridCol w="2124075">
                  <a:extLst>
                    <a:ext uri="{9D8B030D-6E8A-4147-A177-3AD203B41FA5}">
                      <a16:colId xmlns:a16="http://schemas.microsoft.com/office/drawing/2014/main" val="20002"/>
                    </a:ext>
                  </a:extLst>
                </a:gridCol>
              </a:tblGrid>
              <a:tr h="685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28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28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438311" name="Group 39"/>
          <p:cNvGraphicFramePr>
            <a:graphicFrameLocks noGrp="1"/>
          </p:cNvGraphicFramePr>
          <p:nvPr>
            <p:extLst>
              <p:ext uri="{D42A27DB-BD31-4B8C-83A1-F6EECF244321}">
                <p14:modId xmlns:p14="http://schemas.microsoft.com/office/powerpoint/2010/main" val="1780443229"/>
              </p:ext>
            </p:extLst>
          </p:nvPr>
        </p:nvGraphicFramePr>
        <p:xfrm>
          <a:off x="76200" y="76200"/>
          <a:ext cx="8991600" cy="3825240"/>
        </p:xfrm>
        <a:graphic>
          <a:graphicData uri="http://schemas.openxmlformats.org/drawingml/2006/table">
            <a:tbl>
              <a:tblPr/>
              <a:tblGrid>
                <a:gridCol w="5503912">
                  <a:extLst>
                    <a:ext uri="{9D8B030D-6E8A-4147-A177-3AD203B41FA5}">
                      <a16:colId xmlns:a16="http://schemas.microsoft.com/office/drawing/2014/main" val="20000"/>
                    </a:ext>
                  </a:extLst>
                </a:gridCol>
                <a:gridCol w="3487688">
                  <a:extLst>
                    <a:ext uri="{9D8B030D-6E8A-4147-A177-3AD203B41FA5}">
                      <a16:colId xmlns:a16="http://schemas.microsoft.com/office/drawing/2014/main" val="20001"/>
                    </a:ext>
                  </a:extLst>
                </a:gridCol>
              </a:tblGrid>
              <a:tr h="24701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Keep him secure for us for many years and peaceful times, fulfilling that holy high priesthood, with which You have entrusted him from Yourself, according to Your Holy and Blessed will, </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حفظا</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احفظ</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لنا سنين</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كثير</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وأزمنةً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سلاميةً، مكم</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ِّلاً</a:t>
                      </a:r>
                      <a:r>
                        <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رئاسةَ الكهنوت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التي ائتمنت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عليها من</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قِبَلِكَ</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كإرادت</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المقدسة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 الطوباوية</a:t>
                      </a:r>
                      <a:r>
                        <a:rPr kumimoji="0" lang="ar-EG"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2339752" y="5740356"/>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val="3738550442"/>
      </p:ext>
    </p:extLst>
  </p:cSld>
  <p:clrMapOvr>
    <a:masterClrMapping/>
  </p:clrMapOvr>
</p:sld>
</file>

<file path=ppt/slides/slide1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1397" name="Group 53"/>
          <p:cNvGraphicFramePr>
            <a:graphicFrameLocks noGrp="1"/>
          </p:cNvGraphicFramePr>
          <p:nvPr>
            <p:extLst>
              <p:ext uri="{D42A27DB-BD31-4B8C-83A1-F6EECF244321}">
                <p14:modId xmlns:p14="http://schemas.microsoft.com/office/powerpoint/2010/main" val="2812315284"/>
              </p:ext>
            </p:extLst>
          </p:nvPr>
        </p:nvGraphicFramePr>
        <p:xfrm>
          <a:off x="76200" y="1"/>
          <a:ext cx="9067800" cy="5926467"/>
        </p:xfrm>
        <a:graphic>
          <a:graphicData uri="http://schemas.openxmlformats.org/drawingml/2006/table">
            <a:tbl>
              <a:tblPr/>
              <a:tblGrid>
                <a:gridCol w="51816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162879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0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a:t>
                      </a:r>
                      <a:r>
                        <a:rPr kumimoji="0" lang="en-US" altLang="zh-TW" sz="30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the other orthodox bishops in every places</a:t>
                      </a:r>
                      <a:endParaRPr kumimoji="0" lang="en-US" altLang="en-US" sz="30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سائرَ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ساقفة</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الارثوذكسيين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2123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000" b="0" i="0" u="none" strike="noStrike" cap="none" normalizeH="0" baseline="0">
                          <a:ln>
                            <a:noFill/>
                          </a:ln>
                          <a:solidFill>
                            <a:srgbClr val="CCFFFF"/>
                          </a:solidFill>
                          <a:effectLst/>
                          <a:latin typeface="Times New Roman" panose="02020603050405020304" pitchFamily="18" charset="0"/>
                          <a:ea typeface="+mn-ea"/>
                          <a:cs typeface="Times New Roman" panose="02020603050405020304" pitchFamily="18" charset="0"/>
                        </a:rPr>
                        <a:t>Pray for our</a:t>
                      </a:r>
                      <a:r>
                        <a:rPr kumimoji="0" lang="en-US" altLang="zh-TW"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fathers the orthodox bishops in every place of the whole world, and the hegumens, the priests, the deacons, </a:t>
                      </a:r>
                      <a:r>
                        <a:rPr kumimoji="0" lang="en-US" altLang="en-US"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and every order of the Church</a:t>
                      </a:r>
                      <a:r>
                        <a:rPr kumimoji="0" lang="en-US" altLang="zh-TW"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 that Christ our God may keep them from every evil, and forgive us our sins. </a:t>
                      </a:r>
                      <a:endParaRPr kumimoji="0" lang="en-US" altLang="en-US" sz="30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12" marB="4571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ساقفة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الذين في </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كلِ م</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المسكونة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والقما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مصَةِ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والقسوسِ والشما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مِسَةِ</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غمات</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الكنيسة</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يحف</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ظَهُم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12" marB="4571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2123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0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74947003"/>
      </p:ext>
    </p:extLst>
  </p:cSld>
  <p:clrMapOvr>
    <a:masterClrMapping/>
  </p:clrMapOvr>
</p:sld>
</file>

<file path=ppt/slides/slide1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2418" name="Group 50"/>
          <p:cNvGraphicFramePr>
            <a:graphicFrameLocks noGrp="1"/>
          </p:cNvGraphicFramePr>
          <p:nvPr>
            <p:extLst>
              <p:ext uri="{D42A27DB-BD31-4B8C-83A1-F6EECF244321}">
                <p14:modId xmlns:p14="http://schemas.microsoft.com/office/powerpoint/2010/main" val="2330248255"/>
              </p:ext>
            </p:extLst>
          </p:nvPr>
        </p:nvGraphicFramePr>
        <p:xfrm>
          <a:off x="76200" y="42863"/>
          <a:ext cx="9067800" cy="5837191"/>
        </p:xfrm>
        <a:graphic>
          <a:graphicData uri="http://schemas.openxmlformats.org/drawingml/2006/table">
            <a:tbl>
              <a:tblPr/>
              <a:tblGrid>
                <a:gridCol w="55626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58371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 priests, the deacons, the subdeacons, the readers, the chanters, the exorcists, the monks, the virgins, the widows, the orphans, the ascetics, and the laity;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are joined in wedlock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those who rear children;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والقسوس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والشمامسةَ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اقوني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غنسطسي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والمرتلين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والرهبان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والعذار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رآ</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يتام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والنساك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والعلمانيين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قترنين بالزيجة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بِّي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الاولاد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44952756"/>
      </p:ext>
    </p:extLst>
  </p:cSld>
  <p:clrMapOvr>
    <a:masterClrMapping/>
  </p:clrMapOvr>
</p:sld>
</file>

<file path=ppt/slides/slide1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2418" name="Group 50"/>
          <p:cNvGraphicFramePr>
            <a:graphicFrameLocks noGrp="1"/>
          </p:cNvGraphicFramePr>
          <p:nvPr>
            <p:extLst>
              <p:ext uri="{D42A27DB-BD31-4B8C-83A1-F6EECF244321}">
                <p14:modId xmlns:p14="http://schemas.microsoft.com/office/powerpoint/2010/main" val="2477187306"/>
              </p:ext>
            </p:extLst>
          </p:nvPr>
        </p:nvGraphicFramePr>
        <p:xfrm>
          <a:off x="76200" y="42863"/>
          <a:ext cx="9067800" cy="6335919"/>
        </p:xfrm>
        <a:graphic>
          <a:graphicData uri="http://schemas.openxmlformats.org/drawingml/2006/table">
            <a:tbl>
              <a:tblPr/>
              <a:tblGrid>
                <a:gridCol w="55626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356910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said to us, ‘Remember us,’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 did not say this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know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those whom we do not know</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our enemies and our loved ones, O God, have mercy upon them.</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قالوا لنا أذكرونا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والذين لم يقولوا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نعرف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والذين لا نعرف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أعداء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وأحباء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أرح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1977275">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26893386"/>
      </p:ext>
    </p:extLst>
  </p:cSld>
  <p:clrMapOvr>
    <a:masterClrMapping/>
  </p:clrMapOvr>
</p:sld>
</file>

<file path=ppt/slides/slide1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3441" name="Group 49"/>
          <p:cNvGraphicFramePr>
            <a:graphicFrameLocks noGrp="1"/>
          </p:cNvGraphicFramePr>
          <p:nvPr>
            <p:extLst>
              <p:ext uri="{D42A27DB-BD31-4B8C-83A1-F6EECF244321}">
                <p14:modId xmlns:p14="http://schemas.microsoft.com/office/powerpoint/2010/main" val="3513858804"/>
              </p:ext>
            </p:extLst>
          </p:nvPr>
        </p:nvGraphicFramePr>
        <p:xfrm>
          <a:off x="76200" y="76200"/>
          <a:ext cx="9067800" cy="6126492"/>
        </p:xfrm>
        <a:graphic>
          <a:graphicData uri="http://schemas.openxmlformats.org/drawingml/2006/table">
            <a:tbl>
              <a:tblPr/>
              <a:tblGrid>
                <a:gridCol w="5334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tblGrid>
              <a:tr h="138754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the rest of the orthodox in every place of the world.</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 الارثوذكسيين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 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 من المسكونة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26518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rest of the orthodox in every place of the whole world, that Christ our God may confirm them in the orthodox faith and keep them from every evil all the days of their life,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باقي 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الذين في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واضعِ</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لمسكونة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ها لكي 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يثبت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في الايمانِ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ويحفظ</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من 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جمي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عَ أيامِ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حيات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4612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22" marB="45722"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660897002"/>
      </p:ext>
    </p:extLst>
  </p:cSld>
  <p:clrMapOvr>
    <a:masterClrMapping/>
  </p:clrMapOvr>
</p:sld>
</file>

<file path=ppt/slides/slide1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3441" name="Group 49"/>
          <p:cNvGraphicFramePr>
            <a:graphicFrameLocks noGrp="1"/>
          </p:cNvGraphicFramePr>
          <p:nvPr>
            <p:extLst>
              <p:ext uri="{D42A27DB-BD31-4B8C-83A1-F6EECF244321}">
                <p14:modId xmlns:p14="http://schemas.microsoft.com/office/powerpoint/2010/main" val="3670825578"/>
              </p:ext>
            </p:extLst>
          </p:nvPr>
        </p:nvGraphicFramePr>
        <p:xfrm>
          <a:off x="76200" y="76200"/>
          <a:ext cx="9067800" cy="2225044"/>
        </p:xfrm>
        <a:graphic>
          <a:graphicData uri="http://schemas.openxmlformats.org/drawingml/2006/table">
            <a:tbl>
              <a:tblPr/>
              <a:tblGrid>
                <a:gridCol w="5334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tblGrid>
              <a:tr h="137166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this, Your holy place, and every place, and every monastery of our orthodox fathers</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هذا الموضع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لمواضعِ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ديرة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آبائ</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97672798"/>
      </p:ext>
    </p:extLst>
  </p:cSld>
  <p:clrMapOvr>
    <a:masterClrMapping/>
  </p:clrMapOvr>
</p:sld>
</file>

<file path=ppt/slides/slide1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4463" name="Group 47"/>
          <p:cNvGraphicFramePr>
            <a:graphicFrameLocks noGrp="1"/>
          </p:cNvGraphicFramePr>
          <p:nvPr>
            <p:extLst>
              <p:ext uri="{D42A27DB-BD31-4B8C-83A1-F6EECF244321}">
                <p14:modId xmlns:p14="http://schemas.microsoft.com/office/powerpoint/2010/main" val="3747614908"/>
              </p:ext>
            </p:extLst>
          </p:nvPr>
        </p:nvGraphicFramePr>
        <p:xfrm>
          <a:off x="76200" y="76200"/>
          <a:ext cx="8991600" cy="5425408"/>
        </p:xfrm>
        <a:graphic>
          <a:graphicData uri="http://schemas.openxmlformats.org/drawingml/2006/table">
            <a:tbl>
              <a:tblPr/>
              <a:tblGrid>
                <a:gridCol w="5364163">
                  <a:extLst>
                    <a:ext uri="{9D8B030D-6E8A-4147-A177-3AD203B41FA5}">
                      <a16:colId xmlns:a16="http://schemas.microsoft.com/office/drawing/2014/main" val="20000"/>
                    </a:ext>
                  </a:extLst>
                </a:gridCol>
                <a:gridCol w="3627437">
                  <a:extLst>
                    <a:ext uri="{9D8B030D-6E8A-4147-A177-3AD203B41FA5}">
                      <a16:colId xmlns:a16="http://schemas.microsoft.com/office/drawing/2014/main" val="20001"/>
                    </a:ext>
                  </a:extLst>
                </a:gridCol>
              </a:tblGrid>
              <a:tr h="362678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the </a:t>
                      </a:r>
                      <a:r>
                        <a:rPr kumimoji="0" lang="en-US" altLang="en-US"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security </a:t>
                      </a:r>
                      <a:r>
                        <a:rPr kumimoji="0" lang="en-US" altLang="zh-TW"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of this holy place and every place, and every monastery of our orthodox fathers; the deserts and the elders who dwell therein; and for the safety of the world altogether, that Christ our God may keep them from every evil, and forgive us our sins.</a:t>
                      </a:r>
                      <a:endParaRPr kumimoji="0" lang="en-US" altLang="en-US" sz="35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طلبوا عن 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مأنينة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هذا الموضع</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المقدسِ</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وضع</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 دير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بائ</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الأ</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والبراري</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والشيوخ</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السكانِ فيها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وط</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مأنينة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العالم أجمع معاً لكي يحفظ</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هم المسيح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من كلِ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ش</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42445824"/>
      </p:ext>
    </p:extLst>
  </p:cSld>
  <p:clrMapOvr>
    <a:masterClrMapping/>
  </p:clrMapOvr>
</p:sld>
</file>

<file path=ppt/slides/slide1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4463" name="Group 47"/>
          <p:cNvGraphicFramePr>
            <a:graphicFrameLocks noGrp="1"/>
          </p:cNvGraphicFramePr>
          <p:nvPr>
            <p:extLst>
              <p:ext uri="{D42A27DB-BD31-4B8C-83A1-F6EECF244321}">
                <p14:modId xmlns:p14="http://schemas.microsoft.com/office/powerpoint/2010/main" val="2092468995"/>
              </p:ext>
            </p:extLst>
          </p:nvPr>
        </p:nvGraphicFramePr>
        <p:xfrm>
          <a:off x="76200" y="76200"/>
          <a:ext cx="8991600" cy="3825208"/>
        </p:xfrm>
        <a:graphic>
          <a:graphicData uri="http://schemas.openxmlformats.org/drawingml/2006/table">
            <a:tbl>
              <a:tblPr/>
              <a:tblGrid>
                <a:gridCol w="5181600">
                  <a:extLst>
                    <a:ext uri="{9D8B030D-6E8A-4147-A177-3AD203B41FA5}">
                      <a16:colId xmlns:a16="http://schemas.microsoft.com/office/drawing/2014/main" val="20000"/>
                    </a:ext>
                  </a:extLst>
                </a:gridCol>
                <a:gridCol w="3810000">
                  <a:extLst>
                    <a:ext uri="{9D8B030D-6E8A-4147-A177-3AD203B41FA5}">
                      <a16:colId xmlns:a16="http://schemas.microsoft.com/office/drawing/2014/main" val="20001"/>
                    </a:ext>
                  </a:extLst>
                </a:gridCol>
              </a:tblGrid>
              <a:tr h="230101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every city and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every country and the villages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every house of the faithful. And keep us all in the orthodox faith to the last breath, for this alone is our hope.</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مدينة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كورة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 بيوت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المؤمنين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حفظنا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الايمانِ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 إلي النفس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الاخير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هذا وحد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 رجاؤنا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9288334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3223400242"/>
              </p:ext>
            </p:extLst>
          </p:nvPr>
        </p:nvGraphicFramePr>
        <p:xfrm>
          <a:off x="323528" y="332656"/>
          <a:ext cx="8568951" cy="6264696"/>
        </p:xfrm>
        <a:graphic>
          <a:graphicData uri="http://schemas.openxmlformats.org/drawingml/2006/table">
            <a:tbl>
              <a:tblPr firstRow="1" bandRow="1">
                <a:tableStyleId>{5C22544A-7EE6-4342-B048-85BDC9FD1C3A}</a:tableStyleId>
              </a:tblPr>
              <a:tblGrid>
                <a:gridCol w="2856317">
                  <a:extLst>
                    <a:ext uri="{9D8B030D-6E8A-4147-A177-3AD203B41FA5}">
                      <a16:colId xmlns:a16="http://schemas.microsoft.com/office/drawing/2014/main" val="978326744"/>
                    </a:ext>
                  </a:extLst>
                </a:gridCol>
                <a:gridCol w="2856317">
                  <a:extLst>
                    <a:ext uri="{9D8B030D-6E8A-4147-A177-3AD203B41FA5}">
                      <a16:colId xmlns:a16="http://schemas.microsoft.com/office/drawing/2014/main" val="2078212802"/>
                    </a:ext>
                  </a:extLst>
                </a:gridCol>
                <a:gridCol w="2856317">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Glory to the father and to the son and to the holy </a:t>
                      </a:r>
                      <a:r>
                        <a:rPr lang="en-CA" sz="3600" b="1" i="0" u="none" kern="1200" baseline="0" dirty="0">
                          <a:solidFill>
                            <a:srgbClr val="FFFF99"/>
                          </a:solidFill>
                          <a:latin typeface="+mn-lt"/>
                          <a:ea typeface="+mn-ea"/>
                          <a:cs typeface="+mn-cs"/>
                        </a:rPr>
                        <a:t>spirit</a:t>
                      </a:r>
                      <a:r>
                        <a:rPr lang="en-US" sz="3600" b="1" i="0" u="none" kern="1200" baseline="0" dirty="0">
                          <a:solidFill>
                            <a:srgbClr val="FFFF99"/>
                          </a:solidFill>
                          <a:latin typeface="+mn-lt"/>
                          <a:ea typeface="+mn-ea"/>
                          <a:cs typeface="+mn-cs"/>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Zoxa</a:t>
                      </a:r>
                      <a:r>
                        <a:rPr lang="en-US" sz="3600" u="none" baseline="0" dirty="0">
                          <a:solidFill>
                            <a:schemeClr val="bg1"/>
                          </a:solidFill>
                        </a:rPr>
                        <a:t> </a:t>
                      </a:r>
                      <a:r>
                        <a:rPr lang="en-US" sz="3600" u="none" baseline="0" dirty="0" err="1">
                          <a:solidFill>
                            <a:schemeClr val="bg1"/>
                          </a:solidFill>
                        </a:rPr>
                        <a:t>patri</a:t>
                      </a:r>
                      <a:r>
                        <a:rPr lang="en-CA" sz="3600" u="none" baseline="0" dirty="0">
                          <a:solidFill>
                            <a:schemeClr val="bg1"/>
                          </a:solidFill>
                        </a:rPr>
                        <a:t> </a:t>
                      </a:r>
                      <a:r>
                        <a:rPr lang="en-CA" sz="3600" u="none" baseline="0" dirty="0" err="1">
                          <a:solidFill>
                            <a:schemeClr val="bg1"/>
                          </a:solidFill>
                        </a:rPr>
                        <a:t>ke</a:t>
                      </a:r>
                      <a:r>
                        <a:rPr lang="en-CA" sz="3600" u="none" baseline="0" dirty="0">
                          <a:solidFill>
                            <a:schemeClr val="bg1"/>
                          </a:solidFill>
                        </a:rPr>
                        <a:t> </a:t>
                      </a:r>
                      <a:r>
                        <a:rPr lang="en-CA" sz="3600" u="none" baseline="0" dirty="0" err="1">
                          <a:solidFill>
                            <a:schemeClr val="bg1"/>
                          </a:solidFill>
                        </a:rPr>
                        <a:t>eyo</a:t>
                      </a:r>
                      <a:r>
                        <a:rPr lang="en-CA" sz="3600" u="none" baseline="0" dirty="0">
                          <a:solidFill>
                            <a:schemeClr val="bg1"/>
                          </a:solidFill>
                        </a:rPr>
                        <a:t> </a:t>
                      </a:r>
                      <a:r>
                        <a:rPr lang="en-CA" sz="3600" u="none" baseline="0" dirty="0" err="1">
                          <a:solidFill>
                            <a:schemeClr val="bg1"/>
                          </a:solidFill>
                        </a:rPr>
                        <a:t>ke</a:t>
                      </a:r>
                      <a:r>
                        <a:rPr lang="en-CA" sz="3600" u="none" baseline="0" dirty="0">
                          <a:solidFill>
                            <a:schemeClr val="bg1"/>
                          </a:solidFill>
                        </a:rPr>
                        <a:t> </a:t>
                      </a:r>
                      <a:r>
                        <a:rPr lang="en-CA" sz="3600" u="none" baseline="0" dirty="0" err="1">
                          <a:solidFill>
                            <a:schemeClr val="bg1"/>
                          </a:solidFill>
                        </a:rPr>
                        <a:t>agio</a:t>
                      </a:r>
                      <a:r>
                        <a:rPr lang="en-CA" sz="3600" u="none" baseline="0" dirty="0">
                          <a:solidFill>
                            <a:schemeClr val="bg1"/>
                          </a:solidFill>
                        </a:rPr>
                        <a:t> </a:t>
                      </a:r>
                      <a:r>
                        <a:rPr lang="en-CA" sz="3600" u="none" baseline="0" dirty="0" err="1">
                          <a:solidFill>
                            <a:schemeClr val="bg1"/>
                          </a:solidFill>
                        </a:rPr>
                        <a:t>Epnevemati</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المجد للآب والأبن والروح القدس.</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516250400"/>
      </p:ext>
    </p:extLst>
  </p:cSld>
  <p:clrMapOvr>
    <a:masterClrMapping/>
  </p:clrMapOvr>
</p:sld>
</file>

<file path=ppt/slides/slide1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5462" name="Group 22"/>
          <p:cNvGraphicFramePr>
            <a:graphicFrameLocks noGrp="1"/>
          </p:cNvGraphicFramePr>
          <p:nvPr>
            <p:extLst>
              <p:ext uri="{D42A27DB-BD31-4B8C-83A1-F6EECF244321}">
                <p14:modId xmlns:p14="http://schemas.microsoft.com/office/powerpoint/2010/main" val="1900121362"/>
              </p:ext>
            </p:extLst>
          </p:nvPr>
        </p:nvGraphicFramePr>
        <p:xfrm>
          <a:off x="76200" y="76200"/>
          <a:ext cx="8991600" cy="6126480"/>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those who are standing in this place and who are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partners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us in prayer</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القيام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والمشاركين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في الطلبة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8367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those who are standing in this place and who are </a:t>
                      </a:r>
                      <a:r>
                        <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partners </a:t>
                      </a: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with us in prayer, that Christ our God may keep them and guard them, receive their prayers to Himself, and have mercy upon them,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طلبوا عن القيام في هذا الموضعِ</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والمشتركين</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في الطلبة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معنا، لكي </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يحفظَهُم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ويحر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ق</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ْبَلَ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إليه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طلبات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ويرح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endPar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095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56488425"/>
      </p:ext>
    </p:extLst>
  </p:cSld>
  <p:clrMapOvr>
    <a:masterClrMapping/>
  </p:clrMapOvr>
</p:sld>
</file>

<file path=ppt/slides/slide1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5462" name="Group 22"/>
          <p:cNvGraphicFramePr>
            <a:graphicFrameLocks noGrp="1"/>
          </p:cNvGraphicFramePr>
          <p:nvPr>
            <p:extLst>
              <p:ext uri="{D42A27DB-BD31-4B8C-83A1-F6EECF244321}">
                <p14:modId xmlns:p14="http://schemas.microsoft.com/office/powerpoint/2010/main" val="1228191027"/>
              </p:ext>
            </p:extLst>
          </p:nvPr>
        </p:nvGraphicFramePr>
        <p:xfrm>
          <a:off x="76200" y="76200"/>
          <a:ext cx="8991600" cy="5815584"/>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4635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fathers and brethren, and the rest who are in every place of the world. And keep them with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us by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armies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of the holy powers, and save us from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fiery, blazing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darts of the Devil, from every diabolic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ambush</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 and from the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trap </a:t>
                      </a:r>
                      <a:r>
                        <a:rPr kumimoji="0" lang="en-US" altLang="zh-TW" sz="33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of false justification.</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آبا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وبقيةَ الذين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وضعٍ من المسكون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حفظ</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وإيانا بمعسكر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اتِ</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القوات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ونجنا من سهام إبليسِ المتقدة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نار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لمصا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الشيطاني</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ومن فخ</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تزكيةِ الكاذبةِ</a:t>
                      </a:r>
                      <a:endPar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46355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64433516"/>
      </p:ext>
    </p:extLst>
  </p:cSld>
  <p:clrMapOvr>
    <a:masterClrMapping/>
  </p:clrMapOvr>
</p:sld>
</file>

<file path=ppt/slides/slide1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6501" name="Group 37"/>
          <p:cNvGraphicFramePr>
            <a:graphicFrameLocks noGrp="1"/>
          </p:cNvGraphicFramePr>
          <p:nvPr>
            <p:extLst>
              <p:ext uri="{D42A27DB-BD31-4B8C-83A1-F6EECF244321}">
                <p14:modId xmlns:p14="http://schemas.microsoft.com/office/powerpoint/2010/main" val="487464576"/>
              </p:ext>
            </p:extLst>
          </p:nvPr>
        </p:nvGraphicFramePr>
        <p:xfrm>
          <a:off x="76200" y="46038"/>
          <a:ext cx="9067800" cy="7498080"/>
        </p:xfrm>
        <a:graphic>
          <a:graphicData uri="http://schemas.openxmlformats.org/drawingml/2006/table">
            <a:tbl>
              <a:tblPr/>
              <a:tblGrid>
                <a:gridCol w="57150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tblGrid>
              <a:tr h="431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all those who have bidden us to remember them</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كل الذين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وص</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أن نذكر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a:t>
                      </a:r>
                      <a:r>
                        <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2286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for those who have bidden us to remember them in our supplications and prayers, each one according to his name, that Christ our God may remember them in goodness at all times, and forgive us our sins.</a:t>
                      </a:r>
                      <a:endParaRPr kumimoji="0" lang="en-US" altLang="en-US" sz="33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لذين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أن نذكر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هم في سؤالات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 وط</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بات</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أحد</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سم</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المسيح</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يذكر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بالخير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في كلِ</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ح</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ين</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ويغفر</a:t>
                      </a:r>
                      <a:r>
                        <a:rPr kumimoji="0" lang="ar-EG"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3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r h="22860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71224723"/>
      </p:ext>
    </p:extLst>
  </p:cSld>
  <p:clrMapOvr>
    <a:masterClrMapping/>
  </p:clrMapOvr>
</p:sld>
</file>

<file path=ppt/slides/slide1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val="1041589246"/>
              </p:ext>
            </p:extLst>
          </p:nvPr>
        </p:nvGraphicFramePr>
        <p:xfrm>
          <a:off x="76200" y="76200"/>
          <a:ext cx="9067800" cy="4360863"/>
        </p:xfrm>
        <a:graphic>
          <a:graphicData uri="http://schemas.openxmlformats.org/drawingml/2006/table">
            <a:tbl>
              <a:tblPr/>
              <a:tblGrid>
                <a:gridCol w="5867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43608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our supplications and prayers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offer up unto You, O Lord our God, and at this time of this Holy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Anaphora</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remember at all times,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as well as those who are in the mind of each one of us</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صلوات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وط</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نصنع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إليك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كهذا الوقت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لهذا القداسِ الطاهر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نذكر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والذ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فى فكر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منا.</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25589582"/>
      </p:ext>
    </p:extLst>
  </p:cSld>
  <p:clrMapOvr>
    <a:masterClrMapping/>
  </p:clrMapOvr>
</p:sld>
</file>

<file path=ppt/slides/slide1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val="4008456723"/>
              </p:ext>
            </p:extLst>
          </p:nvPr>
        </p:nvGraphicFramePr>
        <p:xfrm>
          <a:off x="76200" y="76200"/>
          <a:ext cx="9067800" cy="3916680"/>
        </p:xfrm>
        <a:graphic>
          <a:graphicData uri="http://schemas.openxmlformats.org/drawingml/2006/table">
            <a:tbl>
              <a:tblPr/>
              <a:tblGrid>
                <a:gridCol w="5867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328079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their memorial which has now taken place, may it be for them like a steadfast fortress, overcoming every harm of the demons and the counsel of wicked men.</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وتذكار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الذي صار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فليكن لهم مثل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سور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الشياطين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ومؤامرة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الناسِ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26502654"/>
      </p:ext>
    </p:extLst>
  </p:cSld>
  <p:clrMapOvr>
    <a:masterClrMapping/>
  </p:clrMapOvr>
</p:sld>
</file>

<file path=ppt/slides/slide1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7517" name="Group 29"/>
          <p:cNvGraphicFramePr>
            <a:graphicFrameLocks noGrp="1"/>
          </p:cNvGraphicFramePr>
          <p:nvPr>
            <p:extLst>
              <p:ext uri="{D42A27DB-BD31-4B8C-83A1-F6EECF244321}">
                <p14:modId xmlns:p14="http://schemas.microsoft.com/office/powerpoint/2010/main" val="2535996010"/>
              </p:ext>
            </p:extLst>
          </p:nvPr>
        </p:nvGraphicFramePr>
        <p:xfrm>
          <a:off x="76200" y="76200"/>
          <a:ext cx="9067800" cy="5486400"/>
        </p:xfrm>
        <a:graphic>
          <a:graphicData uri="http://schemas.openxmlformats.org/drawingml/2006/table">
            <a:tbl>
              <a:tblPr/>
              <a:tblGrid>
                <a:gridCol w="5867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tblGrid>
              <a:tr h="43608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 our supplications and prayers  </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which we offer up unto You, O Lord our God, and at this time of this Holy </a:t>
                      </a: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Anaphora</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those whom we remember at all times, </a:t>
                      </a:r>
                      <a:r>
                        <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as well as those who are in the mind of each one of us</a:t>
                      </a:r>
                      <a:r>
                        <a:rPr kumimoji="0" lang="en-US" altLang="zh-TW"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their memorial which has now taken place, may it be for them like a steadfast fortress, overcoming every harm of the demons and the counsel of wicked men.</a:t>
                      </a:r>
                      <a:endParaRPr kumimoji="0" lang="en-US" altLang="en-US" sz="29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صلوات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وط</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نصنع</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إليك</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أيها الرب</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كهذا الوقت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لهذا القداسِ الطاهر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نذكر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والذ</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فى فكر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منا. وتذكار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الذي صار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فليكن لهم مثل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سور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ثابت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غالب</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ضرات</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الشياطين</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ومؤامرة</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الناسِ ال</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9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03822298"/>
      </p:ext>
    </p:extLst>
  </p:cSld>
  <p:clrMapOvr>
    <a:masterClrMapping/>
  </p:clrMapOvr>
</p:sld>
</file>

<file path=ppt/slides/slide1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8526" name="Group 14"/>
          <p:cNvGraphicFramePr>
            <a:graphicFrameLocks noGrp="1"/>
          </p:cNvGraphicFramePr>
          <p:nvPr>
            <p:extLst>
              <p:ext uri="{D42A27DB-BD31-4B8C-83A1-F6EECF244321}">
                <p14:modId xmlns:p14="http://schemas.microsoft.com/office/powerpoint/2010/main" val="4049855713"/>
              </p:ext>
            </p:extLst>
          </p:nvPr>
        </p:nvGraphicFramePr>
        <p:xfrm>
          <a:off x="76200" y="76201"/>
          <a:ext cx="8991600" cy="5337447"/>
        </p:xfrm>
        <a:graphic>
          <a:graphicData uri="http://schemas.openxmlformats.org/drawingml/2006/table">
            <a:tbl>
              <a:tblPr/>
              <a:tblGrid>
                <a:gridCol w="5751513">
                  <a:extLst>
                    <a:ext uri="{9D8B030D-6E8A-4147-A177-3AD203B41FA5}">
                      <a16:colId xmlns:a16="http://schemas.microsoft.com/office/drawing/2014/main" val="20000"/>
                    </a:ext>
                  </a:extLst>
                </a:gridCol>
                <a:gridCol w="3240087">
                  <a:extLst>
                    <a:ext uri="{9D8B030D-6E8A-4147-A177-3AD203B41FA5}">
                      <a16:colId xmlns:a16="http://schemas.microsoft.com/office/drawing/2014/main" val="20001"/>
                    </a:ext>
                  </a:extLst>
                </a:gridCol>
              </a:tblGrid>
              <a:tr h="68850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9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Worship God in fear and trembling.</a:t>
                      </a:r>
                      <a:endParaRPr kumimoji="0" lang="en-US" altLang="en-US" sz="29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اسجدوا لله</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بخوف</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ورعدة</a:t>
                      </a:r>
                      <a:r>
                        <a:rPr kumimoji="0" lang="ar-EG"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en-US" altLang="en-US" sz="29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r h="464894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O Lord, my weak and wretched soul. Give me to understand the greatness of my standing before Your holy altar. Cut off from me all the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pleasures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ignorance and those of youth that this might not be a burden to me at the defense of that fearful Judgment Day. </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 ياربُّ نفسي الضعيفةَ الشقيةَ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وامنحني أن أفهم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ما هو</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عِظَمُ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قيامي أمام مذب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واقطع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عنِّي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لذ</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الجهلِ وا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لصِبا.</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لا يكون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 هذا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ثِقْلاً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جواب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يوم الدينونة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المرهوب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90439017"/>
      </p:ext>
    </p:extLst>
  </p:cSld>
  <p:clrMapOvr>
    <a:masterClrMapping/>
  </p:clrMapOvr>
</p:sld>
</file>

<file path=ppt/slides/slide1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8526" name="Group 14"/>
          <p:cNvGraphicFramePr>
            <a:graphicFrameLocks noGrp="1"/>
          </p:cNvGraphicFramePr>
          <p:nvPr>
            <p:extLst>
              <p:ext uri="{D42A27DB-BD31-4B8C-83A1-F6EECF244321}">
                <p14:modId xmlns:p14="http://schemas.microsoft.com/office/powerpoint/2010/main" val="1302627289"/>
              </p:ext>
            </p:extLst>
          </p:nvPr>
        </p:nvGraphicFramePr>
        <p:xfrm>
          <a:off x="76200" y="76200"/>
          <a:ext cx="8991600" cy="6492875"/>
        </p:xfrm>
        <a:graphic>
          <a:graphicData uri="http://schemas.openxmlformats.org/drawingml/2006/table">
            <a:tbl>
              <a:tblPr/>
              <a:tblGrid>
                <a:gridCol w="5751513">
                  <a:extLst>
                    <a:ext uri="{9D8B030D-6E8A-4147-A177-3AD203B41FA5}">
                      <a16:colId xmlns:a16="http://schemas.microsoft.com/office/drawing/2014/main" val="20000"/>
                    </a:ext>
                  </a:extLst>
                </a:gridCol>
                <a:gridCol w="3240087">
                  <a:extLst>
                    <a:ext uri="{9D8B030D-6E8A-4147-A177-3AD203B41FA5}">
                      <a16:colId xmlns:a16="http://schemas.microsoft.com/office/drawing/2014/main"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Save me from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every operation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the adverse power and do not destroy me with my iniquities. N</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or be angry forever thus reserving my evils for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but rather show me also Your goodness in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save me—even I, the unworthy </a:t>
                      </a:r>
                      <a:r>
                        <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according to Your abundant mercy upon me</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ونجني من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فعالِ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قُوَّةِ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المضادة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تهلك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 بآثامي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ولاتغضب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إلي الابد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فتحفظ</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لي ش</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روري. بل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 أنا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ونجني أنا غير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 ككثرة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رحمت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51572576"/>
      </p:ext>
    </p:extLst>
  </p:cSld>
  <p:clrMapOvr>
    <a:masterClrMapping/>
  </p:clrMapOvr>
</p:sld>
</file>

<file path=ppt/slides/slide1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9556" name="Group 20"/>
          <p:cNvGraphicFramePr>
            <a:graphicFrameLocks noGrp="1"/>
          </p:cNvGraphicFramePr>
          <p:nvPr>
            <p:extLst>
              <p:ext uri="{D42A27DB-BD31-4B8C-83A1-F6EECF244321}">
                <p14:modId xmlns:p14="http://schemas.microsoft.com/office/powerpoint/2010/main" val="1871824259"/>
              </p:ext>
            </p:extLst>
          </p:nvPr>
        </p:nvGraphicFramePr>
        <p:xfrm>
          <a:off x="76200" y="76200"/>
          <a:ext cx="8991600" cy="6217768"/>
        </p:xfrm>
        <a:graphic>
          <a:graphicData uri="http://schemas.openxmlformats.org/drawingml/2006/table">
            <a:tbl>
              <a:tblPr/>
              <a:tblGrid>
                <a:gridCol w="53340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10057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I may bless You at all times, all the days of my life. </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أبار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ِكَكَ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 جميع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أيام حياتي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01" marB="45701"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855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2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endParaRPr kumimoji="0" lang="en-US" altLang="en-US" sz="32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01" marB="45701"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00571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Remember also, O Lord, this, Your holy priesthood—</a:t>
                      </a:r>
                      <a:endParaRPr kumimoji="0" lang="en-US" altLang="en-US" sz="32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1" marB="45701"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هذا الكهنوت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1" marB="4570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83433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Pray also for this holy priesthood and all the orthodox </a:t>
                      </a:r>
                      <a:r>
                        <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priestly </a:t>
                      </a:r>
                      <a:r>
                        <a:rPr kumimoji="0" lang="en-US" altLang="zh-TW"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rPr>
                        <a:t>orders, that Christ our God may hearken unto them, guard them, strengthen them, have mercy on them, and forgive us our sins.</a:t>
                      </a:r>
                      <a:endParaRPr kumimoji="0" lang="en-US" altLang="en-US" sz="3200" b="0" i="0" u="none" strike="noStrike" cap="none" normalizeH="0" baseline="0">
                        <a:ln>
                          <a:noFill/>
                        </a:ln>
                        <a:solidFill>
                          <a:srgbClr val="CCFFFF"/>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1" marB="45701"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اطلبوا عن هذا الكهنوت</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المقدسِ</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وكلِ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لرتب</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الكهنوتية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رثوذكسية</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لكي يستجيب</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لهم المسيح</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إله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ويحر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 </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ويقو</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ويرحم</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 ويغفر</a:t>
                      </a:r>
                      <a:r>
                        <a:rPr kumimoji="0" lang="ar-EG"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لنا خطايانا</a:t>
                      </a:r>
                      <a:r>
                        <a:rPr kumimoji="0" lang="en-US" altLang="en-US" sz="32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p>
                  </a:txBody>
                  <a:tcPr marT="45701" marB="45701"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559643737"/>
      </p:ext>
    </p:extLst>
  </p:cSld>
  <p:clrMapOvr>
    <a:masterClrMapping/>
  </p:clrMapOvr>
</p:sld>
</file>

<file path=ppt/slides/slide1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0587" name="Group 27"/>
          <p:cNvGraphicFramePr>
            <a:graphicFrameLocks noGrp="1"/>
          </p:cNvGraphicFramePr>
          <p:nvPr>
            <p:extLst>
              <p:ext uri="{D42A27DB-BD31-4B8C-83A1-F6EECF244321}">
                <p14:modId xmlns:p14="http://schemas.microsoft.com/office/powerpoint/2010/main" val="1352812837"/>
              </p:ext>
            </p:extLst>
          </p:nvPr>
        </p:nvGraphicFramePr>
        <p:xfrm>
          <a:off x="76200" y="76200"/>
          <a:ext cx="8991600" cy="5714952"/>
        </p:xfrm>
        <a:graphic>
          <a:graphicData uri="http://schemas.openxmlformats.org/drawingml/2006/table">
            <a:tbl>
              <a:tblPr/>
              <a:tblGrid>
                <a:gridCol w="59436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tblGrid>
              <a:tr h="420597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all orthodox priestly orders</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and all Your people who are standing before You. Remember us also, O Lord—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Lord of mercy and compassion – and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blot out our iniquities as the Good One and Lover of Mankind. O God, be a </a:t>
                      </a:r>
                      <a:r>
                        <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partner residing with us </a:t>
                      </a:r>
                      <a:r>
                        <a:rPr kumimoji="0" lang="en-US" altLang="zh-TW"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serve Your holy name.</a:t>
                      </a:r>
                      <a:endParaRPr kumimoji="0" lang="en-US" altLang="en-US" sz="33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08" marB="45708"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الرتب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الكهنوتية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رثوذكسية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الواقف</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مَكَ</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اذكر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 بالمراحم والرأفات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وامح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آثام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كصالحٍ ومحب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للهُمَّ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الحلول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معنا لنخدم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8" marB="45708"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85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marT="45708" marB="45708"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08" marB="45708"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6488440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nvGraphicFramePr>
        <p:xfrm>
          <a:off x="323528" y="332656"/>
          <a:ext cx="8568951" cy="6264696"/>
        </p:xfrm>
        <a:graphic>
          <a:graphicData uri="http://schemas.openxmlformats.org/drawingml/2006/table">
            <a:tbl>
              <a:tblPr firstRow="1" bandRow="1">
                <a:tableStyleId>{5C22544A-7EE6-4342-B048-85BDC9FD1C3A}</a:tableStyleId>
              </a:tblPr>
              <a:tblGrid>
                <a:gridCol w="2856317">
                  <a:extLst>
                    <a:ext uri="{9D8B030D-6E8A-4147-A177-3AD203B41FA5}">
                      <a16:colId xmlns:a16="http://schemas.microsoft.com/office/drawing/2014/main" val="978326744"/>
                    </a:ext>
                  </a:extLst>
                </a:gridCol>
                <a:gridCol w="2856317">
                  <a:extLst>
                    <a:ext uri="{9D8B030D-6E8A-4147-A177-3AD203B41FA5}">
                      <a16:colId xmlns:a16="http://schemas.microsoft.com/office/drawing/2014/main" val="2078212802"/>
                    </a:ext>
                  </a:extLst>
                </a:gridCol>
                <a:gridCol w="2856317">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Now and ever and unto the ages of the ages Amen.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err="1">
                          <a:solidFill>
                            <a:schemeClr val="bg1"/>
                          </a:solidFill>
                        </a:rPr>
                        <a:t>Ke</a:t>
                      </a:r>
                      <a:r>
                        <a:rPr lang="en-US" sz="3600" u="none" baseline="0" dirty="0">
                          <a:solidFill>
                            <a:schemeClr val="bg1"/>
                          </a:solidFill>
                        </a:rPr>
                        <a:t> </a:t>
                      </a:r>
                      <a:r>
                        <a:rPr lang="en-US" sz="3600" u="none" baseline="0" dirty="0" err="1">
                          <a:solidFill>
                            <a:schemeClr val="bg1"/>
                          </a:solidFill>
                        </a:rPr>
                        <a:t>nin</a:t>
                      </a:r>
                      <a:r>
                        <a:rPr lang="en-US" sz="3600" u="none" baseline="0" dirty="0">
                          <a:solidFill>
                            <a:schemeClr val="bg1"/>
                          </a:solidFill>
                        </a:rPr>
                        <a:t> </a:t>
                      </a:r>
                      <a:r>
                        <a:rPr lang="en-US" sz="3600" u="none" baseline="0" dirty="0" err="1">
                          <a:solidFill>
                            <a:schemeClr val="bg1"/>
                          </a:solidFill>
                        </a:rPr>
                        <a:t>ke</a:t>
                      </a:r>
                      <a:r>
                        <a:rPr lang="en-US" sz="3600" u="none" baseline="0" dirty="0">
                          <a:solidFill>
                            <a:schemeClr val="bg1"/>
                          </a:solidFill>
                        </a:rPr>
                        <a:t> a </a:t>
                      </a:r>
                      <a:r>
                        <a:rPr lang="en-US" sz="3600" u="none" baseline="0" dirty="0" err="1">
                          <a:solidFill>
                            <a:schemeClr val="bg1"/>
                          </a:solidFill>
                        </a:rPr>
                        <a:t>ee</a:t>
                      </a:r>
                      <a:r>
                        <a:rPr lang="en-US" sz="3600" u="none" baseline="0" dirty="0">
                          <a:solidFill>
                            <a:schemeClr val="bg1"/>
                          </a:solidFill>
                        </a:rPr>
                        <a:t> </a:t>
                      </a:r>
                      <a:r>
                        <a:rPr lang="en-US" sz="3600" u="none" baseline="0" dirty="0" err="1">
                          <a:solidFill>
                            <a:schemeClr val="bg1"/>
                          </a:solidFill>
                        </a:rPr>
                        <a:t>ke</a:t>
                      </a:r>
                      <a:r>
                        <a:rPr lang="en-US" sz="3600" u="none" baseline="0" dirty="0">
                          <a:solidFill>
                            <a:schemeClr val="bg1"/>
                          </a:solidFill>
                        </a:rPr>
                        <a:t> </a:t>
                      </a:r>
                      <a:r>
                        <a:rPr lang="en-US" sz="3600" u="none" baseline="0" dirty="0" err="1">
                          <a:solidFill>
                            <a:schemeClr val="bg1"/>
                          </a:solidFill>
                        </a:rPr>
                        <a:t>estosi</a:t>
                      </a:r>
                      <a:r>
                        <a:rPr lang="en-US" sz="3600" u="none" baseline="0" dirty="0">
                          <a:solidFill>
                            <a:schemeClr val="bg1"/>
                          </a:solidFill>
                        </a:rPr>
                        <a:t> e </a:t>
                      </a:r>
                      <a:r>
                        <a:rPr lang="en-US" sz="3600" u="none" baseline="0" dirty="0" err="1">
                          <a:solidFill>
                            <a:schemeClr val="bg1"/>
                          </a:solidFill>
                        </a:rPr>
                        <a:t>oa</a:t>
                      </a:r>
                      <a:r>
                        <a:rPr lang="en-US" sz="3600" u="none" baseline="0" dirty="0">
                          <a:solidFill>
                            <a:schemeClr val="bg1"/>
                          </a:solidFill>
                        </a:rPr>
                        <a:t> </a:t>
                      </a:r>
                      <a:r>
                        <a:rPr lang="en-US" sz="3600" u="none" baseline="0" dirty="0" err="1">
                          <a:solidFill>
                            <a:schemeClr val="bg1"/>
                          </a:solidFill>
                        </a:rPr>
                        <a:t>nas</a:t>
                      </a:r>
                      <a:r>
                        <a:rPr lang="en-US" sz="3600" u="none" baseline="0" dirty="0">
                          <a:solidFill>
                            <a:schemeClr val="bg1"/>
                          </a:solidFill>
                        </a:rPr>
                        <a:t> ton e </a:t>
                      </a:r>
                      <a:r>
                        <a:rPr lang="en-US" sz="3600" u="none" baseline="0" dirty="0" err="1">
                          <a:solidFill>
                            <a:schemeClr val="bg1"/>
                          </a:solidFill>
                        </a:rPr>
                        <a:t>oa</a:t>
                      </a:r>
                      <a:r>
                        <a:rPr lang="en-US" sz="3600" u="none" baseline="0" dirty="0">
                          <a:solidFill>
                            <a:schemeClr val="bg1"/>
                          </a:solidFill>
                        </a:rPr>
                        <a:t> </a:t>
                      </a:r>
                      <a:r>
                        <a:rPr lang="en-CA" sz="3600" u="none" baseline="0" dirty="0" err="1">
                          <a:solidFill>
                            <a:schemeClr val="bg1"/>
                          </a:solidFill>
                        </a:rPr>
                        <a:t>noan</a:t>
                      </a:r>
                      <a:r>
                        <a:rPr lang="en-US" sz="3600" u="none" baseline="0" dirty="0">
                          <a:solidFill>
                            <a:schemeClr val="bg1"/>
                          </a:solidFill>
                        </a:rPr>
                        <a:t>. Amen.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الآن وكل أوان وإلى دهر الداهرين آمين.</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379572145"/>
      </p:ext>
    </p:extLst>
  </p:cSld>
  <p:clrMapOvr>
    <a:masterClrMapping/>
  </p:clrMapOvr>
</p:sld>
</file>

<file path=ppt/slides/slide1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1691" name="Group 43"/>
          <p:cNvGraphicFramePr>
            <a:graphicFrameLocks noGrp="1"/>
          </p:cNvGraphicFramePr>
          <p:nvPr>
            <p:extLst>
              <p:ext uri="{D42A27DB-BD31-4B8C-83A1-F6EECF244321}">
                <p14:modId xmlns:p14="http://schemas.microsoft.com/office/powerpoint/2010/main" val="1121179192"/>
              </p:ext>
            </p:extLst>
          </p:nvPr>
        </p:nvGraphicFramePr>
        <p:xfrm>
          <a:off x="76200" y="76200"/>
          <a:ext cx="9067800" cy="5426075"/>
        </p:xfrm>
        <a:graphic>
          <a:graphicData uri="http://schemas.openxmlformats.org/drawingml/2006/table">
            <a:tbl>
              <a:tblPr/>
              <a:tblGrid>
                <a:gridCol w="5105400">
                  <a:extLst>
                    <a:ext uri="{9D8B030D-6E8A-4147-A177-3AD203B41FA5}">
                      <a16:colId xmlns:a16="http://schemas.microsoft.com/office/drawing/2014/main" val="20000"/>
                    </a:ext>
                  </a:extLst>
                </a:gridCol>
                <a:gridCol w="3962400">
                  <a:extLst>
                    <a:ext uri="{9D8B030D-6E8A-4147-A177-3AD203B41FA5}">
                      <a16:colId xmlns:a16="http://schemas.microsoft.com/office/drawing/2014/main" val="20001"/>
                    </a:ext>
                  </a:extLst>
                </a:gridCol>
              </a:tblGrid>
              <a:tr h="94499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The Combined Prayers</a:t>
                      </a:r>
                    </a:p>
                    <a:p>
                      <a:pPr marL="0" marR="0" lvl="0" indent="0" algn="justLow"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Waters, Plants, &amp; Fruits</a:t>
                      </a:r>
                      <a:endParaRPr kumimoji="0" lang="en-US" altLang="en-US" sz="29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الثلاثة طلبات معا</a:t>
                      </a:r>
                    </a:p>
                    <a:p>
                      <a:pPr marL="0" marR="0" lvl="0" indent="0" algn="justLow" defTabSz="914400" rtl="1" eaLnBrk="1" fontAlgn="base" latinLnBrk="0" hangingPunct="1">
                        <a:lnSpc>
                          <a:spcPct val="100000"/>
                        </a:lnSpc>
                        <a:spcBef>
                          <a:spcPct val="0"/>
                        </a:spcBef>
                        <a:spcAft>
                          <a:spcPct val="0"/>
                        </a:spcAft>
                        <a:buClrTx/>
                        <a:buSzTx/>
                        <a:buFontTx/>
                        <a:buNone/>
                        <a:tabLst/>
                      </a:pPr>
                      <a:r>
                        <a:rPr kumimoji="0" lang="ar-EG"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المياة والزروع والثمار</a:t>
                      </a:r>
                      <a:endParaRPr kumimoji="0" lang="en-US" altLang="en-US" sz="29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48108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Graciously accord, O Lord, to bless the air of heaven, the fruits of the earth, the waters of the river, the seeds, the herbs, and the plants of the field this year. </a:t>
                      </a:r>
                    </a:p>
                  </a:txBody>
                  <a:tcPr marT="45725" marB="45725"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تَفَضَّل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يارب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أهويةَ السماء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وثمرات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ومياه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والزروع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والعشب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ونبات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الحقلِ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ـــــ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ذه السنة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5" marB="45725"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498699" name="Text Box 15">
            <a:hlinkClick r:id="" action="ppaction://noaction"/>
          </p:cNvPr>
          <p:cNvSpPr txBox="1">
            <a:spLocks noChangeArrowheads="1"/>
          </p:cNvSpPr>
          <p:nvPr/>
        </p:nvSpPr>
        <p:spPr bwMode="auto">
          <a:xfrm>
            <a:off x="6324600" y="6675438"/>
            <a:ext cx="731838" cy="182562"/>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C</a:t>
            </a:r>
            <a:r>
              <a:rPr lang="en-US" altLang="en-US" sz="800">
                <a:solidFill>
                  <a:schemeClr val="bg1"/>
                </a:solidFill>
              </a:rPr>
              <a:t>-</a:t>
            </a:r>
            <a:r>
              <a:rPr lang="en-US" altLang="en-US" sz="1500">
                <a:solidFill>
                  <a:schemeClr val="bg1"/>
                </a:solidFill>
              </a:rPr>
              <a:t>L</a:t>
            </a:r>
            <a:r>
              <a:rPr lang="en-US" altLang="en-US" sz="800">
                <a:solidFill>
                  <a:schemeClr val="bg1"/>
                </a:solidFill>
              </a:rPr>
              <a:t>ITURGY</a:t>
            </a:r>
          </a:p>
        </p:txBody>
      </p:sp>
    </p:spTree>
    <p:extLst>
      <p:ext uri="{BB962C8B-B14F-4D97-AF65-F5344CB8AC3E}">
        <p14:creationId xmlns:p14="http://schemas.microsoft.com/office/powerpoint/2010/main" val="1217261168"/>
      </p:ext>
    </p:extLst>
  </p:cSld>
  <p:clrMapOvr>
    <a:masterClrMapping/>
  </p:clrMapOvr>
</p:sld>
</file>

<file path=ppt/slides/slide1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2737" name="Group 65"/>
          <p:cNvGraphicFramePr>
            <a:graphicFrameLocks noGrp="1"/>
          </p:cNvGraphicFramePr>
          <p:nvPr>
            <p:extLst>
              <p:ext uri="{D42A27DB-BD31-4B8C-83A1-F6EECF244321}">
                <p14:modId xmlns:p14="http://schemas.microsoft.com/office/powerpoint/2010/main" val="4029869279"/>
              </p:ext>
            </p:extLst>
          </p:nvPr>
        </p:nvGraphicFramePr>
        <p:xfrm>
          <a:off x="76200" y="61913"/>
          <a:ext cx="9067800" cy="8704895"/>
        </p:xfrm>
        <a:graphic>
          <a:graphicData uri="http://schemas.openxmlformats.org/drawingml/2006/table">
            <a:tbl>
              <a:tblPr/>
              <a:tblGrid>
                <a:gridCol w="5575920">
                  <a:extLst>
                    <a:ext uri="{9D8B030D-6E8A-4147-A177-3AD203B41FA5}">
                      <a16:colId xmlns:a16="http://schemas.microsoft.com/office/drawing/2014/main" val="20000"/>
                    </a:ext>
                  </a:extLst>
                </a:gridCol>
                <a:gridCol w="3491880">
                  <a:extLst>
                    <a:ext uri="{9D8B030D-6E8A-4147-A177-3AD203B41FA5}">
                      <a16:colId xmlns:a16="http://schemas.microsoft.com/office/drawing/2014/main" val="20001"/>
                    </a:ext>
                  </a:extLst>
                </a:gridCol>
              </a:tblGrid>
              <a:tr h="408716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 air of heaven, the fruits of the earth, the rising of the waters of the rivers, the seeds, the herbs, and the plants of the field, that Christ our God may bless them, have compassion on His creation which His Hands have made, and forgive us our sins.</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اطلبوا</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عن أهوية</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السماء</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وثمرات</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الأرض</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وصعود</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مياه</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الأنهار</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والزروعِ والعشب</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ونبات</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الحقلِ٬ لكي يبارك</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ها المسيح</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إله</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نا٬ ويتحنن</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على</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جُبْلَتِهِ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التى </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صَنَعَتْهَا يَدَاه</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ويغفر</a:t>
                      </a:r>
                      <a:r>
                        <a:rPr kumimoji="0" lang="ar-EG"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rPr>
                        <a:t>لنا خطايانا.</a:t>
                      </a:r>
                      <a:endParaRPr kumimoji="0" lang="en-US"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endParaRP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val="10000"/>
                  </a:ext>
                </a:extLst>
              </a:tr>
              <a:tr h="4087167">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 (3)</a:t>
                      </a:r>
                      <a:endPar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3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r>
                        <a:rPr kumimoji="0" lang="ar-EG"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(٣)</a:t>
                      </a:r>
                      <a:endParaRPr kumimoji="0" lang="en-US"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en-US" altLang="en-US" sz="3300" b="1" i="0" u="none" strike="noStrike" cap="none" normalizeH="0" baseline="0">
                        <a:ln>
                          <a:noFill/>
                        </a:ln>
                        <a:solidFill>
                          <a:srgbClr val="CCECFF"/>
                        </a:solidFill>
                        <a:effectLst/>
                        <a:latin typeface="Times New Roman" panose="02020603050405020304" pitchFamily="18" charset="0"/>
                        <a:cs typeface="Times New Roman" panose="02020603050405020304" pitchFamily="18" charset="0"/>
                      </a:endParaRP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18419665"/>
      </p:ext>
    </p:extLst>
  </p:cSld>
  <p:clrMapOvr>
    <a:masterClrMapping/>
  </p:clrMapOvr>
</p:sld>
</file>

<file path=ppt/slides/slide1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2776" name="Group 72"/>
          <p:cNvGraphicFramePr>
            <a:graphicFrameLocks noGrp="1"/>
          </p:cNvGraphicFramePr>
          <p:nvPr>
            <p:extLst>
              <p:ext uri="{D42A27DB-BD31-4B8C-83A1-F6EECF244321}">
                <p14:modId xmlns:p14="http://schemas.microsoft.com/office/powerpoint/2010/main" val="1934282836"/>
              </p:ext>
            </p:extLst>
          </p:nvPr>
        </p:nvGraphicFramePr>
        <p:xfrm>
          <a:off x="76200" y="76200"/>
          <a:ext cx="8991600" cy="5577561"/>
        </p:xfrm>
        <a:graphic>
          <a:graphicData uri="http://schemas.openxmlformats.org/drawingml/2006/table">
            <a:tbl>
              <a:tblPr/>
              <a:tblGrid>
                <a:gridCol w="5719936">
                  <a:extLst>
                    <a:ext uri="{9D8B030D-6E8A-4147-A177-3AD203B41FA5}">
                      <a16:colId xmlns:a16="http://schemas.microsoft.com/office/drawing/2014/main" val="20000"/>
                    </a:ext>
                  </a:extLst>
                </a:gridCol>
                <a:gridCol w="3271664">
                  <a:extLst>
                    <a:ext uri="{9D8B030D-6E8A-4147-A177-3AD203B41FA5}">
                      <a16:colId xmlns:a16="http://schemas.microsoft.com/office/drawing/2014/main" val="20001"/>
                    </a:ext>
                  </a:extLst>
                </a:gridCol>
              </a:tblGrid>
              <a:tr h="557756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Raise them to their measure according to Your Grace. Give joy to the face of the earth. May its furrows be abundantly watered and its fruits be plentiful. Prepare it for sowing and harvesting. Manage our lives as deemed fit. </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كمقدار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كنعمَتِكَ، فَرِّحْ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وجه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الأرض</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66"/>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ليُروَ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ولتكث</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أثمار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أ</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َعِدَّها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للزرعِ والحصاد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حيات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كما يلي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12" marB="45712"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603838"/>
      </p:ext>
    </p:extLst>
  </p:cSld>
  <p:clrMapOvr>
    <a:masterClrMapping/>
  </p:clrMapOvr>
</p:sld>
</file>

<file path=ppt/slides/slide1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3769" name="Group 41"/>
          <p:cNvGraphicFramePr>
            <a:graphicFrameLocks noGrp="1"/>
          </p:cNvGraphicFramePr>
          <p:nvPr>
            <p:extLst>
              <p:ext uri="{D42A27DB-BD31-4B8C-83A1-F6EECF244321}">
                <p14:modId xmlns:p14="http://schemas.microsoft.com/office/powerpoint/2010/main" val="1485312828"/>
              </p:ext>
            </p:extLst>
          </p:nvPr>
        </p:nvGraphicFramePr>
        <p:xfrm>
          <a:off x="76200" y="76200"/>
          <a:ext cx="9067800" cy="6492875"/>
        </p:xfrm>
        <a:graphic>
          <a:graphicData uri="http://schemas.openxmlformats.org/drawingml/2006/table">
            <a:tbl>
              <a:tblPr/>
              <a:tblGrid>
                <a:gridCol w="5575920">
                  <a:extLst>
                    <a:ext uri="{9D8B030D-6E8A-4147-A177-3AD203B41FA5}">
                      <a16:colId xmlns:a16="http://schemas.microsoft.com/office/drawing/2014/main" val="20000"/>
                    </a:ext>
                  </a:extLst>
                </a:gridCol>
                <a:gridCol w="3491880">
                  <a:extLst>
                    <a:ext uri="{9D8B030D-6E8A-4147-A177-3AD203B41FA5}">
                      <a16:colId xmlns:a16="http://schemas.microsoft.com/office/drawing/2014/main"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Bless the crown of the year with Your goodness for the sake of the poor of Your people, the widow, the orphan, the traveler, the stranger, and for the sake of us all who entreat You and seek Your Holy Name. For the eyes of everyone wait</a:t>
                      </a:r>
                      <a:r>
                        <a:rPr kumimoji="0" lang="ar-EG"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en-US" sz="35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upon You, </a:t>
                      </a: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بَارِكْ 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السنة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بصلاح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فقراء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شعب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واليتيم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والغريب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والضيف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نرجوك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 أعين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ترجاك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55118558"/>
      </p:ext>
    </p:extLst>
  </p:cSld>
  <p:clrMapOvr>
    <a:masterClrMapping/>
  </p:clrMapOvr>
</p:sld>
</file>

<file path=ppt/slides/slide1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4800" name="Group 48"/>
          <p:cNvGraphicFramePr>
            <a:graphicFrameLocks noGrp="1"/>
          </p:cNvGraphicFramePr>
          <p:nvPr>
            <p:extLst>
              <p:ext uri="{D42A27DB-BD31-4B8C-83A1-F6EECF244321}">
                <p14:modId xmlns:p14="http://schemas.microsoft.com/office/powerpoint/2010/main" val="3699046604"/>
              </p:ext>
            </p:extLst>
          </p:nvPr>
        </p:nvGraphicFramePr>
        <p:xfrm>
          <a:off x="76200" y="76200"/>
          <a:ext cx="8991600" cy="5212080"/>
        </p:xfrm>
        <a:graphic>
          <a:graphicData uri="http://schemas.openxmlformats.org/drawingml/2006/table">
            <a:tbl>
              <a:tblPr/>
              <a:tblGrid>
                <a:gridCol w="5215880">
                  <a:extLst>
                    <a:ext uri="{9D8B030D-6E8A-4147-A177-3AD203B41FA5}">
                      <a16:colId xmlns:a16="http://schemas.microsoft.com/office/drawing/2014/main" val="20000"/>
                    </a:ext>
                  </a:extLst>
                </a:gridCol>
                <a:gridCol w="3775720">
                  <a:extLst>
                    <a:ext uri="{9D8B030D-6E8A-4147-A177-3AD203B41FA5}">
                      <a16:colId xmlns:a16="http://schemas.microsoft.com/office/drawing/2014/main" val="20001"/>
                    </a:ext>
                  </a:extLst>
                </a:gridCol>
              </a:tblGrid>
              <a:tr h="5175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for You give them their food in due season. Deal with us according to Your goodness, O You who give food to all flesh. Fill our hearts with joy and gladness, that we too, having sufficiency in everything always, may abound in every good deed.</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تُعطِيهُم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طعام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 حينٍ حسنٍ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اصنع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معنا 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صلاح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معط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طعاما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املأ</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قلوب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فرحا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ونعيما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نحن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كون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الكفايةُ</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ئ</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 نزداد</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صالحٍ</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horzOverflow="overflow">
                    <a:lnL>
                      <a:noFill/>
                    </a:lnL>
                    <a:lnR>
                      <a:noFill/>
                    </a:lnR>
                    <a:lnT cap="flat">
                      <a:noFill/>
                    </a:lnT>
                    <a:lnB>
                      <a:noFill/>
                    </a:lnB>
                    <a:lnTlToBr>
                      <a:noFill/>
                    </a:lnTlToBr>
                    <a:lnBlToTr>
                      <a:noFill/>
                    </a:lnBlToTr>
                    <a:noFill/>
                  </a:tcPr>
                </a:tc>
                <a:extLst>
                  <a:ext uri="{0D108BD9-81ED-4DB2-BD59-A6C34878D82A}">
                    <a16:rowId xmlns:a16="http://schemas.microsoft.com/office/drawing/2014/main" val="10000"/>
                  </a:ext>
                </a:extLst>
              </a:tr>
              <a:tr h="30480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ea typeface="MS Mincho" panose="02020609040205080304" pitchFamily="49" charset="-128"/>
                          <a:cs typeface="Arial Unicode MS" panose="020B0604020202020204" pitchFamily="34" charset="-128"/>
                        </a:rPr>
                        <a:t>Lord have mercy.</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 </a:t>
                      </a:r>
                    </a:p>
                  </a:txBody>
                  <a:tcPr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71835294"/>
      </p:ext>
    </p:extLst>
  </p:cSld>
  <p:clrMapOvr>
    <a:masterClrMapping/>
  </p:clrMapOvr>
</p:sld>
</file>

<file path=ppt/slides/slide1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0774" name="Group 38"/>
          <p:cNvGraphicFramePr>
            <a:graphicFrameLocks noGrp="1"/>
          </p:cNvGraphicFramePr>
          <p:nvPr>
            <p:extLst>
              <p:ext uri="{D42A27DB-BD31-4B8C-83A1-F6EECF244321}">
                <p14:modId xmlns:p14="http://schemas.microsoft.com/office/powerpoint/2010/main" val="1616020555"/>
              </p:ext>
            </p:extLst>
          </p:nvPr>
        </p:nvGraphicFramePr>
        <p:xfrm>
          <a:off x="76200" y="76200"/>
          <a:ext cx="9067800" cy="5623564"/>
        </p:xfrm>
        <a:graphic>
          <a:graphicData uri="http://schemas.openxmlformats.org/drawingml/2006/table">
            <a:tbl>
              <a:tblPr/>
              <a:tblGrid>
                <a:gridCol w="35814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gridCol w="2209800">
                  <a:extLst>
                    <a:ext uri="{9D8B030D-6E8A-4147-A177-3AD203B41FA5}">
                      <a16:colId xmlns:a16="http://schemas.microsoft.com/office/drawing/2014/main" val="20002"/>
                    </a:ext>
                  </a:extLst>
                </a:gridCol>
              </a:tblGrid>
              <a:tr h="379651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Remember, O Lord, those who brought unto You these gifts, those on whose behalf they have been brought, and those by whom they have been brought. Give them all the Heavenly reward.</a:t>
                      </a:r>
                    </a:p>
                  </a:txBody>
                  <a:tcPr marT="45722" marB="45722"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Ari`vmeu`i P_ `nnh</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`etau`ini nak `e'oun</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`nnaidwron&gt; nem nh</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`etau`enou `ejwou&gt; nem nh `etau`enou</a:t>
                      </a:r>
                      <a:b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`ebol\itotou&gt; moi nwou throu `mpibexe pi`ebol 'en nivhou`i.</a:t>
                      </a:r>
                    </a:p>
                  </a:txBody>
                  <a:tcPr marT="45722" marB="45722"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أذكر ياربُّ 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موا لك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القرابين</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قُدِّمَت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والذين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قُدِّمَت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بواس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اعط</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الأجر</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السمائي.</a:t>
                      </a:r>
                    </a:p>
                  </a:txBody>
                  <a:tcPr marT="45722" marB="45722"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3"/>
          <a:stretch>
            <a:fillRect/>
          </a:stretch>
        </p:blipFill>
        <p:spPr>
          <a:xfrm>
            <a:off x="3635896" y="0"/>
            <a:ext cx="3390168" cy="6741368"/>
          </a:xfrm>
          <a:prstGeom prst="rect">
            <a:avLst/>
          </a:prstGeom>
        </p:spPr>
      </p:pic>
    </p:spTree>
    <p:extLst>
      <p:ext uri="{BB962C8B-B14F-4D97-AF65-F5344CB8AC3E}">
        <p14:creationId xmlns:p14="http://schemas.microsoft.com/office/powerpoint/2010/main" val="2616874561"/>
      </p:ext>
    </p:extLst>
  </p:cSld>
  <p:clrMapOvr>
    <a:masterClrMapping/>
  </p:clrMapOvr>
</p:sld>
</file>

<file path=ppt/slides/slide1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0774" name="Group 38"/>
          <p:cNvGraphicFramePr>
            <a:graphicFrameLocks noGrp="1"/>
          </p:cNvGraphicFramePr>
          <p:nvPr>
            <p:extLst>
              <p:ext uri="{D42A27DB-BD31-4B8C-83A1-F6EECF244321}">
                <p14:modId xmlns:p14="http://schemas.microsoft.com/office/powerpoint/2010/main" val="306022503"/>
              </p:ext>
            </p:extLst>
          </p:nvPr>
        </p:nvGraphicFramePr>
        <p:xfrm>
          <a:off x="76200" y="76200"/>
          <a:ext cx="9067800" cy="5972334"/>
        </p:xfrm>
        <a:graphic>
          <a:graphicData uri="http://schemas.openxmlformats.org/drawingml/2006/table">
            <a:tbl>
              <a:tblPr/>
              <a:tblGrid>
                <a:gridCol w="35814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gridCol w="2209800">
                  <a:extLst>
                    <a:ext uri="{9D8B030D-6E8A-4147-A177-3AD203B41FA5}">
                      <a16:colId xmlns:a16="http://schemas.microsoft.com/office/drawing/2014/main" val="20002"/>
                    </a:ext>
                  </a:extLst>
                </a:gridCol>
              </a:tblGrid>
              <a:tr h="214709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Pray for these Holy and precious gifts, our Sacrifices and those who have brought them. </a:t>
                      </a:r>
                    </a:p>
                  </a:txBody>
                  <a:tcPr marT="45722" marB="4572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Proceu[acqe `uper twn `agiwn timiwn dwrwn toutwn ke quciwn `hmwn ke</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`procverontwn.</a:t>
                      </a:r>
                    </a:p>
                  </a:txBody>
                  <a:tcPr marT="45722" marB="4572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صل</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 من أجلِ هذه القرابينِ المقدسة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الكريمة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وضحايانا،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والذين ق</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د</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م</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وها.</a:t>
                      </a: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214709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en-US" sz="3500" b="0" i="0" u="none" strike="noStrike" cap="none" normalizeH="0" baseline="0">
                          <a:ln>
                            <a:noFill/>
                          </a:ln>
                          <a:solidFill>
                            <a:schemeClr val="bg1"/>
                          </a:solidFill>
                          <a:effectLst/>
                          <a:latin typeface="Athanasius" pitchFamily="2" charset="0"/>
                          <a:cs typeface="Times New Roman" panose="02020603050405020304" pitchFamily="18" charset="0"/>
                        </a:rPr>
                        <a:t>Kuri`e `ele`hcon.</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endParaRPr>
                    </a:p>
                  </a:txBody>
                  <a:tcPr marT="45722" marB="45722"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2" marB="4572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2" name="Picture 1"/>
          <p:cNvPicPr>
            <a:picLocks noChangeAspect="1"/>
          </p:cNvPicPr>
          <p:nvPr/>
        </p:nvPicPr>
        <p:blipFill>
          <a:blip r:embed="rId3"/>
          <a:stretch>
            <a:fillRect/>
          </a:stretch>
        </p:blipFill>
        <p:spPr>
          <a:xfrm>
            <a:off x="3635896" y="76200"/>
            <a:ext cx="3312368" cy="6688435"/>
          </a:xfrm>
          <a:prstGeom prst="rect">
            <a:avLst/>
          </a:prstGeom>
        </p:spPr>
      </p:pic>
    </p:spTree>
    <p:extLst>
      <p:ext uri="{BB962C8B-B14F-4D97-AF65-F5344CB8AC3E}">
        <p14:creationId xmlns:p14="http://schemas.microsoft.com/office/powerpoint/2010/main" val="597038503"/>
      </p:ext>
    </p:extLst>
  </p:cSld>
  <p:clrMapOvr>
    <a:masterClrMapping/>
  </p:clrMapOvr>
</p:sld>
</file>

<file path=ppt/slides/slide1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844" name="Group 28"/>
          <p:cNvGraphicFramePr>
            <a:graphicFrameLocks noGrp="1"/>
          </p:cNvGraphicFramePr>
          <p:nvPr>
            <p:extLst>
              <p:ext uri="{D42A27DB-BD31-4B8C-83A1-F6EECF244321}">
                <p14:modId xmlns:p14="http://schemas.microsoft.com/office/powerpoint/2010/main" val="778676720"/>
              </p:ext>
            </p:extLst>
          </p:nvPr>
        </p:nvGraphicFramePr>
        <p:xfrm>
          <a:off x="76200" y="76200"/>
          <a:ext cx="8991600" cy="6721475"/>
        </p:xfrm>
        <a:graphic>
          <a:graphicData uri="http://schemas.openxmlformats.org/drawingml/2006/table">
            <a:tbl>
              <a:tblPr/>
              <a:tblGrid>
                <a:gridCol w="53340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fathers and brethren who have fallen asleep, whose souls You have taken, repose them, remembering also all the saints who have pleased You since the beginning our holy fathers: 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patriarchs,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prophets,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apostles,</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preachers, the evangelists,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آباؤ</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الذين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رقدوا إذ أخذت</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نفو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سَهم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ذاكرا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جميع</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أر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ضَوْكَ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منذ</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البدء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طهار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رؤساء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نبياء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بشرين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نجيليين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88032266"/>
      </p:ext>
    </p:extLst>
  </p:cSld>
  <p:clrMapOvr>
    <a:masterClrMapping/>
  </p:clrMapOvr>
</p:sld>
</file>

<file path=ppt/slides/slide1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844" name="Group 28"/>
          <p:cNvGraphicFramePr>
            <a:graphicFrameLocks noGrp="1"/>
          </p:cNvGraphicFramePr>
          <p:nvPr>
            <p:extLst>
              <p:ext uri="{D42A27DB-BD31-4B8C-83A1-F6EECF244321}">
                <p14:modId xmlns:p14="http://schemas.microsoft.com/office/powerpoint/2010/main" val="1281863174"/>
              </p:ext>
            </p:extLst>
          </p:nvPr>
        </p:nvGraphicFramePr>
        <p:xfrm>
          <a:off x="76200" y="76200"/>
          <a:ext cx="8991600" cy="6721475"/>
        </p:xfrm>
        <a:graphic>
          <a:graphicData uri="http://schemas.openxmlformats.org/drawingml/2006/table">
            <a:tbl>
              <a:tblPr/>
              <a:tblGrid>
                <a:gridCol w="53340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the martyrs, the confessors, and all the spirits of the righteous perfected in the faith Most of all, the pure, full-of-glory, ever-virgin, holy Theotokos, Saint Mary. And Saint John the forerunner, Baptist, and</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martyr;</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والشهداء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عترفين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أرواحِ الصديقين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كَمَلُوا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في الايمانِ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القديسةَ</a:t>
                      </a:r>
                      <a:r>
                        <a:rPr kumimoji="0" lang="ar-EG" altLang="en-US" sz="3500" b="0"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المملوءةَ مجدا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العذراء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حينٍ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الطاهرةَ القديسةَ مريم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يوحنا السابق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المعمدان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7145320"/>
      </p:ext>
    </p:extLst>
  </p:cSld>
  <p:clrMapOvr>
    <a:masterClrMapping/>
  </p:clrMapOvr>
</p:sld>
</file>

<file path=ppt/slides/slide1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9856" name="Group 16"/>
          <p:cNvGraphicFramePr>
            <a:graphicFrameLocks noGrp="1"/>
          </p:cNvGraphicFramePr>
          <p:nvPr>
            <p:extLst>
              <p:ext uri="{D42A27DB-BD31-4B8C-83A1-F6EECF244321}">
                <p14:modId xmlns:p14="http://schemas.microsoft.com/office/powerpoint/2010/main" val="502216622"/>
              </p:ext>
            </p:extLst>
          </p:nvPr>
        </p:nvGraphicFramePr>
        <p:xfrm>
          <a:off x="76200" y="71438"/>
          <a:ext cx="9067800" cy="6721475"/>
        </p:xfrm>
        <a:graphic>
          <a:graphicData uri="http://schemas.openxmlformats.org/drawingml/2006/table">
            <a:tbl>
              <a:tblPr/>
              <a:tblGrid>
                <a:gridCol w="50292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Saint</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Stephen the</a:t>
                      </a:r>
                      <a:r>
                        <a:rPr kumimoji="0" lang="ar-EG" altLang="zh-TW" sz="35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protodeacon and protomartyr; Saint Mark the holy apostle, Evangelist, and martyr; the patriarch Saint Severus; Saint Cyril; Saint Basil; Saint Gregory,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والقديس اس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فانوس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الشمامسة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الشهداء</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مرقس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الرسول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الطاهر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الانجيلي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والبطريرك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ساوير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كيرلس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باسيليوس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والقديس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غريغوريوس</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0939725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extLst>
              <p:ext uri="{D42A27DB-BD31-4B8C-83A1-F6EECF244321}">
                <p14:modId xmlns:p14="http://schemas.microsoft.com/office/powerpoint/2010/main" val="2683204249"/>
              </p:ext>
            </p:extLst>
          </p:nvPr>
        </p:nvGraphicFramePr>
        <p:xfrm>
          <a:off x="323528" y="332656"/>
          <a:ext cx="8568951" cy="6264696"/>
        </p:xfrm>
        <a:graphic>
          <a:graphicData uri="http://schemas.openxmlformats.org/drawingml/2006/table">
            <a:tbl>
              <a:tblPr firstRow="1" bandRow="1">
                <a:tableStyleId>{5C22544A-7EE6-4342-B048-85BDC9FD1C3A}</a:tableStyleId>
              </a:tblPr>
              <a:tblGrid>
                <a:gridCol w="2856317">
                  <a:extLst>
                    <a:ext uri="{9D8B030D-6E8A-4147-A177-3AD203B41FA5}">
                      <a16:colId xmlns:a16="http://schemas.microsoft.com/office/drawing/2014/main" val="978326744"/>
                    </a:ext>
                  </a:extLst>
                </a:gridCol>
                <a:gridCol w="2856317">
                  <a:extLst>
                    <a:ext uri="{9D8B030D-6E8A-4147-A177-3AD203B41FA5}">
                      <a16:colId xmlns:a16="http://schemas.microsoft.com/office/drawing/2014/main" val="2078212802"/>
                    </a:ext>
                  </a:extLst>
                </a:gridCol>
                <a:gridCol w="2856317">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Alleluia. Alleluia. Glory to you, our God.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a:solidFill>
                            <a:schemeClr val="bg1"/>
                          </a:solidFill>
                        </a:rPr>
                        <a:t>Alleluia. Alleluia. </a:t>
                      </a:r>
                      <a:r>
                        <a:rPr lang="en-US" sz="3600" u="none" baseline="0" dirty="0" err="1">
                          <a:solidFill>
                            <a:schemeClr val="bg1"/>
                          </a:solidFill>
                        </a:rPr>
                        <a:t>Zoxa</a:t>
                      </a:r>
                      <a:r>
                        <a:rPr lang="en-US" sz="3600" u="none" baseline="0" dirty="0">
                          <a:solidFill>
                            <a:schemeClr val="bg1"/>
                          </a:solidFill>
                        </a:rPr>
                        <a:t> </a:t>
                      </a:r>
                      <a:r>
                        <a:rPr lang="en-US" sz="3600" u="none" baseline="0" dirty="0" err="1">
                          <a:solidFill>
                            <a:schemeClr val="bg1"/>
                          </a:solidFill>
                        </a:rPr>
                        <a:t>si</a:t>
                      </a:r>
                      <a:r>
                        <a:rPr lang="en-US" sz="3600" u="none" baseline="0" dirty="0">
                          <a:solidFill>
                            <a:schemeClr val="bg1"/>
                          </a:solidFill>
                        </a:rPr>
                        <a:t> o Theos </a:t>
                      </a:r>
                      <a:r>
                        <a:rPr lang="en-US" sz="3600" u="none" baseline="0" dirty="0" err="1">
                          <a:solidFill>
                            <a:schemeClr val="bg1"/>
                          </a:solidFill>
                        </a:rPr>
                        <a:t>eemon</a:t>
                      </a:r>
                      <a:r>
                        <a:rPr lang="en-US" sz="3600" u="none" baseline="0" dirty="0">
                          <a:solidFill>
                            <a:schemeClr val="bg1"/>
                          </a:solidFill>
                        </a:rPr>
                        <a:t>.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المجد لإلهنا هلليلويا.</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2730637306"/>
      </p:ext>
    </p:extLst>
  </p:cSld>
  <p:clrMapOvr>
    <a:masterClrMapping/>
  </p:clrMapOvr>
</p:sld>
</file>

<file path=ppt/slides/slide1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9856" name="Group 16"/>
          <p:cNvGraphicFramePr>
            <a:graphicFrameLocks noGrp="1"/>
          </p:cNvGraphicFramePr>
          <p:nvPr>
            <p:extLst>
              <p:ext uri="{D42A27DB-BD31-4B8C-83A1-F6EECF244321}">
                <p14:modId xmlns:p14="http://schemas.microsoft.com/office/powerpoint/2010/main" val="1135065097"/>
              </p:ext>
            </p:extLst>
          </p:nvPr>
        </p:nvGraphicFramePr>
        <p:xfrm>
          <a:off x="76200" y="71438"/>
          <a:ext cx="9067800" cy="6721475"/>
        </p:xfrm>
        <a:graphic>
          <a:graphicData uri="http://schemas.openxmlformats.org/drawingml/2006/table">
            <a:tbl>
              <a:tblPr/>
              <a:tblGrid>
                <a:gridCol w="50292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tblGrid>
              <a:tr h="67214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righteous father; the great Abba Anthony; the righteous Abba Paul; the three saints Abba Macarii our father Abba John; our father Abba Pishoy; our holy Roman fathers Maximus and Dometius; the Forty­ nine Martyrs; the strong saint Abba Moses;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الصديق</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العظيم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أنطونيوس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والبار</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بولا</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والثلاثةَ أنبا مقارات القديسين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حنس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نبا بيشوي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وأبو</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سَيْنَ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الروم</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مكسيموسِ ودوماديوس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والتسعةَ وال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ربعين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شهيد</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والقوي</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أنبا موسي. </a:t>
                      </a:r>
                      <a:endPar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24" marB="45724"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53934721"/>
      </p:ext>
    </p:extLst>
  </p:cSld>
  <p:clrMapOvr>
    <a:masterClrMapping/>
  </p:clrMapOvr>
</p:sld>
</file>

<file path=ppt/slides/slide1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0895" name="Group 31"/>
          <p:cNvGraphicFramePr>
            <a:graphicFrameLocks noGrp="1"/>
          </p:cNvGraphicFramePr>
          <p:nvPr>
            <p:extLst>
              <p:ext uri="{D42A27DB-BD31-4B8C-83A1-F6EECF244321}">
                <p14:modId xmlns:p14="http://schemas.microsoft.com/office/powerpoint/2010/main" val="3502478984"/>
              </p:ext>
            </p:extLst>
          </p:nvPr>
        </p:nvGraphicFramePr>
        <p:xfrm>
          <a:off x="76200" y="61913"/>
          <a:ext cx="9067800" cy="3825248"/>
        </p:xfrm>
        <a:graphic>
          <a:graphicData uri="http://schemas.openxmlformats.org/drawingml/2006/table">
            <a:tbl>
              <a:tblPr/>
              <a:tblGrid>
                <a:gridCol w="57912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327691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our father Abba Pachom of the Koinonia; our father Abba Shenoute the archimandrite; our father Abba Nopher the anchorite; and our father Abba Samuel the confessor; and all the choir of Your saints. </a:t>
                      </a: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أنبا باخوم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صاحِبَ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الشركة</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أنبا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شنوده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رئيس</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المتوحدين</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وأبانا أنبا </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نُفَر </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السائح</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وأبانا أنبا صموئيل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المعترف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مصاف</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قديسيك</a:t>
                      </a:r>
                      <a:r>
                        <a:rPr kumimoji="0" lang="ar-EG"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66761226"/>
      </p:ext>
    </p:extLst>
  </p:cSld>
  <p:clrMapOvr>
    <a:masterClrMapping/>
  </p:clrMapOvr>
</p:sld>
</file>

<file path=ppt/slides/slide1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0895" name="Group 31"/>
          <p:cNvGraphicFramePr>
            <a:graphicFrameLocks noGrp="1"/>
          </p:cNvGraphicFramePr>
          <p:nvPr>
            <p:extLst>
              <p:ext uri="{D42A27DB-BD31-4B8C-83A1-F6EECF244321}">
                <p14:modId xmlns:p14="http://schemas.microsoft.com/office/powerpoint/2010/main" val="940970038"/>
              </p:ext>
            </p:extLst>
          </p:nvPr>
        </p:nvGraphicFramePr>
        <p:xfrm>
          <a:off x="76200" y="61913"/>
          <a:ext cx="9067800" cy="7071368"/>
        </p:xfrm>
        <a:graphic>
          <a:graphicData uri="http://schemas.openxmlformats.org/drawingml/2006/table">
            <a:tbl>
              <a:tblPr/>
              <a:tblGrid>
                <a:gridCol w="57912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329215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Not that we are worthy, O Master, of to intercede for the blessedness of those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who are there</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but rather they are standing before the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tribunal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Your only-begotten Son, that they may be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intercededing instead </a:t>
                      </a:r>
                      <a:r>
                        <a:rPr kumimoji="0" lang="en-US" altLang="zh-TW"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our poverty and our frailty. </a:t>
                      </a:r>
                      <a:r>
                        <a:rPr kumimoji="0" lang="en-US" altLang="zh-TW" sz="32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May You be a forgiver of our iniquities, for the sake of their holy </a:t>
                      </a:r>
                      <a:r>
                        <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supplications </a:t>
                      </a:r>
                      <a:r>
                        <a:rPr kumimoji="0" lang="en-US" altLang="zh-TW" sz="32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for the sake of Your blessed name which is called upon us.</a:t>
                      </a:r>
                      <a:endParaRPr kumimoji="0" lang="en-US" altLang="en-US" sz="32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35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T="45724" marB="4572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إننا يا سيد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لسنا أهلا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نتشف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طوباوية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أولئك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هم قيام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مِنْبَرِ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بنِكَ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الوحيد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ليكونوا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عوضا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شف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عون في مسكنت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وضعف</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غافرا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ثام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طلبات</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المقدسة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ومن أجلِ اسم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المبارك</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 د</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عليناُ</a:t>
                      </a:r>
                      <a:r>
                        <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en-US" altLang="en-US" sz="35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24" marB="4572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41990813"/>
      </p:ext>
    </p:extLst>
  </p:cSld>
  <p:clrMapOvr>
    <a:masterClrMapping/>
  </p:clrMapOvr>
</p:sld>
</file>

<file path=ppt/slides/slide1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1943" name="Group 55"/>
          <p:cNvGraphicFramePr>
            <a:graphicFrameLocks noGrp="1"/>
          </p:cNvGraphicFramePr>
          <p:nvPr>
            <p:extLst>
              <p:ext uri="{D42A27DB-BD31-4B8C-83A1-F6EECF244321}">
                <p14:modId xmlns:p14="http://schemas.microsoft.com/office/powerpoint/2010/main" val="2490183148"/>
              </p:ext>
            </p:extLst>
          </p:nvPr>
        </p:nvGraphicFramePr>
        <p:xfrm>
          <a:off x="76200" y="96838"/>
          <a:ext cx="8991600" cy="5425446"/>
        </p:xfrm>
        <a:graphic>
          <a:graphicData uri="http://schemas.openxmlformats.org/drawingml/2006/table">
            <a:tbl>
              <a:tblPr/>
              <a:tblGrid>
                <a:gridCol w="3352800">
                  <a:extLst>
                    <a:ext uri="{9D8B030D-6E8A-4147-A177-3AD203B41FA5}">
                      <a16:colId xmlns:a16="http://schemas.microsoft.com/office/drawing/2014/main" val="20000"/>
                    </a:ext>
                  </a:extLst>
                </a:gridCol>
                <a:gridCol w="33528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tblGrid>
              <a:tr h="362732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Let those who read, recite the names of our Holy Fathers, the patriarchs who have fallen asleep: O Lord, repose their souls and forgive us our sins.</a:t>
                      </a:r>
                    </a:p>
                  </a:txBody>
                  <a:tcPr marT="45723" marB="45723"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Nh etw] maroutaou`o</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`nniran `nte nenio; eqouab `mpatriarxhc `etauenkot&gt; P_ mamton</a:t>
                      </a:r>
                      <a:b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500" b="0" i="0" u="none" strike="noStrike" cap="none" normalizeH="0" baseline="0">
                          <a:ln>
                            <a:noFill/>
                          </a:ln>
                          <a:solidFill>
                            <a:srgbClr val="CCFFFF"/>
                          </a:solidFill>
                          <a:effectLst/>
                          <a:latin typeface="Athanasius" pitchFamily="2" charset="0"/>
                          <a:cs typeface="Times New Roman" panose="02020603050405020304" pitchFamily="18" charset="0"/>
                        </a:rPr>
                        <a:t> `nnouyuxh throu ouo\ `ntefxa nennobi nan `ebol.</a:t>
                      </a:r>
                    </a:p>
                  </a:txBody>
                  <a:tcPr marT="45723" marB="45723"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القارئون فليقولوا أسماء</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آبائ</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نا</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القديسين</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البطاركة</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الذين رقدوا. الرب</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ينيح</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نفو</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سَهم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أجمعين، ويغفر</a:t>
                      </a:r>
                      <a:r>
                        <a:rPr kumimoji="0" lang="ar-EG"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لنا</a:t>
                      </a:r>
                      <a:r>
                        <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خطايانا.</a:t>
                      </a:r>
                      <a:endParaRPr kumimoji="0" lang="en-US" altLang="en-US" sz="35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marT="45723" marB="4572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3" name="Picture 2"/>
          <p:cNvPicPr>
            <a:picLocks noChangeAspect="1"/>
          </p:cNvPicPr>
          <p:nvPr/>
        </p:nvPicPr>
        <p:blipFill>
          <a:blip r:embed="rId2"/>
          <a:stretch>
            <a:fillRect/>
          </a:stretch>
        </p:blipFill>
        <p:spPr>
          <a:xfrm>
            <a:off x="3419872" y="51516"/>
            <a:ext cx="3384376" cy="6677983"/>
          </a:xfrm>
          <a:prstGeom prst="rect">
            <a:avLst/>
          </a:prstGeom>
        </p:spPr>
      </p:pic>
    </p:spTree>
    <p:extLst>
      <p:ext uri="{BB962C8B-B14F-4D97-AF65-F5344CB8AC3E}">
        <p14:creationId xmlns:p14="http://schemas.microsoft.com/office/powerpoint/2010/main" val="3927628194"/>
      </p:ext>
    </p:extLst>
  </p:cSld>
  <p:clrMapOvr>
    <a:masterClrMapping/>
  </p:clrMapOvr>
</p:sld>
</file>

<file path=ppt/slides/slide1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2991" name="Group 47"/>
          <p:cNvGraphicFramePr>
            <a:graphicFrameLocks noGrp="1"/>
          </p:cNvGraphicFramePr>
          <p:nvPr>
            <p:extLst>
              <p:ext uri="{D42A27DB-BD31-4B8C-83A1-F6EECF244321}">
                <p14:modId xmlns:p14="http://schemas.microsoft.com/office/powerpoint/2010/main" val="3166806027"/>
              </p:ext>
            </p:extLst>
          </p:nvPr>
        </p:nvGraphicFramePr>
        <p:xfrm>
          <a:off x="76200" y="103188"/>
          <a:ext cx="9067800" cy="6065837"/>
        </p:xfrm>
        <a:graphic>
          <a:graphicData uri="http://schemas.openxmlformats.org/drawingml/2006/table">
            <a:tbl>
              <a:tblPr/>
              <a:tblGrid>
                <a:gridCol w="5503912">
                  <a:extLst>
                    <a:ext uri="{9D8B030D-6E8A-4147-A177-3AD203B41FA5}">
                      <a16:colId xmlns:a16="http://schemas.microsoft.com/office/drawing/2014/main" val="20000"/>
                    </a:ext>
                  </a:extLst>
                </a:gridCol>
                <a:gridCol w="3563888">
                  <a:extLst>
                    <a:ext uri="{9D8B030D-6E8A-4147-A177-3AD203B41FA5}">
                      <a16:colId xmlns:a16="http://schemas.microsoft.com/office/drawing/2014/main" val="20001"/>
                    </a:ext>
                  </a:extLst>
                </a:gridCol>
              </a:tblGrid>
              <a:tr h="60658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2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Remember, O Lord, our other holy fathers the orthodox archbishops who have already fallen asleep, those who have rightly handled the word of truth and gave us, we too, a share and inheritance with them. Remembering also those whom we commemorate this very day.</a:t>
                      </a:r>
                    </a:p>
                  </a:txBody>
                  <a:tcPr marT="33826" marB="33826"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اذكر يا رب</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آبا</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ءَ</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القديسين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الأرثوذكسيين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رؤساء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الأساقفة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سبقوا فرقدوا، هؤلاء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فصَّلوا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كلمةَ </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الحقِ بإستقامة</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نحن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 حظاً ونصيباً معهم، ذاكراً أيضاً هؤلاء</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نذكر</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في يوم</a:t>
                      </a:r>
                      <a:r>
                        <a:rPr kumimoji="0" lang="ar-EG"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هذا.</a:t>
                      </a:r>
                      <a:endParaRPr kumimoji="0" lang="en-US" altLang="en-US" sz="32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33826" marB="33826"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09962" name="Text Box 49">
            <a:hlinkClick r:id="rId2" action="ppaction://hlinksldjump"/>
          </p:cNvPr>
          <p:cNvSpPr txBox="1">
            <a:spLocks noChangeArrowheads="1"/>
          </p:cNvSpPr>
          <p:nvPr/>
        </p:nvSpPr>
        <p:spPr bwMode="auto">
          <a:xfrm>
            <a:off x="3347864" y="5895181"/>
            <a:ext cx="2743200" cy="547688"/>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1500">
                <a:solidFill>
                  <a:schemeClr val="bg1"/>
                </a:solidFill>
              </a:rPr>
              <a:t>Diptych</a:t>
            </a:r>
            <a:r>
              <a:rPr lang="en-US" altLang="en-US" sz="800">
                <a:solidFill>
                  <a:schemeClr val="bg1"/>
                </a:solidFill>
              </a:rPr>
              <a:t>-</a:t>
            </a:r>
            <a:r>
              <a:rPr lang="ar-EG" altLang="en-US" sz="1500" b="1">
                <a:solidFill>
                  <a:schemeClr val="bg1"/>
                </a:solidFill>
              </a:rPr>
              <a:t>الترحيم</a:t>
            </a:r>
            <a:endParaRPr lang="en-US" altLang="en-US" sz="800" b="1">
              <a:solidFill>
                <a:schemeClr val="bg1"/>
              </a:solidFill>
            </a:endParaRPr>
          </a:p>
        </p:txBody>
      </p:sp>
    </p:spTree>
    <p:extLst>
      <p:ext uri="{BB962C8B-B14F-4D97-AF65-F5344CB8AC3E}">
        <p14:creationId xmlns:p14="http://schemas.microsoft.com/office/powerpoint/2010/main" val="520673025"/>
      </p:ext>
    </p:extLst>
  </p:cSld>
  <p:clrMapOvr>
    <a:masterClrMapping/>
  </p:clrMapOvr>
</p:sld>
</file>

<file path=ppt/slides/slide1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05584"/>
          <a:ext cx="8429684" cy="313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As it was and shall be, from generation to generation, and unto all the ages of the ages. Amen.</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u="none" kern="1200" baseline="0">
                          <a:solidFill>
                            <a:schemeClr val="bg1"/>
                          </a:solidFill>
                          <a:latin typeface="+mn-lt"/>
                          <a:ea typeface="+mn-ea"/>
                          <a:cs typeface="+mn-cs"/>
                        </a:rPr>
                        <a:t>Os pereen ke este esteem apo gene-aac eis gene-an ke pandas tos e-onas ton e-onon. Amen </a:t>
                      </a:r>
                      <a:endParaRPr lang="fi-FI" sz="25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اوس بيرين كي إستي إستين آبو جينيآس يسجي ني آن كي بانداس طوس إيئوناس طون إيئونون آمين.</a:t>
                      </a:r>
                      <a:endParaRPr lang="en-CA" sz="27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rgbClr val="FFFF99"/>
                          </a:solidFill>
                        </a:rPr>
                        <a:t>كما كان وهكذا يكون، من جيل إلي جيل، وإلي دهر الدهور. آمين.</a:t>
                      </a:r>
                      <a:endParaRPr lang="en-CA" sz="27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“As it was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98699595"/>
      </p:ext>
    </p:extLst>
  </p:cSld>
  <p:clrMapOvr>
    <a:masterClrMapping/>
  </p:clrMapOvr>
</p:sld>
</file>

<file path=ppt/slides/slide1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7215" name="Group 31"/>
          <p:cNvGraphicFramePr>
            <a:graphicFrameLocks noGrp="1"/>
          </p:cNvGraphicFramePr>
          <p:nvPr>
            <p:extLst>
              <p:ext uri="{D42A27DB-BD31-4B8C-83A1-F6EECF244321}">
                <p14:modId xmlns:p14="http://schemas.microsoft.com/office/powerpoint/2010/main" val="1911566094"/>
              </p:ext>
            </p:extLst>
          </p:nvPr>
        </p:nvGraphicFramePr>
        <p:xfrm>
          <a:off x="76200" y="76200"/>
          <a:ext cx="8991600" cy="5120624"/>
        </p:xfrm>
        <a:graphic>
          <a:graphicData uri="http://schemas.openxmlformats.org/drawingml/2006/table">
            <a:tbl>
              <a:tblPr/>
              <a:tblGrid>
                <a:gridCol w="3657600">
                  <a:extLst>
                    <a:ext uri="{9D8B030D-6E8A-4147-A177-3AD203B41FA5}">
                      <a16:colId xmlns:a16="http://schemas.microsoft.com/office/drawing/2014/main" val="20000"/>
                    </a:ext>
                  </a:extLst>
                </a:gridCol>
                <a:gridCol w="3286125">
                  <a:extLst>
                    <a:ext uri="{9D8B030D-6E8A-4147-A177-3AD203B41FA5}">
                      <a16:colId xmlns:a16="http://schemas.microsoft.com/office/drawing/2014/main" val="20001"/>
                    </a:ext>
                  </a:extLst>
                </a:gridCol>
                <a:gridCol w="2047875">
                  <a:extLst>
                    <a:ext uri="{9D8B030D-6E8A-4147-A177-3AD203B41FA5}">
                      <a16:colId xmlns:a16="http://schemas.microsoft.com/office/drawing/2014/main" val="20002"/>
                    </a:ext>
                  </a:extLst>
                </a:gridCol>
              </a:tblGrid>
              <a:tr h="420604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That as in this, so also in all things, Your Great and Holy Name may be Glorified, Blessed and exalted in everything, Honored and Blessed </a:t>
                      </a:r>
                    </a:p>
                  </a:txBody>
                  <a:tcPr marT="45712" marB="45712"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|ina nem 'en vai kata `vrh; on 'en \wb niben&gt; `ntefsi`wou ouo\ `ntefsi`cmou ouo\ `ntefsici&gt; `nje pekni]; `nran eqou-ab&gt; 'en \wb niben ettaihout ouo\ et`cmarwout&gt;</a:t>
                      </a:r>
                    </a:p>
                  </a:txBody>
                  <a:tcPr marT="45712" marB="45712"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وبهذا، كما أيضا</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يتمجَّدَ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ويتبارك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ويرتفع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العظيم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كريمٍ ومبارك</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p>
                  </a:txBody>
                  <a:tcPr marT="45712" marB="45712"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3" name="Picture 2"/>
          <p:cNvPicPr>
            <a:picLocks noChangeAspect="1"/>
          </p:cNvPicPr>
          <p:nvPr/>
        </p:nvPicPr>
        <p:blipFill>
          <a:blip r:embed="rId2"/>
          <a:stretch>
            <a:fillRect/>
          </a:stretch>
        </p:blipFill>
        <p:spPr>
          <a:xfrm>
            <a:off x="3648775" y="76200"/>
            <a:ext cx="3437136" cy="6665168"/>
          </a:xfrm>
          <a:prstGeom prst="rect">
            <a:avLst/>
          </a:prstGeom>
        </p:spPr>
      </p:pic>
    </p:spTree>
    <p:extLst>
      <p:ext uri="{BB962C8B-B14F-4D97-AF65-F5344CB8AC3E}">
        <p14:creationId xmlns:p14="http://schemas.microsoft.com/office/powerpoint/2010/main" val="4200634009"/>
      </p:ext>
    </p:extLst>
  </p:cSld>
  <p:clrMapOvr>
    <a:masterClrMapping/>
  </p:clrMapOvr>
</p:sld>
</file>

<file path=ppt/slides/slide1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324" name="Group 116"/>
          <p:cNvGraphicFramePr>
            <a:graphicFrameLocks noGrp="1"/>
          </p:cNvGraphicFramePr>
          <p:nvPr>
            <p:extLst>
              <p:ext uri="{D42A27DB-BD31-4B8C-83A1-F6EECF244321}">
                <p14:modId xmlns:p14="http://schemas.microsoft.com/office/powerpoint/2010/main" val="836379521"/>
              </p:ext>
            </p:extLst>
          </p:nvPr>
        </p:nvGraphicFramePr>
        <p:xfrm>
          <a:off x="76200" y="76200"/>
          <a:ext cx="8991600" cy="4800504"/>
        </p:xfrm>
        <a:graphic>
          <a:graphicData uri="http://schemas.openxmlformats.org/drawingml/2006/table">
            <a:tbl>
              <a:tblPr/>
              <a:tblGrid>
                <a:gridCol w="30480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2209800">
                  <a:extLst>
                    <a:ext uri="{9D8B030D-6E8A-4147-A177-3AD203B41FA5}">
                      <a16:colId xmlns:a16="http://schemas.microsoft.com/office/drawing/2014/main" val="20002"/>
                    </a:ext>
                  </a:extLst>
                </a:gridCol>
              </a:tblGrid>
              <a:tr h="1920063">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with Jesus Christ, Your Beloved Son, and the Holy Spirit.</a:t>
                      </a:r>
                    </a:p>
                  </a:txBody>
                  <a:tcPr marT="45704" marB="45704"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nem Ihcouc Pixrictoc pekmenrit `n}hri&gt;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nem Pi`pneuma eqouab.</a:t>
                      </a:r>
                    </a:p>
                  </a:txBody>
                  <a:tcPr marT="45704" marB="45704"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 يسوع</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 </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ابنِكَ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الحبيب</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والروحِ القدسِ.</a:t>
                      </a:r>
                    </a:p>
                  </a:txBody>
                  <a:tcPr marT="45704" marB="4570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857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Peace be with all.</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Athanasius" pitchFamily="2" charset="0"/>
                          <a:cs typeface="Times New Roman" panose="02020603050405020304" pitchFamily="18" charset="0"/>
                        </a:rPr>
                        <a:t>Irhnh paci.</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3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73158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marT="45704" marB="45704"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p>
                  </a:txBody>
                  <a:tcPr marT="45704" marB="45704"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3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ولروحِكَ [أيضاً].</a:t>
                      </a:r>
                    </a:p>
                  </a:txBody>
                  <a:tcPr marT="45704" marB="4570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3" name="Picture 2"/>
          <p:cNvPicPr>
            <a:picLocks noChangeAspect="1"/>
          </p:cNvPicPr>
          <p:nvPr/>
        </p:nvPicPr>
        <p:blipFill>
          <a:blip r:embed="rId2"/>
          <a:stretch>
            <a:fillRect/>
          </a:stretch>
        </p:blipFill>
        <p:spPr>
          <a:xfrm>
            <a:off x="3190874" y="25758"/>
            <a:ext cx="3729497" cy="6597352"/>
          </a:xfrm>
          <a:prstGeom prst="rect">
            <a:avLst/>
          </a:prstGeom>
        </p:spPr>
      </p:pic>
    </p:spTree>
    <p:extLst>
      <p:ext uri="{BB962C8B-B14F-4D97-AF65-F5344CB8AC3E}">
        <p14:creationId xmlns:p14="http://schemas.microsoft.com/office/powerpoint/2010/main" val="123651498"/>
      </p:ext>
    </p:extLst>
  </p:cSld>
  <p:clrMapOvr>
    <a:masterClrMapping/>
  </p:clrMapOvr>
</p:sld>
</file>

<file path=ppt/slides/slide1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324" name="Group 116"/>
          <p:cNvGraphicFramePr>
            <a:graphicFrameLocks noGrp="1"/>
          </p:cNvGraphicFramePr>
          <p:nvPr>
            <p:extLst>
              <p:ext uri="{D42A27DB-BD31-4B8C-83A1-F6EECF244321}">
                <p14:modId xmlns:p14="http://schemas.microsoft.com/office/powerpoint/2010/main" val="1316561066"/>
              </p:ext>
            </p:extLst>
          </p:nvPr>
        </p:nvGraphicFramePr>
        <p:xfrm>
          <a:off x="76200" y="76200"/>
          <a:ext cx="8991600" cy="8674290"/>
        </p:xfrm>
        <a:graphic>
          <a:graphicData uri="http://schemas.openxmlformats.org/drawingml/2006/table">
            <a:tbl>
              <a:tblPr/>
              <a:tblGrid>
                <a:gridCol w="5287888">
                  <a:extLst>
                    <a:ext uri="{9D8B030D-6E8A-4147-A177-3AD203B41FA5}">
                      <a16:colId xmlns:a16="http://schemas.microsoft.com/office/drawing/2014/main" val="20000"/>
                    </a:ext>
                  </a:extLst>
                </a:gridCol>
                <a:gridCol w="3703712">
                  <a:extLst>
                    <a:ext uri="{9D8B030D-6E8A-4147-A177-3AD203B41FA5}">
                      <a16:colId xmlns:a16="http://schemas.microsoft.com/office/drawing/2014/main" val="20001"/>
                    </a:ext>
                  </a:extLst>
                </a:gridCol>
              </a:tblGrid>
              <a:tr h="329155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rPr>
                        <a:t>Again, let us give thanks to God the Pantocrator, the Father of our Lord, God, and Savior Jesus Christ, for He also has made us worthy now to stand in this Holy Place, to lift up our hands and to serve His Holy Name. Let us also ask Him to make us worthy of the communion and partaking of His Divine and Immortal Mysteries.</a:t>
                      </a:r>
                    </a:p>
                  </a:txBody>
                  <a:tcPr marT="45704" marB="45704"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وأيضا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فلنشكر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الله ضابط </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أبا رب</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وإله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ومخل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ــِّ</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صنا يسوع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المسيحِ</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لأنه ج</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أهلا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الآن</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نقف</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هذا الموضعِ المقدسِ، ونرفع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أيدينا إلي فوق</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ونخدم</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اسم</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هو أيضا</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فلنسأل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يجع</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لنا مستح</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قين</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لشركة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تناولِ</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أسرار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لهية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المائتة</a:t>
                      </a:r>
                      <a:r>
                        <a:rPr kumimoji="0" lang="ar-EG"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0"/>
                  </a:ext>
                </a:extLst>
              </a:tr>
              <a:tr h="329155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1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Amen</a:t>
                      </a:r>
                      <a:endParaRPr kumimoji="0" lang="en-US" altLang="en-US" sz="3100" b="0"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T="45704" marB="45704" horzOverflow="overflow">
                    <a:lnL cap="flat">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آمين</a:t>
                      </a:r>
                      <a:r>
                        <a:rPr kumimoji="0" lang="ar-EG" altLang="en-US" sz="31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endParaRPr kumimoji="0" lang="en-US" altLang="en-US" sz="3100" b="0" i="0" u="none" strike="noStrike" cap="none" normalizeH="0" baseline="0">
                        <a:ln>
                          <a:noFill/>
                        </a:ln>
                        <a:solidFill>
                          <a:schemeClr val="bg1"/>
                        </a:solidFill>
                        <a:effectLst/>
                        <a:latin typeface="Athanasius" pitchFamily="2" charset="0"/>
                        <a:cs typeface="Times New Roman" panose="02020603050405020304" pitchFamily="18" charset="0"/>
                      </a:endParaRP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ar-SA" altLang="en-US" sz="31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T="45704" marB="45704" horzOverflow="overflow">
                    <a:lnL>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99892792"/>
      </p:ext>
    </p:extLst>
  </p:cSld>
  <p:clrMapOvr>
    <a:masterClrMapping/>
  </p:clrMapOvr>
</p:sld>
</file>

<file path=ppt/slides/slide1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0300" name="Group 44"/>
          <p:cNvGraphicFramePr>
            <a:graphicFrameLocks noGrp="1"/>
          </p:cNvGraphicFramePr>
          <p:nvPr>
            <p:extLst>
              <p:ext uri="{D42A27DB-BD31-4B8C-83A1-F6EECF244321}">
                <p14:modId xmlns:p14="http://schemas.microsoft.com/office/powerpoint/2010/main" val="1581555531"/>
              </p:ext>
            </p:extLst>
          </p:nvPr>
        </p:nvGraphicFramePr>
        <p:xfrm>
          <a:off x="76200" y="73025"/>
          <a:ext cx="9067800" cy="5029200"/>
        </p:xfrm>
        <a:graphic>
          <a:graphicData uri="http://schemas.openxmlformats.org/drawingml/2006/table">
            <a:tbl>
              <a:tblPr/>
              <a:tblGrid>
                <a:gridCol w="3429000">
                  <a:extLst>
                    <a:ext uri="{9D8B030D-6E8A-4147-A177-3AD203B41FA5}">
                      <a16:colId xmlns:a16="http://schemas.microsoft.com/office/drawing/2014/main" val="20000"/>
                    </a:ext>
                  </a:extLst>
                </a:gridCol>
                <a:gridCol w="3295650">
                  <a:extLst>
                    <a:ext uri="{9D8B030D-6E8A-4147-A177-3AD203B41FA5}">
                      <a16:colId xmlns:a16="http://schemas.microsoft.com/office/drawing/2014/main" val="20001"/>
                    </a:ext>
                  </a:extLst>
                </a:gridCol>
                <a:gridCol w="2343150">
                  <a:extLst>
                    <a:ext uri="{9D8B030D-6E8A-4147-A177-3AD203B41FA5}">
                      <a16:colId xmlns:a16="http://schemas.microsoft.com/office/drawing/2014/main" val="20002"/>
                    </a:ext>
                  </a:extLst>
                </a:gridCol>
              </a:tblGrid>
              <a:tr h="100488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The holy Body and the precious Blood of His Christ, the Pantocrator, the Lord our God. </a:t>
                      </a:r>
                    </a:p>
                  </a:txBody>
                  <a:tcPr horzOverflow="overflow">
                    <a:lnL cap="flat">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Picwma eqouab nem pi`cnof ettaihout Nte Pef`xrictoc&gt;</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`nje Pipantokratwr P_ Pennou;.</a:t>
                      </a:r>
                      <a:endPar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endParaRPr>
                    </a:p>
                  </a:txBody>
                  <a:tcPr horzOverflow="overflow">
                    <a:lnL>
                      <a:noFill/>
                    </a:lnL>
                    <a:lnR>
                      <a:noFill/>
                    </a:lnR>
                    <a:lnT cap="fla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الجسد </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المقدس</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والدم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الكريم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اللذ</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 لمسيحه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الضابط</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endPar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Amen. Amen. Pray.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t>Amhn `amhn</a:t>
                      </a:r>
                      <a:b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CCFFFF"/>
                          </a:solidFill>
                          <a:effectLst/>
                          <a:latin typeface="Athanasius" pitchFamily="2" charset="0"/>
                          <a:cs typeface="Times New Roman" panose="02020603050405020304" pitchFamily="18" charset="0"/>
                        </a:rPr>
                        <a:t>`proceu[acqe.</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آمين</a:t>
                      </a:r>
                      <a:r>
                        <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آمين صل</a:t>
                      </a:r>
                      <a:r>
                        <a:rPr kumimoji="0" lang="ar-EG"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ـُّ</a:t>
                      </a:r>
                      <a:r>
                        <a:rPr kumimoji="0" lang="ar-SA"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rPr>
                        <a:t>وا.</a:t>
                      </a:r>
                      <a:endParaRPr kumimoji="0" lang="en-US" altLang="en-US" sz="3000" b="1" i="0" u="none" strike="noStrike" cap="none" normalizeH="0" baseline="0">
                        <a:ln>
                          <a:noFill/>
                        </a:ln>
                        <a:solidFill>
                          <a:srgbClr val="CCFFFF"/>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rPr>
                        <a:t>Kuri`e `ele`hcon. </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Peace be with all.</a:t>
                      </a:r>
                    </a:p>
                  </a:txBody>
                  <a:tcPr horzOverflow="overflow">
                    <a:lnL cap="flat">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Irhnh paci.</a:t>
                      </a:r>
                    </a:p>
                  </a:txBody>
                  <a:tcPr horzOverflow="overflow">
                    <a:lnL>
                      <a:noFill/>
                    </a:lnL>
                    <a:lnR>
                      <a:noFill/>
                    </a:lnR>
                    <a:lnT>
                      <a:noFill/>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السلام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5429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And with your spirit.</a:t>
                      </a:r>
                    </a:p>
                  </a:txBody>
                  <a:tcPr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chemeClr val="bg1"/>
                          </a:solidFill>
                          <a:effectLst/>
                          <a:latin typeface="Athanasius" pitchFamily="2" charset="0"/>
                          <a:cs typeface="Times New Roman" panose="02020603050405020304" pitchFamily="18" charset="0"/>
                        </a:rPr>
                        <a:t>Ke tw `pneumati cou.</a:t>
                      </a:r>
                    </a:p>
                  </a:txBody>
                  <a:tcPr horzOverflow="overflow">
                    <a:lnL>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ولروح</a:t>
                      </a:r>
                      <a:r>
                        <a:rPr kumimoji="0" lang="ar-EG"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ك أيضا.ً</a:t>
                      </a:r>
                      <a:endParaRPr kumimoji="0" lang="en-US" altLang="en-US" sz="30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Rounded Rectangle 5">
            <a:hlinkClick r:id="rId2" action="ppaction://hlinksldjump"/>
          </p:cNvPr>
          <p:cNvSpPr/>
          <p:nvPr/>
        </p:nvSpPr>
        <p:spPr>
          <a:xfrm>
            <a:off x="166128" y="6031805"/>
            <a:ext cx="879836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Back to Main Menu</a:t>
            </a:r>
          </a:p>
        </p:txBody>
      </p:sp>
      <p:pic>
        <p:nvPicPr>
          <p:cNvPr id="2" name="Picture 1"/>
          <p:cNvPicPr>
            <a:picLocks noChangeAspect="1"/>
          </p:cNvPicPr>
          <p:nvPr/>
        </p:nvPicPr>
        <p:blipFill>
          <a:blip r:embed="rId3"/>
          <a:stretch>
            <a:fillRect/>
          </a:stretch>
        </p:blipFill>
        <p:spPr>
          <a:xfrm>
            <a:off x="3476934" y="13252"/>
            <a:ext cx="3380321" cy="5982632"/>
          </a:xfrm>
          <a:prstGeom prst="rect">
            <a:avLst/>
          </a:prstGeom>
        </p:spPr>
      </p:pic>
      <p:pic>
        <p:nvPicPr>
          <p:cNvPr id="580627" name="Picture 45" descr="70%"/>
          <p:cNvPicPr>
            <a:picLocks noChangeAspect="1" noChangeArrowheads="1"/>
          </p:cNvPicPr>
          <p:nvPr/>
        </p:nvPicPr>
        <p:blipFill>
          <a:blip r:embed="rId4">
            <a:extLst>
              <a:ext uri="{28A0092B-C50C-407E-A947-70E740481C1C}">
                <a14:useLocalDpi xmlns:a14="http://schemas.microsoft.com/office/drawing/2010/main" val="0"/>
              </a:ext>
            </a:extLst>
          </a:blip>
          <a:srcRect l="29648" t="24739" r="33354" b="24739"/>
          <a:stretch>
            <a:fillRect/>
          </a:stretch>
        </p:blipFill>
        <p:spPr bwMode="auto">
          <a:xfrm>
            <a:off x="6323484" y="5005728"/>
            <a:ext cx="912812" cy="93345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580626" name="Text Box 26">
            <a:hlinkClick r:id="" action="ppaction://noaction"/>
          </p:cNvPr>
          <p:cNvSpPr txBox="1">
            <a:spLocks noChangeArrowheads="1"/>
          </p:cNvSpPr>
          <p:nvPr/>
        </p:nvSpPr>
        <p:spPr bwMode="auto">
          <a:xfrm>
            <a:off x="1830488" y="5315396"/>
            <a:ext cx="5909864" cy="503237"/>
          </a:xfrm>
          <a:prstGeom prst="rect">
            <a:avLst/>
          </a:prstGeom>
          <a:noFill/>
          <a:ln>
            <a:noFill/>
          </a:ln>
          <a:effec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400" b="1">
                <a:solidFill>
                  <a:srgbClr val="FFFF00"/>
                </a:solidFill>
              </a:rPr>
              <a:t>(The Fraction is prayed)</a:t>
            </a:r>
          </a:p>
        </p:txBody>
      </p:sp>
    </p:spTree>
    <p:extLst>
      <p:ext uri="{BB962C8B-B14F-4D97-AF65-F5344CB8AC3E}">
        <p14:creationId xmlns:p14="http://schemas.microsoft.com/office/powerpoint/2010/main" val="317399248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nvGraphicFramePr>
        <p:xfrm>
          <a:off x="323528" y="332656"/>
          <a:ext cx="8568951" cy="6264696"/>
        </p:xfrm>
        <a:graphic>
          <a:graphicData uri="http://schemas.openxmlformats.org/drawingml/2006/table">
            <a:tbl>
              <a:tblPr firstRow="1" bandRow="1">
                <a:tableStyleId>{5C22544A-7EE6-4342-B048-85BDC9FD1C3A}</a:tableStyleId>
              </a:tblPr>
              <a:tblGrid>
                <a:gridCol w="2856317">
                  <a:extLst>
                    <a:ext uri="{9D8B030D-6E8A-4147-A177-3AD203B41FA5}">
                      <a16:colId xmlns:a16="http://schemas.microsoft.com/office/drawing/2014/main" val="978326744"/>
                    </a:ext>
                  </a:extLst>
                </a:gridCol>
                <a:gridCol w="2856317">
                  <a:extLst>
                    <a:ext uri="{9D8B030D-6E8A-4147-A177-3AD203B41FA5}">
                      <a16:colId xmlns:a16="http://schemas.microsoft.com/office/drawing/2014/main" val="2078212802"/>
                    </a:ext>
                  </a:extLst>
                </a:gridCol>
                <a:gridCol w="2856317">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Alleluia. Alleluia. Glory be to our God.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u="none" baseline="0" dirty="0">
                          <a:solidFill>
                            <a:schemeClr val="bg1"/>
                          </a:solidFill>
                        </a:rPr>
                        <a:t>Alleluia. Alleluia. Pi </a:t>
                      </a:r>
                      <a:r>
                        <a:rPr lang="en-US" sz="3600" u="none" baseline="0" dirty="0" err="1">
                          <a:solidFill>
                            <a:schemeClr val="bg1"/>
                          </a:solidFill>
                        </a:rPr>
                        <a:t>oa</a:t>
                      </a:r>
                      <a:r>
                        <a:rPr lang="en-US" sz="3600" u="none" baseline="0" dirty="0">
                          <a:solidFill>
                            <a:schemeClr val="bg1"/>
                          </a:solidFill>
                        </a:rPr>
                        <a:t> </a:t>
                      </a:r>
                      <a:r>
                        <a:rPr lang="en-US" sz="3600" u="none" baseline="0" dirty="0" err="1">
                          <a:solidFill>
                            <a:schemeClr val="bg1"/>
                          </a:solidFill>
                        </a:rPr>
                        <a:t>oo</a:t>
                      </a:r>
                      <a:r>
                        <a:rPr lang="en-US" sz="3600" u="none" baseline="0" dirty="0">
                          <a:solidFill>
                            <a:schemeClr val="bg1"/>
                          </a:solidFill>
                        </a:rPr>
                        <a:t> fa </a:t>
                      </a:r>
                      <a:r>
                        <a:rPr lang="en-US" sz="3600" u="none" baseline="0" dirty="0" err="1">
                          <a:solidFill>
                            <a:schemeClr val="bg1"/>
                          </a:solidFill>
                        </a:rPr>
                        <a:t>pennoti</a:t>
                      </a:r>
                      <a:r>
                        <a:rPr lang="en-US" sz="3600" u="none" baseline="0" dirty="0">
                          <a:solidFill>
                            <a:schemeClr val="bg1"/>
                          </a:solidFill>
                        </a:rPr>
                        <a:t> pe.  Alleluia</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المجد لإلهنا هلليلويا.</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1410983870"/>
      </p:ext>
    </p:extLst>
  </p:cSld>
  <p:clrMapOvr>
    <a:masterClrMapping/>
  </p:clrMapOvr>
</p:sld>
</file>

<file path=ppt/slides/slide1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5008" name="Group 48"/>
          <p:cNvGraphicFramePr>
            <a:graphicFrameLocks noGrp="1"/>
          </p:cNvGraphicFramePr>
          <p:nvPr>
            <p:extLst>
              <p:ext uri="{D42A27DB-BD31-4B8C-83A1-F6EECF244321}">
                <p14:modId xmlns:p14="http://schemas.microsoft.com/office/powerpoint/2010/main" val="3132982882"/>
              </p:ext>
            </p:extLst>
          </p:nvPr>
        </p:nvGraphicFramePr>
        <p:xfrm>
          <a:off x="76200" y="76200"/>
          <a:ext cx="9067800" cy="6080125"/>
        </p:xfrm>
        <a:graphic>
          <a:graphicData uri="http://schemas.openxmlformats.org/drawingml/2006/table">
            <a:tbl>
              <a:tblPr/>
              <a:tblGrid>
                <a:gridCol w="35052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tblGrid>
              <a:tr h="608012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Those, O Lord, and everyone whose names we have mentioned; and those we have not mentioned, those whom each one of us has in mind and those who are not; who have fallen asleep and reposed in the faith of Christ. </a:t>
                      </a:r>
                      <a:endParaRPr kumimoji="0" lang="ar-EG" altLang="en-US" sz="30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Ouo\ nai nem ouon niben P_ nh`etantaou`e nouran&gt; nem nh`ete</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`mpentaou`wou&gt; nh et'en `vmeu`i `mpiouai piouai `mmon&gt; nem nh</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`ete `n'hten an&gt; etauenkot au`mton</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`mmwou 'en `vna\;</a:t>
                      </a:r>
                      <a:b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br>
                      <a:r>
                        <a:rPr kumimoji="0" lang="en-US" altLang="en-US" sz="3000" b="0" i="0" u="none" strike="noStrike" cap="none" normalizeH="0" baseline="0">
                          <a:ln>
                            <a:noFill/>
                          </a:ln>
                          <a:solidFill>
                            <a:srgbClr val="FFFF99"/>
                          </a:solidFill>
                          <a:effectLst/>
                          <a:latin typeface="Athanasius" pitchFamily="2" charset="0"/>
                          <a:cs typeface="Times New Roman" panose="02020603050405020304" pitchFamily="18" charset="0"/>
                        </a:rPr>
                        <a:t>`mPi`xrictoc. </a:t>
                      </a:r>
                    </a:p>
                  </a:txBody>
                  <a:tcPr horzOverflow="overflow">
                    <a:lnL>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وهؤلاء</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يارب</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ذكرنا أسماء</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 والذين لم نذك</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الذين في</a:t>
                      </a:r>
                      <a:r>
                        <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فكر</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كلِ</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احد</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الذين ليسوا في</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فكرِ</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الذين رقدوا وت</a:t>
                      </a:r>
                      <a:r>
                        <a:rPr kumimoji="0" lang="ar-EG"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ني</a:t>
                      </a:r>
                      <a:r>
                        <a:rPr kumimoji="0" lang="ar-SA"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حوا في الايمانِ بالمسيحِ. </a:t>
                      </a:r>
                      <a:endParaRPr kumimoji="0" lang="en-US" altLang="en-US" sz="30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justLow" defTabSz="914400" rtl="1" eaLnBrk="1" fontAlgn="base" latinLnBrk="0" hangingPunct="1">
                        <a:lnSpc>
                          <a:spcPct val="100000"/>
                        </a:lnSpc>
                        <a:spcBef>
                          <a:spcPct val="20000"/>
                        </a:spcBef>
                        <a:spcAft>
                          <a:spcPct val="0"/>
                        </a:spcAft>
                        <a:buClrTx/>
                        <a:buSzTx/>
                        <a:buFontTx/>
                        <a:buNone/>
                        <a:tabLst/>
                      </a:pPr>
                      <a:endParaRPr kumimoji="0" lang="en-US" altLang="en-US" sz="30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3" name="Picture 2"/>
          <p:cNvPicPr>
            <a:picLocks noChangeAspect="1"/>
          </p:cNvPicPr>
          <p:nvPr/>
        </p:nvPicPr>
        <p:blipFill>
          <a:blip r:embed="rId2"/>
          <a:stretch>
            <a:fillRect/>
          </a:stretch>
        </p:blipFill>
        <p:spPr>
          <a:xfrm>
            <a:off x="3551008" y="44624"/>
            <a:ext cx="3395897" cy="6480720"/>
          </a:xfrm>
          <a:prstGeom prst="rect">
            <a:avLst/>
          </a:prstGeom>
        </p:spPr>
      </p:pic>
    </p:spTree>
    <p:extLst>
      <p:ext uri="{BB962C8B-B14F-4D97-AF65-F5344CB8AC3E}">
        <p14:creationId xmlns:p14="http://schemas.microsoft.com/office/powerpoint/2010/main" val="873758519"/>
      </p:ext>
    </p:extLst>
  </p:cSld>
  <p:clrMapOvr>
    <a:masterClrMapping/>
  </p:clrMapOvr>
</p:sld>
</file>

<file path=ppt/slides/slide1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6014" name="Group 30"/>
          <p:cNvGraphicFramePr>
            <a:graphicFrameLocks noGrp="1"/>
          </p:cNvGraphicFramePr>
          <p:nvPr>
            <p:extLst>
              <p:ext uri="{D42A27DB-BD31-4B8C-83A1-F6EECF244321}">
                <p14:modId xmlns:p14="http://schemas.microsoft.com/office/powerpoint/2010/main" val="3139676784"/>
              </p:ext>
            </p:extLst>
          </p:nvPr>
        </p:nvGraphicFramePr>
        <p:xfrm>
          <a:off x="76200" y="55563"/>
          <a:ext cx="9067800" cy="6278562"/>
        </p:xfrm>
        <a:graphic>
          <a:graphicData uri="http://schemas.openxmlformats.org/drawingml/2006/table">
            <a:tbl>
              <a:tblPr/>
              <a:tblGrid>
                <a:gridCol w="5359896">
                  <a:extLst>
                    <a:ext uri="{9D8B030D-6E8A-4147-A177-3AD203B41FA5}">
                      <a16:colId xmlns:a16="http://schemas.microsoft.com/office/drawing/2014/main" val="20000"/>
                    </a:ext>
                  </a:extLst>
                </a:gridCol>
                <a:gridCol w="3707904">
                  <a:extLst>
                    <a:ext uri="{9D8B030D-6E8A-4147-A177-3AD203B41FA5}">
                      <a16:colId xmlns:a16="http://schemas.microsoft.com/office/drawing/2014/main" val="20001"/>
                    </a:ext>
                  </a:extLst>
                </a:gridCol>
              </a:tblGrid>
              <a:tr h="6278562">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33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Graciously, O Lord, repose all their souls in the bosom of our holy fathers Abraham, Isaac and Jacob. Sustain them in green pastures, beside still waters, in the paradise of joy; the place out of which grief, sorrow and groaning have fled away, in the light of Your saints.</a:t>
                      </a:r>
                    </a:p>
                  </a:txBody>
                  <a:tcPr marT="33812" marB="33812"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EG" altLang="en-US" sz="33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rPr>
                        <a:t>تفضل ياربُ نيحْ نفوسَهُم جميعاً في حضنِ آبائِنا القديسينَ، إبراهيمَ واسحقَ ويعقوبَ. عُلْهُم في موضعِ خُضْرَةٍ علي ماءِ الراحةِ في فردوسِ النعيم. الموضعِ الذي هَرَبَ منهُ الحزنُ والكآبةُ والتنهدُ في نورِ قديسيكَ.</a:t>
                      </a:r>
                      <a:endParaRPr kumimoji="0" lang="en-US" altLang="en-US" sz="3300" b="1" i="0" u="none" strike="noStrike" cap="none" normalizeH="0" baseline="0">
                        <a:ln>
                          <a:noFill/>
                        </a:ln>
                        <a:solidFill>
                          <a:srgbClr val="FFFF99"/>
                        </a:solidFill>
                        <a:effectLst/>
                        <a:latin typeface="Times New Roman" panose="02020603050405020304" pitchFamily="18" charset="0"/>
                        <a:ea typeface="MS Mincho" panose="02020609040205080304" pitchFamily="49" charset="-128"/>
                        <a:cs typeface="Times New Roman" panose="02020603050405020304" pitchFamily="18" charset="0"/>
                      </a:endParaRPr>
                    </a:p>
                  </a:txBody>
                  <a:tcPr marT="33812" marB="33812" horzOverflow="overflow">
                    <a:lnL>
                      <a:noFill/>
                    </a:lnL>
                    <a:lnR>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25996" name="Text Box 12">
            <a:hlinkClick r:id="rId2" action="ppaction://hlinksldjump"/>
          </p:cNvPr>
          <p:cNvSpPr txBox="1">
            <a:spLocks noChangeArrowheads="1"/>
          </p:cNvSpPr>
          <p:nvPr/>
        </p:nvSpPr>
        <p:spPr bwMode="auto">
          <a:xfrm>
            <a:off x="198093" y="5975176"/>
            <a:ext cx="8793508" cy="838200"/>
          </a:xfrm>
          <a:prstGeom prst="rect">
            <a:avLst/>
          </a:prstGeom>
          <a:gradFill rotWithShape="0">
            <a:gsLst>
              <a:gs pos="0">
                <a:srgbClr val="FF0000"/>
              </a:gs>
              <a:gs pos="100000">
                <a:srgbClr val="FF0000">
                  <a:gamma/>
                  <a:shade val="0"/>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nchorCtr="1"/>
          <a:lstStyle/>
          <a:p>
            <a:pPr algn="ctr" eaLnBrk="1" hangingPunct="1">
              <a:spcBef>
                <a:spcPct val="50000"/>
              </a:spcBef>
            </a:pPr>
            <a:r>
              <a:rPr lang="en-US" altLang="en-US" sz="1800" i="1">
                <a:solidFill>
                  <a:schemeClr val="bg1"/>
                </a:solidFill>
              </a:rPr>
              <a:t>Back to </a:t>
            </a:r>
            <a:r>
              <a:rPr lang="ar-EG" altLang="en-US" sz="1800" i="1">
                <a:solidFill>
                  <a:schemeClr val="bg1"/>
                </a:solidFill>
              </a:rPr>
              <a:t>رجوع ألى</a:t>
            </a:r>
            <a:r>
              <a:rPr lang="ar-EG" altLang="en-US" sz="1800"/>
              <a:t> </a:t>
            </a:r>
          </a:p>
          <a:p>
            <a:pPr algn="ctr" eaLnBrk="1" hangingPunct="1">
              <a:lnSpc>
                <a:spcPct val="80000"/>
              </a:lnSpc>
            </a:pPr>
            <a:r>
              <a:rPr lang="en-US" altLang="en-US" sz="1800" b="1">
                <a:solidFill>
                  <a:schemeClr val="bg1"/>
                </a:solidFill>
              </a:rPr>
              <a:t>C-Liturgy</a:t>
            </a:r>
          </a:p>
        </p:txBody>
      </p:sp>
    </p:spTree>
    <p:extLst>
      <p:ext uri="{BB962C8B-B14F-4D97-AF65-F5344CB8AC3E}">
        <p14:creationId xmlns:p14="http://schemas.microsoft.com/office/powerpoint/2010/main" val="2550619966"/>
      </p:ext>
    </p:extLst>
  </p:cSld>
  <p:clrMapOvr>
    <a:masterClrMapping/>
  </p:clrMapOvr>
</p:sld>
</file>

<file path=ppt/slides/slide1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7379" name="Group 19"/>
          <p:cNvGraphicFramePr>
            <a:graphicFrameLocks noGrp="1"/>
          </p:cNvGraphicFramePr>
          <p:nvPr>
            <p:extLst>
              <p:ext uri="{D42A27DB-BD31-4B8C-83A1-F6EECF244321}">
                <p14:modId xmlns:p14="http://schemas.microsoft.com/office/powerpoint/2010/main" val="175883042"/>
              </p:ext>
            </p:extLst>
          </p:nvPr>
        </p:nvGraphicFramePr>
        <p:xfrm>
          <a:off x="76200" y="76200"/>
          <a:ext cx="9032875" cy="6065838"/>
        </p:xfrm>
        <a:graphic>
          <a:graphicData uri="http://schemas.openxmlformats.org/drawingml/2006/table">
            <a:tbl>
              <a:tblPr/>
              <a:tblGrid>
                <a:gridCol w="5486400">
                  <a:extLst>
                    <a:ext uri="{9D8B030D-6E8A-4147-A177-3AD203B41FA5}">
                      <a16:colId xmlns:a16="http://schemas.microsoft.com/office/drawing/2014/main" val="20000"/>
                    </a:ext>
                  </a:extLst>
                </a:gridCol>
                <a:gridCol w="3546475">
                  <a:extLst>
                    <a:ext uri="{9D8B030D-6E8A-4147-A177-3AD203B41FA5}">
                      <a16:colId xmlns:a16="http://schemas.microsoft.com/office/drawing/2014/main" val="20001"/>
                    </a:ext>
                  </a:extLst>
                </a:gridCol>
              </a:tblGrid>
              <a:tr h="6065838">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O God of love and giver of the oneness of heart, provider of the oneness of mind that is of virtue, who have granted to us the new commandment through Your only-begotten Son, that we should love one another even as You have loved us, we the undeserving and the lost, and gave Your beloved Son for our life and salvation. We ask You, O our Master, to grant us Your servants, all the days of our life on earth and most particularly now, a sense that remembers not the earlier evils, </a:t>
                      </a:r>
                    </a:p>
                  </a:txBody>
                  <a:tcPr marL="91425" marR="91425" marT="45716" marB="45716"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إله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المحبة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وحدانية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القلب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ورازق</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الرأي</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الواحد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للفضيلة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أنعم</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بالوصية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الجديدة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بابن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نحب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كما أحببتنا أنت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المستحقين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الضالين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ذ</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الحبيب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 حيات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وخلاص</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ياسيد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أنع</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 لنا نحن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عبيد</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 كلِ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ز</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مانِ حيات</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التي علي الارضِ، ولاسيما بالاكثر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آ</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تفكيرِ</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ذاكر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للشرور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6" marB="45716"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71560557"/>
      </p:ext>
    </p:extLst>
  </p:cSld>
  <p:clrMapOvr>
    <a:masterClrMapping/>
  </p:clrMapOvr>
</p:sld>
</file>

<file path=ppt/slides/slide1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8409" name="Group 25"/>
          <p:cNvGraphicFramePr>
            <a:graphicFrameLocks noGrp="1"/>
          </p:cNvGraphicFramePr>
          <p:nvPr>
            <p:extLst>
              <p:ext uri="{D42A27DB-BD31-4B8C-83A1-F6EECF244321}">
                <p14:modId xmlns:p14="http://schemas.microsoft.com/office/powerpoint/2010/main" val="3549171020"/>
              </p:ext>
            </p:extLst>
          </p:nvPr>
        </p:nvGraphicFramePr>
        <p:xfrm>
          <a:off x="76200" y="76200"/>
          <a:ext cx="8991600" cy="4359275"/>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43592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and a conscience without hypocrisy, and truthful thoughts, and a heart that loves the brethren that, as we give a spiritual kiss, we may flee from the likeness of Judas the traitor. But having been reconciled to one another in the likeness of Your holy disciples and apostles in purity we are purified, and become purified through the mediation of Your Holy Spirit.</a:t>
                      </a:r>
                    </a:p>
                  </a:txBody>
                  <a:tcPr marL="91425" marR="91425"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رياء</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وأفكار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صادقة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وقلب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محب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خوة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ونحنُ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قبلةً روحيةً،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ش</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يهوذا الخائنِ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وك</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مثلِ تلاميذ</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القديسين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الرسلِ،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فيما قد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صالحنا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نكونُ </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بال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نقاوةِ أ</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طهار</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ونتقدس</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بـِ</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اط</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روح</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25669" name="Text Box 14">
            <a:hlinkClick r:id="rId2" action="ppaction://hlinksldjump"/>
          </p:cNvPr>
          <p:cNvSpPr txBox="1">
            <a:spLocks noChangeArrowheads="1"/>
          </p:cNvSpPr>
          <p:nvPr/>
        </p:nvSpPr>
        <p:spPr bwMode="auto">
          <a:xfrm>
            <a:off x="187700" y="5842719"/>
            <a:ext cx="8727700" cy="682625"/>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76200" y="5301679"/>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val="696554202"/>
      </p:ext>
    </p:extLst>
  </p:cSld>
  <p:clrMapOvr>
    <a:masterClrMapping/>
  </p:clrMapOvr>
</p:sld>
</file>

<file path=ppt/slides/slide1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9424" name="Group 16"/>
          <p:cNvGraphicFramePr>
            <a:graphicFrameLocks noGrp="1"/>
          </p:cNvGraphicFramePr>
          <p:nvPr>
            <p:extLst>
              <p:ext uri="{D42A27DB-BD31-4B8C-83A1-F6EECF244321}">
                <p14:modId xmlns:p14="http://schemas.microsoft.com/office/powerpoint/2010/main" val="4280496984"/>
              </p:ext>
            </p:extLst>
          </p:nvPr>
        </p:nvGraphicFramePr>
        <p:xfrm>
          <a:off x="34925" y="42863"/>
          <a:ext cx="9109075" cy="6662746"/>
        </p:xfrm>
        <a:graphic>
          <a:graphicData uri="http://schemas.openxmlformats.org/drawingml/2006/table">
            <a:tbl>
              <a:tblPr/>
              <a:tblGrid>
                <a:gridCol w="5222875">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3124200">
                  <a:extLst>
                    <a:ext uri="{9D8B030D-6E8A-4147-A177-3AD203B41FA5}">
                      <a16:colId xmlns:a16="http://schemas.microsoft.com/office/drawing/2014/main" val="20002"/>
                    </a:ext>
                  </a:extLst>
                </a:gridCol>
              </a:tblGrid>
              <a:tr h="10239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Prayer of reconciliation by Thrice-Blessed John </a:t>
                      </a:r>
                      <a:endPar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713" marB="45713" horzOverflow="overflow">
                    <a:lnL cap="flat">
                      <a:noFill/>
                    </a:lnL>
                    <a:lnR>
                      <a:noFill/>
                    </a:lnR>
                    <a:lnT cap="fla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صلاة صلح أخري للآب</a:t>
                      </a:r>
                      <a:r>
                        <a:rPr kumimoji="0" lang="en-US" altLang="zh-TW" sz="28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للقديس يوحنا المثلث الطوبي</a:t>
                      </a:r>
                      <a:r>
                        <a:rPr kumimoji="0" lang="en-US" altLang="zh-TW" sz="28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endParaRPr kumimoji="0" lang="en-US" altLang="en-US"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713" marB="45713" horzOverflow="overflow">
                    <a:lnL>
                      <a:noFill/>
                    </a:lnL>
                    <a:lnR cap="flat">
                      <a:noFill/>
                    </a:lnR>
                    <a:lnT cap="fla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0"/>
                  </a:ext>
                </a:extLst>
              </a:tr>
              <a:tr h="5638809">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Exalted above all the power of speech and all the thoughts of the mind is the richness of Your gifts, O our Master.  For that which You have hidden from the wise and	understanding, You have revealed to us little children.  And those things which prophets and kings have desired to see and have not,  the Same You granted to us, who are sinners, that we may serve It and be purified thereby,  when You established. for us the economy of Your only-begotten Son</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3" marB="45713" horzOverflow="overflow">
                    <a:lnL cap="flat">
                      <a:noFill/>
                    </a:lnL>
                    <a:lnR>
                      <a:noFill/>
                    </a:lnR>
                    <a:lnT>
                      <a:noFill/>
                    </a:lnT>
                    <a:lnB cap="flat">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فوق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النطقِ</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العقلِ</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ى</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مواه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ـِ</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سيد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لأن ما أخفيت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عن الحكماء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هماء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أعلنت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الأطفال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الصغار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 اشتهي الأنبياء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والملوك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ان 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 ولم</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أنعمت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به علينا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الخطاةَ لكي نخ</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ونتطهر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قِبَلِه.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عندما أقمت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تدبير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اب</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الوحيد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3" marB="4571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57150521"/>
      </p:ext>
    </p:extLst>
  </p:cSld>
  <p:clrMapOvr>
    <a:masterClrMapping/>
  </p:clrMapOvr>
</p:sld>
</file>

<file path=ppt/slides/slide1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0445" name="Group 13"/>
          <p:cNvGraphicFramePr>
            <a:graphicFrameLocks noGrp="1"/>
          </p:cNvGraphicFramePr>
          <p:nvPr>
            <p:extLst>
              <p:ext uri="{D42A27DB-BD31-4B8C-83A1-F6EECF244321}">
                <p14:modId xmlns:p14="http://schemas.microsoft.com/office/powerpoint/2010/main" val="2357727555"/>
              </p:ext>
            </p:extLst>
          </p:nvPr>
        </p:nvGraphicFramePr>
        <p:xfrm>
          <a:off x="76200" y="76200"/>
          <a:ext cx="9067800" cy="6492875"/>
        </p:xfrm>
        <a:graphic>
          <a:graphicData uri="http://schemas.openxmlformats.org/drawingml/2006/table">
            <a:tbl>
              <a:tblPr/>
              <a:tblGrid>
                <a:gridCol w="5562600">
                  <a:extLst>
                    <a:ext uri="{9D8B030D-6E8A-4147-A177-3AD203B41FA5}">
                      <a16:colId xmlns:a16="http://schemas.microsoft.com/office/drawing/2014/main" val="20000"/>
                    </a:ext>
                  </a:extLst>
                </a:gridCol>
                <a:gridCol w="3505200">
                  <a:extLst>
                    <a:ext uri="{9D8B030D-6E8A-4147-A177-3AD203B41FA5}">
                      <a16:colId xmlns:a16="http://schemas.microsoft.com/office/drawing/2014/main"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and the hidden mystery of this sacrifice, which has neither the blood of the Law nor the righteousness of the flesh round about Rather, the lamb is spiritual and the knife is verbal and we wean intangible this sacrifice which we offer unto You. We ask and entreat Your goodness, O Lover of Mankind, purify our lips and free our minds from all wean carnal pollution, and send to us the grace of Your Holy Spirit, </a:t>
                      </a:r>
                      <a:endParaRPr kumimoji="0" lang="en-US" altLang="en-US"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718" marB="45718"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والسر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الخفي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لهذه الذبيحة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هذه التي ليس دم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الناموسِ حول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بر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الجسد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أما</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خروفُ</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فروحي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والسكين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نُطقيةٌ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جسمية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هذه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إذن هي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الذبيحة التي نقدم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نسأل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ونطلب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ص</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يامحب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البشر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شفاه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وأعت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عقول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من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خلاط</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الهيولي</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وأرس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نعمةَ روح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القدوس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20956413"/>
      </p:ext>
    </p:extLst>
  </p:cSld>
  <p:clrMapOvr>
    <a:masterClrMapping/>
  </p:clrMapOvr>
</p:sld>
</file>

<file path=ppt/slides/slide1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1489" name="Group 33"/>
          <p:cNvGraphicFramePr>
            <a:graphicFrameLocks noGrp="1"/>
          </p:cNvGraphicFramePr>
          <p:nvPr>
            <p:extLst>
              <p:ext uri="{D42A27DB-BD31-4B8C-83A1-F6EECF244321}">
                <p14:modId xmlns:p14="http://schemas.microsoft.com/office/powerpoint/2010/main" val="2193823650"/>
              </p:ext>
            </p:extLst>
          </p:nvPr>
        </p:nvGraphicFramePr>
        <p:xfrm>
          <a:off x="76200" y="76200"/>
          <a:ext cx="8991600" cy="5815470"/>
        </p:xfrm>
        <a:graphic>
          <a:graphicData uri="http://schemas.openxmlformats.org/drawingml/2006/table">
            <a:tbl>
              <a:tblPr/>
              <a:tblGrid>
                <a:gridCol w="5287888">
                  <a:extLst>
                    <a:ext uri="{9D8B030D-6E8A-4147-A177-3AD203B41FA5}">
                      <a16:colId xmlns:a16="http://schemas.microsoft.com/office/drawing/2014/main" val="20000"/>
                    </a:ext>
                  </a:extLst>
                </a:gridCol>
                <a:gridCol w="3703712">
                  <a:extLst>
                    <a:ext uri="{9D8B030D-6E8A-4147-A177-3AD203B41FA5}">
                      <a16:colId xmlns:a16="http://schemas.microsoft.com/office/drawing/2014/main" val="20001"/>
                    </a:ext>
                  </a:extLst>
                </a:gridCol>
              </a:tblGrid>
              <a:tr h="145709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zh-TW" sz="2800" b="0" i="0" u="none" strike="noStrike" cap="none" normalizeH="0" baseline="0">
                          <a:ln>
                            <a:noFill/>
                          </a:ln>
                          <a:solidFill>
                            <a:srgbClr val="FFFF99"/>
                          </a:solidFill>
                          <a:effectLst/>
                          <a:latin typeface="Times New Roman" panose="02020603050405020304" pitchFamily="18" charset="0"/>
                          <a:ea typeface="+mn-ea"/>
                          <a:cs typeface="Times New Roman" panose="02020603050405020304" pitchFamily="18" charset="0"/>
                        </a:rPr>
                        <a:t>and make us worthy to greet one another with a holy kiss, that without casting us into condemnation, we may partake</a:t>
                      </a:r>
                      <a:endParaRPr kumimoji="0" lang="en-US" altLang="en-US"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of Your immortal and heavenly gift in Christ Jesus our Lord.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cap="flat">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جعلنا أهلاً أن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بعضاً بق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لكي ننال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طَرحِ</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موه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المائتة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السمائية</a:t>
                      </a:r>
                      <a:r>
                        <a:rPr kumimoji="0" lang="ar-EG"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بالمسيحِ يسوع رب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0"/>
                  </a:ext>
                </a:extLst>
              </a:tr>
              <a:tr h="307839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Through whom the </a:t>
                      </a:r>
                      <a:r>
                        <a:rPr kumimoji="0" lang="en-US" altLang="zh-TW" sz="24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glory, the honor, the dominion, and the worship are due unto You with Him and the Holy Spirit, the Giver of Life, who is of one essence with You, now and at all times, and unto the age of all</a:t>
                      </a:r>
                      <a:r>
                        <a:rPr kumimoji="0" lang="en-US" altLang="zh-TW" sz="24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en-US" altLang="zh-TW" sz="2400" b="0" i="1"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ages. Amen.</a:t>
                      </a:r>
                      <a:endParaRPr kumimoji="0" lang="en-US" altLang="en-US" sz="2400" b="0"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هذا الذي من قبله المجد والكرامة والعز والسجود </a:t>
                      </a:r>
                      <a:r>
                        <a:rPr kumimoji="0" lang="ar-EG"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ليق بك معه</a:t>
                      </a:r>
                      <a:r>
                        <a:rPr kumimoji="0" lang="ar-EG"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ومع الروح القدس المحيي المساوي لك</a:t>
                      </a:r>
                      <a:r>
                        <a:rPr kumimoji="0" lang="ar-EG" altLang="en-US" sz="2400" b="1"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الان وكل أوان وإلي دهر الدهور</a:t>
                      </a:r>
                      <a:r>
                        <a:rPr kumimoji="0" lang="ar-EG"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كلها.</a:t>
                      </a:r>
                      <a:r>
                        <a:rPr kumimoji="0" lang="ar-SA"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آمين.</a:t>
                      </a:r>
                      <a:endParaRPr kumimoji="0" lang="en-US" altLang="en-US" sz="24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06" marB="45706"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628744" name="Text Box 16">
            <a:hlinkClick r:id="rId2" action="ppaction://hlinksldjump"/>
          </p:cNvPr>
          <p:cNvSpPr txBox="1">
            <a:spLocks noChangeArrowheads="1"/>
          </p:cNvSpPr>
          <p:nvPr/>
        </p:nvSpPr>
        <p:spPr bwMode="auto">
          <a:xfrm>
            <a:off x="167290" y="6051376"/>
            <a:ext cx="8824310" cy="762000"/>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251520" y="5651956"/>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val="1125429697"/>
      </p:ext>
    </p:extLst>
  </p:cSld>
  <p:clrMapOvr>
    <a:masterClrMapping/>
  </p:clrMapOvr>
</p:sld>
</file>

<file path=ppt/slides/slide1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2482" name="Group 2"/>
          <p:cNvGraphicFramePr>
            <a:graphicFrameLocks noGrp="1"/>
          </p:cNvGraphicFramePr>
          <p:nvPr>
            <p:extLst>
              <p:ext uri="{D42A27DB-BD31-4B8C-83A1-F6EECF244321}">
                <p14:modId xmlns:p14="http://schemas.microsoft.com/office/powerpoint/2010/main" val="3011984732"/>
              </p:ext>
            </p:extLst>
          </p:nvPr>
        </p:nvGraphicFramePr>
        <p:xfrm>
          <a:off x="76200" y="42863"/>
          <a:ext cx="8991600" cy="6662691"/>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1023937">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TW"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Another Prayer of reconciliation </a:t>
                      </a:r>
                      <a:r>
                        <a:rPr kumimoji="0" lang="en-US" altLang="zh-TW" sz="28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By Saint Severus </a:t>
                      </a:r>
                      <a:r>
                        <a:rPr kumimoji="0" lang="en-US" altLang="zh-TW"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to the Son</a:t>
                      </a:r>
                      <a:endParaRPr kumimoji="0" lang="en-US" altLang="en-US" sz="2700" b="0"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91425" marR="91425" marT="45697" marB="45697" horzOverflow="overflow">
                    <a:lnL cap="flat">
                      <a:noFill/>
                    </a:lnL>
                    <a:lnR>
                      <a:noFill/>
                    </a:lnR>
                    <a:lnT cap="flat">
                      <a:noFill/>
                    </a:lnT>
                    <a:lnB>
                      <a:noFill/>
                    </a:lnB>
                    <a:lnTlToBr>
                      <a:noFill/>
                    </a:lnTlToBr>
                    <a:lnBlToTr>
                      <a:noFill/>
                    </a:lnBlToTr>
                    <a:noFill/>
                  </a:tcPr>
                </a:tc>
                <a:tc>
                  <a:txBody>
                    <a:body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altLang="zh-TW" sz="27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صلاة صلح أخري ل</a:t>
                      </a:r>
                      <a:r>
                        <a:rPr kumimoji="0" lang="ar-EG" altLang="zh-TW" sz="27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لإبن</a:t>
                      </a:r>
                      <a:r>
                        <a:rPr kumimoji="0" lang="en-US" altLang="zh-TW" sz="2700" b="1" i="0" u="none" strike="noStrike" cap="none" normalizeH="0" baseline="0">
                          <a:ln>
                            <a:noFill/>
                          </a:ln>
                          <a:solidFill>
                            <a:srgbClr val="00FF00"/>
                          </a:solidFill>
                          <a:effectLst/>
                          <a:latin typeface="Times New Roman" panose="02020603050405020304" pitchFamily="18" charset="0"/>
                          <a:ea typeface="新細明體" panose="02020500000000000000" pitchFamily="18" charset="-120"/>
                          <a:cs typeface="Times New Roman" panose="02020603050405020304" pitchFamily="18" charset="0"/>
                        </a:rPr>
                        <a:t> </a:t>
                      </a:r>
                      <a:r>
                        <a:rPr kumimoji="0" lang="ar-SA" altLang="zh-TW" sz="2800" b="1"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للبطريرك ساويرس</a:t>
                      </a:r>
                      <a:r>
                        <a:rPr kumimoji="0" lang="ar-SA" altLang="zh-TW"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00FF00"/>
                        </a:solidFill>
                        <a:effectLst/>
                        <a:latin typeface="Times New Roman" panose="02020603050405020304" pitchFamily="18" charset="0"/>
                        <a:cs typeface="Times New Roman" panose="02020603050405020304" pitchFamily="18" charset="0"/>
                      </a:endParaRPr>
                    </a:p>
                  </a:txBody>
                  <a:tcPr marL="91425" marR="91425" marT="45697" marB="45697"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638311">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O Christ our God, the fearful and incomprehensible power of God</a:t>
                      </a:r>
                      <a:b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b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Father, who sit upon the flaming throne of the cherubim, who are served by the fiery powers; and You, as God, are a consuming fire. Because of Your ineffable	condescension and love towards mankind, You did not bum the guileful traitor when he drew near to You, but You kissed him with the kiss of  friendship, drawing him unto repentance and the recognition of presumptuousness.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7" marB="45697"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أيها المسيح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القوة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المفهومة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لله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الجالس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فوق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العرش</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الملتهب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الشاروبيمي، والمخدوم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القوات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النارية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وأنت نار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كإله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أجل تناز</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الموصوف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ومحب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للبشر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لم 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دافعَ</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الغاش</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عندما دنا منك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بل قب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بلة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المصاحبة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جاذبا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إياه إلى التوبة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ومعرفة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جسارت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7" marB="45697"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40015986"/>
      </p:ext>
    </p:extLst>
  </p:cSld>
  <p:clrMapOvr>
    <a:masterClrMapping/>
  </p:clrMapOvr>
</p:sld>
</file>

<file path=ppt/slides/slide1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3515" name="Group 11"/>
          <p:cNvGraphicFramePr>
            <a:graphicFrameLocks noGrp="1"/>
          </p:cNvGraphicFramePr>
          <p:nvPr>
            <p:extLst>
              <p:ext uri="{D42A27DB-BD31-4B8C-83A1-F6EECF244321}">
                <p14:modId xmlns:p14="http://schemas.microsoft.com/office/powerpoint/2010/main" val="4224968082"/>
              </p:ext>
            </p:extLst>
          </p:nvPr>
        </p:nvGraphicFramePr>
        <p:xfrm>
          <a:off x="76200" y="76200"/>
          <a:ext cx="8991600" cy="6492875"/>
        </p:xfrm>
        <a:graphic>
          <a:graphicData uri="http://schemas.openxmlformats.org/drawingml/2006/table">
            <a:tbl>
              <a:tblPr/>
              <a:tblGrid>
                <a:gridCol w="5715000">
                  <a:extLst>
                    <a:ext uri="{9D8B030D-6E8A-4147-A177-3AD203B41FA5}">
                      <a16:colId xmlns:a16="http://schemas.microsoft.com/office/drawing/2014/main" val="20000"/>
                    </a:ext>
                  </a:extLst>
                </a:gridCol>
                <a:gridCol w="3276600">
                  <a:extLst>
                    <a:ext uri="{9D8B030D-6E8A-4147-A177-3AD203B41FA5}">
                      <a16:colId xmlns:a16="http://schemas.microsoft.com/office/drawing/2014/main" val="20001"/>
                    </a:ext>
                  </a:extLst>
                </a:gridCol>
              </a:tblGrid>
              <a:tr h="6492875">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Make us worthy, O our Master-we also our Master we also at this fearsome hour, that with one mind and without double-heartedness and the rest evil to greet one another with a holy kiss. And cast us not into condemnation, even if we are not  perfectly pure from  the mire of sin, malice, and	the deadly remembrance of evil, according to the pleasure of Your goodness, But rather through Your ineffable and indestructible compassion, knowing the frailty and downfall of our form, wipe away all the stain of our iniquities,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cap="flat">
                      <a:noFill/>
                    </a:lnL>
                    <a:lnR>
                      <a:noFill/>
                    </a:lnR>
                    <a:lnT cap="fla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إجعلنا مستحقين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نحن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أيضاً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يا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سيد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هذه الساعة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المخوفة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بفكر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شيء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التشكك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وبقية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بعض</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بعضاً بقبلة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مقدسة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تطرح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في الحكم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لم ن</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كن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حسبما يرضي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ص</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لاح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أنقياء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بالكمال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من حمأة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الخطية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والخبث</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وتذكار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الشر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القاتل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لكن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بتعطف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غير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الموصوف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خ</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ب</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به إذ تعرف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ضعف</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وإنغماس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جبلت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 إلى أسفل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أمح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ادناس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سيئات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نا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718" marB="45718"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63929170"/>
      </p:ext>
    </p:extLst>
  </p:cSld>
  <p:clrMapOvr>
    <a:masterClrMapping/>
  </p:clrMapOvr>
</p:sld>
</file>

<file path=ppt/slides/slide1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4557" name="Group 29"/>
          <p:cNvGraphicFramePr>
            <a:graphicFrameLocks noGrp="1"/>
          </p:cNvGraphicFramePr>
          <p:nvPr>
            <p:extLst>
              <p:ext uri="{D42A27DB-BD31-4B8C-83A1-F6EECF244321}">
                <p14:modId xmlns:p14="http://schemas.microsoft.com/office/powerpoint/2010/main" val="2457553704"/>
              </p:ext>
            </p:extLst>
          </p:nvPr>
        </p:nvGraphicFramePr>
        <p:xfrm>
          <a:off x="76200" y="0"/>
          <a:ext cx="8991600" cy="6766392"/>
        </p:xfrm>
        <a:graphic>
          <a:graphicData uri="http://schemas.openxmlformats.org/drawingml/2006/table">
            <a:tbl>
              <a:tblPr/>
              <a:tblGrid>
                <a:gridCol w="5715000">
                  <a:extLst>
                    <a:ext uri="{9D8B030D-6E8A-4147-A177-3AD203B41FA5}">
                      <a16:colId xmlns:a16="http://schemas.microsoft.com/office/drawing/2014/main" val="20000"/>
                    </a:ext>
                  </a:extLst>
                </a:gridCol>
                <a:gridCol w="182563">
                  <a:extLst>
                    <a:ext uri="{9D8B030D-6E8A-4147-A177-3AD203B41FA5}">
                      <a16:colId xmlns:a16="http://schemas.microsoft.com/office/drawing/2014/main" val="20001"/>
                    </a:ext>
                  </a:extLst>
                </a:gridCol>
                <a:gridCol w="3094037">
                  <a:extLst>
                    <a:ext uri="{9D8B030D-6E8A-4147-A177-3AD203B41FA5}">
                      <a16:colId xmlns:a16="http://schemas.microsoft.com/office/drawing/2014/main" val="20002"/>
                    </a:ext>
                  </a:extLst>
                </a:gridCol>
              </a:tblGrid>
              <a:tr h="1371464">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that we may not be under condemnation nor fall into judgment connecting this Mystery of Your divinity.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cap="flat">
                      <a:noFill/>
                    </a:lnL>
                    <a:lnR>
                      <a:noFill/>
                    </a:lnR>
                    <a:lnT cap="flat">
                      <a:noFill/>
                    </a:lnT>
                    <a:lnB>
                      <a:noFill/>
                    </a:lnB>
                    <a:lnTlToBr>
                      <a:noFill/>
                    </a:lnTlToBr>
                    <a:lnBlToTr>
                      <a:noFill/>
                    </a:lnBlToTr>
                    <a:noFill/>
                  </a:tcPr>
                </a:tc>
                <a:tc hMerge="1">
                  <a:txBody>
                    <a:bodyPr/>
                    <a:lstStyle/>
                    <a:p>
                      <a:endParaRPr lang="en-US"/>
                    </a:p>
                  </a:txBody>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لكي لا يكون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لنا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ولا وقوعاً في دينونة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هذا السر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للاهوت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3714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Arial Unicode MS" panose="020B0604020202020204" pitchFamily="34" charset="-128"/>
                        </a:rPr>
                        <a:t>Pray for perfect peace, love, and the Holy apostolic kisses.</a:t>
                      </a:r>
                      <a:endParaRPr kumimoji="0" lang="en-US" altLang="en-US" sz="2800" b="0" i="0" u="none" strike="noStrike" cap="none" normalizeH="0" baseline="0">
                        <a:ln>
                          <a:noFill/>
                        </a:ln>
                        <a:solidFill>
                          <a:schemeClr val="tx1"/>
                        </a:solidFill>
                        <a:effectLst/>
                        <a:latin typeface="Times New Roman" panose="02020603050405020304" pitchFamily="18" charset="0"/>
                        <a:ea typeface="MS Mincho" panose="02020609040205080304" pitchFamily="49" charset="-128"/>
                        <a:cs typeface="Arial Unicode MS" panose="020B0604020202020204" pitchFamily="34" charset="-128"/>
                      </a:endParaRPr>
                    </a:p>
                  </a:txBody>
                  <a:tcPr marL="91425" marR="91425" marT="45699" marB="45699"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صلّ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وا من أجلِ السلام</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الكامل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والمحبة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والق</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بل</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اتِ</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الطاهرة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 الرسولية</a:t>
                      </a:r>
                      <a:r>
                        <a:rPr kumimoji="0" lang="ar-EG"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r>
                        <a:rPr kumimoji="0" lang="ar-SA" altLang="en-US" sz="2800" b="1" i="0" u="none" strike="noStrike" cap="none" normalizeH="0" baseline="0">
                          <a:ln>
                            <a:noFill/>
                          </a:ln>
                          <a:solidFill>
                            <a:srgbClr val="CCFFFF"/>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518086">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Lord have mercy.</a:t>
                      </a:r>
                    </a:p>
                  </a:txBody>
                  <a:tcPr marL="91425" marR="91425" marT="45699" marB="45699" horzOverflow="overflow">
                    <a:lnL cap="flat">
                      <a:noFill/>
                    </a:lnL>
                    <a:lnR>
                      <a:noFill/>
                    </a:lnR>
                    <a:lnT>
                      <a:noFill/>
                    </a:lnT>
                    <a:lnB>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en-US" sz="28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rPr>
                        <a:t>ياربُّ ارحَم.</a:t>
                      </a:r>
                      <a:endParaRPr kumimoji="0" lang="en-US" altLang="en-US" sz="2800" b="1" i="0" u="none" strike="noStrike" cap="none" normalizeH="0" baseline="0">
                        <a:ln>
                          <a:noFill/>
                        </a:ln>
                        <a:solidFill>
                          <a:schemeClr val="bg1"/>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3504910">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For You are He who is able to take away all sins and to remove all the  and iniquity of wretched people. Behold, You are the purity of the whole world. And unto You is due the glorification with one voice from everyone: glory, honor, might, and worship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cap="flat">
                      <a:noFill/>
                    </a:lnL>
                    <a:lnR>
                      <a:noFill/>
                    </a:lnR>
                    <a:lnT>
                      <a:noFill/>
                    </a:lnT>
                    <a:lnB cap="flat">
                      <a:noFill/>
                    </a:lnB>
                    <a:lnTlToBr>
                      <a:noFill/>
                    </a:lnTlToBr>
                    <a:lnBlToTr>
                      <a:noFill/>
                    </a:lnBlToTr>
                    <a:noFill/>
                  </a:tcPr>
                </a:tc>
                <a:tc gridSpan="2">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لأنك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القادر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أن ترفع</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الخطايا وتنق</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الظلم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والآثام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التي للناس</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الأشقياء</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إذ 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طهر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العال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وأنت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الذي ينبغي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التمجيد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بصوت</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من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أحد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المجد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والكرامة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والعظمة</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والسجود</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9" marB="45699" horzOverflow="overflow">
                    <a:lnL>
                      <a:noFill/>
                    </a:lnL>
                    <a:lnR cap="flat">
                      <a:noFill/>
                    </a:lnR>
                    <a:lnT>
                      <a:noFill/>
                    </a:lnT>
                    <a:lnB cap="flat">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84136858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33FAF52-4C4E-40E7-9EB1-A799946D29CD}"/>
              </a:ext>
            </a:extLst>
          </p:cNvPr>
          <p:cNvGraphicFramePr>
            <a:graphicFrameLocks noGrp="1"/>
          </p:cNvGraphicFramePr>
          <p:nvPr/>
        </p:nvGraphicFramePr>
        <p:xfrm>
          <a:off x="323528" y="332656"/>
          <a:ext cx="8568951" cy="6264696"/>
        </p:xfrm>
        <a:graphic>
          <a:graphicData uri="http://schemas.openxmlformats.org/drawingml/2006/table">
            <a:tbl>
              <a:tblPr firstRow="1" bandRow="1">
                <a:tableStyleId>{5C22544A-7EE6-4342-B048-85BDC9FD1C3A}</a:tableStyleId>
              </a:tblPr>
              <a:tblGrid>
                <a:gridCol w="2856317">
                  <a:extLst>
                    <a:ext uri="{9D8B030D-6E8A-4147-A177-3AD203B41FA5}">
                      <a16:colId xmlns:a16="http://schemas.microsoft.com/office/drawing/2014/main" val="978326744"/>
                    </a:ext>
                  </a:extLst>
                </a:gridCol>
                <a:gridCol w="2856317">
                  <a:extLst>
                    <a:ext uri="{9D8B030D-6E8A-4147-A177-3AD203B41FA5}">
                      <a16:colId xmlns:a16="http://schemas.microsoft.com/office/drawing/2014/main" val="2078212802"/>
                    </a:ext>
                  </a:extLst>
                </a:gridCol>
                <a:gridCol w="2856317">
                  <a:extLst>
                    <a:ext uri="{9D8B030D-6E8A-4147-A177-3AD203B41FA5}">
                      <a16:colId xmlns:a16="http://schemas.microsoft.com/office/drawing/2014/main" val="604799442"/>
                    </a:ext>
                  </a:extLst>
                </a:gridCol>
              </a:tblGrid>
              <a:tr h="62646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600" b="1" i="0" u="none" kern="1200" baseline="0" dirty="0">
                          <a:solidFill>
                            <a:srgbClr val="FFFF99"/>
                          </a:solidFill>
                          <a:latin typeface="+mn-lt"/>
                          <a:ea typeface="+mn-ea"/>
                          <a:cs typeface="+mn-cs"/>
                        </a:rPr>
                        <a:t>O Jesus Christ, the son of God, hear us and have mercy upon us. </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600" u="none" baseline="0" dirty="0">
                          <a:solidFill>
                            <a:schemeClr val="bg1"/>
                          </a:solidFill>
                        </a:rPr>
                        <a:t>Isos pi </a:t>
                      </a:r>
                      <a:r>
                        <a:rPr lang="en-CA" sz="3600" u="none" baseline="0" dirty="0" err="1">
                          <a:solidFill>
                            <a:schemeClr val="bg1"/>
                          </a:solidFill>
                        </a:rPr>
                        <a:t>ekhristos</a:t>
                      </a:r>
                      <a:r>
                        <a:rPr lang="en-CA" sz="3600" u="none" baseline="0" dirty="0">
                          <a:solidFill>
                            <a:schemeClr val="bg1"/>
                          </a:solidFill>
                        </a:rPr>
                        <a:t> </a:t>
                      </a:r>
                      <a:r>
                        <a:rPr lang="en-CA" sz="3600" u="none" baseline="0" dirty="0" err="1">
                          <a:solidFill>
                            <a:schemeClr val="bg1"/>
                          </a:solidFill>
                        </a:rPr>
                        <a:t>Epsheeri</a:t>
                      </a:r>
                      <a:r>
                        <a:rPr lang="en-CA" sz="3600" u="none" baseline="0" dirty="0">
                          <a:solidFill>
                            <a:schemeClr val="bg1"/>
                          </a:solidFill>
                        </a:rPr>
                        <a:t> </a:t>
                      </a:r>
                      <a:r>
                        <a:rPr lang="en-CA" sz="3600" u="none" baseline="0" dirty="0" err="1">
                          <a:solidFill>
                            <a:schemeClr val="bg1"/>
                          </a:solidFill>
                        </a:rPr>
                        <a:t>em</a:t>
                      </a:r>
                      <a:r>
                        <a:rPr lang="en-CA" sz="3600" u="none" baseline="0" dirty="0">
                          <a:solidFill>
                            <a:schemeClr val="bg1"/>
                          </a:solidFill>
                        </a:rPr>
                        <a:t> </a:t>
                      </a:r>
                      <a:r>
                        <a:rPr lang="en-CA" sz="3600" u="none" baseline="0" dirty="0" err="1">
                          <a:solidFill>
                            <a:schemeClr val="bg1"/>
                          </a:solidFill>
                        </a:rPr>
                        <a:t>Efnoti</a:t>
                      </a:r>
                      <a:r>
                        <a:rPr lang="en-CA" sz="3600" u="none" baseline="0" dirty="0">
                          <a:solidFill>
                            <a:schemeClr val="bg1"/>
                          </a:solidFill>
                        </a:rPr>
                        <a:t> </a:t>
                      </a:r>
                      <a:r>
                        <a:rPr lang="en-CA" sz="3600" u="none" baseline="0" dirty="0" err="1">
                          <a:solidFill>
                            <a:schemeClr val="bg1"/>
                          </a:solidFill>
                        </a:rPr>
                        <a:t>soatem</a:t>
                      </a:r>
                      <a:r>
                        <a:rPr lang="en-CA" sz="3600" u="none" baseline="0" dirty="0">
                          <a:solidFill>
                            <a:schemeClr val="bg1"/>
                          </a:solidFill>
                        </a:rPr>
                        <a:t> </a:t>
                      </a:r>
                      <a:r>
                        <a:rPr lang="en-CA" sz="3600" u="none" baseline="0" dirty="0" err="1">
                          <a:solidFill>
                            <a:schemeClr val="bg1"/>
                          </a:solidFill>
                        </a:rPr>
                        <a:t>eron</a:t>
                      </a:r>
                      <a:r>
                        <a:rPr lang="en-CA" sz="3600" u="none" baseline="0" dirty="0">
                          <a:solidFill>
                            <a:schemeClr val="bg1"/>
                          </a:solidFill>
                        </a:rPr>
                        <a:t> </a:t>
                      </a:r>
                      <a:r>
                        <a:rPr lang="en-CA" sz="3600" u="none" baseline="0" dirty="0" err="1">
                          <a:solidFill>
                            <a:schemeClr val="bg1"/>
                          </a:solidFill>
                        </a:rPr>
                        <a:t>owoh</a:t>
                      </a:r>
                      <a:r>
                        <a:rPr lang="en-CA" sz="3600" u="none" baseline="0" dirty="0">
                          <a:solidFill>
                            <a:schemeClr val="bg1"/>
                          </a:solidFill>
                        </a:rPr>
                        <a:t> </a:t>
                      </a:r>
                      <a:r>
                        <a:rPr lang="en-CA" sz="3600" u="none" baseline="0" dirty="0" err="1">
                          <a:solidFill>
                            <a:schemeClr val="bg1"/>
                          </a:solidFill>
                        </a:rPr>
                        <a:t>nai</a:t>
                      </a:r>
                      <a:r>
                        <a:rPr lang="en-CA" sz="3600" u="none" baseline="0" dirty="0">
                          <a:solidFill>
                            <a:schemeClr val="bg1"/>
                          </a:solidFill>
                        </a:rPr>
                        <a:t> nan</a:t>
                      </a:r>
                      <a:r>
                        <a:rPr lang="en-US" sz="3600" u="none" baseline="0" dirty="0">
                          <a:solidFill>
                            <a:schemeClr val="bg1"/>
                          </a:solidFill>
                        </a:rPr>
                        <a:t>.  </a:t>
                      </a:r>
                      <a:endParaRPr lang="fi-FI" sz="3600" u="none" baseline="0" dirty="0">
                        <a:solidFill>
                          <a:schemeClr val="bg1"/>
                        </a:solidFill>
                      </a:endParaRPr>
                    </a:p>
                    <a:p>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rtl="1"/>
                      <a:r>
                        <a:rPr lang="ar-AE" sz="3500" b="1" i="0" kern="1200" dirty="0">
                          <a:solidFill>
                            <a:schemeClr val="lt1"/>
                          </a:solidFill>
                          <a:effectLst/>
                          <a:latin typeface="+mn-lt"/>
                          <a:ea typeface="+mn-ea"/>
                          <a:cs typeface="+mn-cs"/>
                        </a:rPr>
                        <a:t>يا يسوع المسيح ابن الله، إسمعنا وإرحمنا.</a:t>
                      </a:r>
                    </a:p>
                    <a:p>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br>
                        <a:rPr lang="ar-AE" sz="1800" b="0" i="0" kern="1200" dirty="0">
                          <a:solidFill>
                            <a:schemeClr val="lt1"/>
                          </a:solidFill>
                          <a:effectLst/>
                          <a:latin typeface="+mn-lt"/>
                          <a:ea typeface="+mn-ea"/>
                          <a:cs typeface="+mn-cs"/>
                        </a:rPr>
                      </a:br>
                      <a:endParaRPr lang="en-CA"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905850053"/>
      </p:ext>
    </p:extLst>
  </p:cSld>
  <p:clrMapOvr>
    <a:masterClrMapping/>
  </p:clrMapOvr>
</p:sld>
</file>

<file path=ppt/slides/slide1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5554" name="Group 2"/>
          <p:cNvGraphicFramePr>
            <a:graphicFrameLocks noGrp="1"/>
          </p:cNvGraphicFramePr>
          <p:nvPr>
            <p:extLst>
              <p:ext uri="{D42A27DB-BD31-4B8C-83A1-F6EECF244321}">
                <p14:modId xmlns:p14="http://schemas.microsoft.com/office/powerpoint/2010/main" val="1317109627"/>
              </p:ext>
            </p:extLst>
          </p:nvPr>
        </p:nvGraphicFramePr>
        <p:xfrm>
          <a:off x="76200" y="76200"/>
          <a:ext cx="8991600" cy="2316372"/>
        </p:xfrm>
        <a:graphic>
          <a:graphicData uri="http://schemas.openxmlformats.org/drawingml/2006/table">
            <a:tbl>
              <a:tblPr/>
              <a:tblGrid>
                <a:gridCol w="60960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tblGrid>
              <a:tr h="1798099">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TW" sz="2800" b="0" i="0" u="none" strike="noStrike" cap="none" normalizeH="0" baseline="0">
                          <a:ln>
                            <a:noFill/>
                          </a:ln>
                          <a:solidFill>
                            <a:srgbClr val="FFFF99"/>
                          </a:solidFill>
                          <a:effectLst/>
                          <a:latin typeface="Times New Roman" panose="02020603050405020304" pitchFamily="18" charset="0"/>
                          <a:ea typeface="新細明體" panose="02020500000000000000" pitchFamily="18" charset="-120"/>
                          <a:cs typeface="Times New Roman" panose="02020603050405020304" pitchFamily="18" charset="0"/>
                        </a:rPr>
                        <a:t>with Your good Father and the Holy Spirit, the Giver of Life, who is of one essence with You, now and at all times and unto the age of all ages. Amen.</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cap="flat">
                      <a:noFill/>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مع أبيكَ الصالح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والروح</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القدس المحيي المساو</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ي لك</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الآن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أوان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وإلى دهر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الدهور</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كل</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ها</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آمين</a:t>
                      </a:r>
                      <a:r>
                        <a:rPr kumimoji="0" lang="ar-EG" altLang="zh-TW"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a:t>
                      </a:r>
                      <a:r>
                        <a:rPr kumimoji="0" lang="ar-SA" altLang="zh-TW"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rPr>
                        <a:t> </a:t>
                      </a:r>
                      <a:endParaRPr kumimoji="0" lang="en-US" altLang="en-US" sz="2800" b="0"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0"/>
                  </a:ext>
                </a:extLst>
              </a:tr>
              <a:tr h="518064">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0" eaLnBrk="1" fontAlgn="base" latinLnBrk="0" hangingPunct="1">
                        <a:lnSpc>
                          <a:spcPct val="100000"/>
                        </a:lnSpc>
                        <a:spcBef>
                          <a:spcPct val="20000"/>
                        </a:spcBef>
                        <a:spcAft>
                          <a:spcPct val="0"/>
                        </a:spcAft>
                        <a:buClrTx/>
                        <a:buSzTx/>
                        <a:buFontTx/>
                        <a:buNone/>
                        <a:tabLst/>
                      </a:pPr>
                      <a:endParaRPr kumimoji="0" lang="en-US" altLang="en-US" sz="2800" b="0" i="1"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cap="flat">
                      <a:noFill/>
                    </a:lnL>
                    <a:lnR>
                      <a:noFill/>
                    </a:lnR>
                    <a:lnT>
                      <a:noFill/>
                    </a:lnT>
                    <a:lnB cap="flat">
                      <a:noFill/>
                    </a:lnB>
                    <a:lnTlToBr>
                      <a:noFill/>
                    </a:lnTlToBr>
                    <a:lnBlToTr>
                      <a:noFill/>
                    </a:lnBlToTr>
                    <a:noFill/>
                  </a:tcPr>
                </a:tc>
                <a:tc>
                  <a:txBody>
                    <a:bodyPr/>
                    <a:lstStyle>
                      <a:lvl1pPr algn="r" rtl="1">
                        <a:spcBef>
                          <a:spcPct val="20000"/>
                        </a:spcBef>
                        <a:defRPr sz="2800">
                          <a:solidFill>
                            <a:schemeClr val="tx1"/>
                          </a:solidFill>
                          <a:latin typeface="Times New Roman" panose="02020603050405020304" pitchFamily="18" charset="0"/>
                          <a:cs typeface="Times New Roman" panose="02020603050405020304" pitchFamily="18" charset="0"/>
                        </a:defRPr>
                      </a:lvl1pPr>
                      <a:lvl2pPr algn="r" rtl="1">
                        <a:spcBef>
                          <a:spcPct val="20000"/>
                        </a:spcBef>
                        <a:defRPr sz="2400">
                          <a:solidFill>
                            <a:schemeClr val="tx1"/>
                          </a:solidFill>
                          <a:latin typeface="Times New Roman" panose="02020603050405020304" pitchFamily="18" charset="0"/>
                          <a:cs typeface="Times New Roman" panose="02020603050405020304" pitchFamily="18" charset="0"/>
                        </a:defRPr>
                      </a:lvl2pPr>
                      <a:lvl3pPr algn="r" rtl="1">
                        <a:spcBef>
                          <a:spcPct val="20000"/>
                        </a:spcBef>
                        <a:defRPr sz="2000">
                          <a:solidFill>
                            <a:schemeClr val="tx1"/>
                          </a:solidFill>
                          <a:latin typeface="Times New Roman" panose="02020603050405020304" pitchFamily="18" charset="0"/>
                          <a:cs typeface="Times New Roman" panose="02020603050405020304" pitchFamily="18" charset="0"/>
                        </a:defRPr>
                      </a:lvl3pPr>
                      <a:lvl4pPr algn="r" rtl="1">
                        <a:spcBef>
                          <a:spcPct val="20000"/>
                        </a:spcBef>
                        <a:defRPr>
                          <a:solidFill>
                            <a:schemeClr val="tx1"/>
                          </a:solidFill>
                          <a:latin typeface="Times New Roman" panose="02020603050405020304" pitchFamily="18" charset="0"/>
                          <a:cs typeface="Times New Roman" panose="02020603050405020304" pitchFamily="18" charset="0"/>
                        </a:defRPr>
                      </a:lvl4pPr>
                      <a:lvl5pPr algn="r" rtl="1">
                        <a:spcBef>
                          <a:spcPct val="20000"/>
                        </a:spcBef>
                        <a:defRPr>
                          <a:solidFill>
                            <a:schemeClr val="tx1"/>
                          </a:solidFill>
                          <a:latin typeface="Times New Roman" panose="02020603050405020304" pitchFamily="18" charset="0"/>
                          <a:cs typeface="Times New Roman" panose="02020603050405020304" pitchFamily="18" charset="0"/>
                        </a:defRPr>
                      </a:lvl5pPr>
                      <a:lvl6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6pPr>
                      <a:lvl7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7pPr>
                      <a:lvl8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8pPr>
                      <a:lvl9pPr algn="r" rtl="1" fontAlgn="base">
                        <a:spcBef>
                          <a:spcPct val="20000"/>
                        </a:spcBef>
                        <a:spcAft>
                          <a:spcPct val="0"/>
                        </a:spcAft>
                        <a:defRPr>
                          <a:solidFill>
                            <a:schemeClr val="tx1"/>
                          </a:solidFill>
                          <a:latin typeface="Times New Roman" panose="02020603050405020304" pitchFamily="18" charset="0"/>
                          <a:cs typeface="Times New Roman" panose="02020603050405020304" pitchFamily="18" charset="0"/>
                        </a:defRPr>
                      </a:lvl9pPr>
                    </a:lstStyle>
                    <a:p>
                      <a:pPr marL="0" marR="0" lvl="0" indent="0" algn="justLow" defTabSz="914400" rtl="1" eaLnBrk="1" fontAlgn="base" latinLnBrk="0" hangingPunct="1">
                        <a:lnSpc>
                          <a:spcPct val="100000"/>
                        </a:lnSpc>
                        <a:spcBef>
                          <a:spcPct val="0"/>
                        </a:spcBef>
                        <a:spcAft>
                          <a:spcPct val="0"/>
                        </a:spcAft>
                        <a:buClrTx/>
                        <a:buSzTx/>
                        <a:buFontTx/>
                        <a:buNone/>
                        <a:tabLst/>
                      </a:pPr>
                      <a:endParaRPr kumimoji="0" lang="en-US" altLang="en-US" sz="2800" b="1" i="0" u="none" strike="noStrike" cap="none" normalizeH="0" baseline="0">
                        <a:ln>
                          <a:noFill/>
                        </a:ln>
                        <a:solidFill>
                          <a:srgbClr val="FFFF99"/>
                        </a:solidFill>
                        <a:effectLst/>
                        <a:latin typeface="Times New Roman" panose="02020603050405020304" pitchFamily="18" charset="0"/>
                        <a:cs typeface="Times New Roman" panose="02020603050405020304" pitchFamily="18" charset="0"/>
                      </a:endParaRPr>
                    </a:p>
                  </a:txBody>
                  <a:tcPr marL="91425" marR="91425" marT="45693" marB="45693"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632840" name="Text Box 12">
            <a:hlinkClick r:id="rId2" action="ppaction://hlinksldjump"/>
          </p:cNvPr>
          <p:cNvSpPr txBox="1">
            <a:spLocks noChangeArrowheads="1"/>
          </p:cNvSpPr>
          <p:nvPr/>
        </p:nvSpPr>
        <p:spPr bwMode="auto">
          <a:xfrm>
            <a:off x="76200" y="5763344"/>
            <a:ext cx="8991600" cy="762000"/>
          </a:xfrm>
          <a:prstGeom prst="rect">
            <a:avLst/>
          </a:prstGeom>
          <a:gradFill rotWithShape="0">
            <a:gsLst>
              <a:gs pos="0">
                <a:srgbClr val="FF00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lvl1pPr>
              <a:defRPr sz="2800">
                <a:solidFill>
                  <a:schemeClr val="tx1"/>
                </a:solidFill>
                <a:latin typeface="Times New Roman" panose="02020603050405020304" pitchFamily="18" charset="0"/>
                <a:cs typeface="Times New Roman" panose="02020603050405020304" pitchFamily="18" charset="0"/>
              </a:defRPr>
            </a:lvl1pPr>
            <a:lvl2pPr marL="742950" indent="-285750">
              <a:defRPr sz="2800">
                <a:solidFill>
                  <a:schemeClr val="tx1"/>
                </a:solidFill>
                <a:latin typeface="Times New Roman" panose="02020603050405020304" pitchFamily="18" charset="0"/>
                <a:cs typeface="Times New Roman" panose="02020603050405020304" pitchFamily="18" charset="0"/>
              </a:defRPr>
            </a:lvl2pPr>
            <a:lvl3pPr marL="1143000" indent="-228600">
              <a:defRPr sz="2800">
                <a:solidFill>
                  <a:schemeClr val="tx1"/>
                </a:solidFill>
                <a:latin typeface="Times New Roman" panose="02020603050405020304" pitchFamily="18" charset="0"/>
                <a:cs typeface="Times New Roman" panose="02020603050405020304" pitchFamily="18" charset="0"/>
              </a:defRPr>
            </a:lvl3pPr>
            <a:lvl4pPr marL="1600200" indent="-228600">
              <a:defRPr sz="2800">
                <a:solidFill>
                  <a:schemeClr val="tx1"/>
                </a:solidFill>
                <a:latin typeface="Times New Roman" panose="02020603050405020304" pitchFamily="18" charset="0"/>
                <a:cs typeface="Times New Roman" panose="02020603050405020304" pitchFamily="18" charset="0"/>
              </a:defRPr>
            </a:lvl4pPr>
            <a:lvl5pPr marL="2057400" indent="-228600">
              <a:defRPr sz="28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cs typeface="Times New Roman" panose="02020603050405020304" pitchFamily="18" charset="0"/>
              </a:defRPr>
            </a:lvl9pPr>
          </a:lstStyle>
          <a:p>
            <a:pPr algn="ctr" eaLnBrk="1" hangingPunct="1">
              <a:spcBef>
                <a:spcPct val="50000"/>
              </a:spcBef>
            </a:pPr>
            <a:r>
              <a:rPr lang="en-US" altLang="en-US" sz="2000">
                <a:solidFill>
                  <a:schemeClr val="bg1"/>
                </a:solidFill>
              </a:rPr>
              <a:t>C-Liturgy</a:t>
            </a:r>
            <a:endParaRPr lang="en-US" altLang="en-US" sz="1000">
              <a:solidFill>
                <a:schemeClr val="bg1"/>
              </a:solidFill>
            </a:endParaRPr>
          </a:p>
        </p:txBody>
      </p:sp>
      <p:sp>
        <p:nvSpPr>
          <p:cNvPr id="5" name="Rectangle 4">
            <a:hlinkClick r:id="rId3" action="ppaction://hlinksldjump"/>
          </p:cNvPr>
          <p:cNvSpPr/>
          <p:nvPr/>
        </p:nvSpPr>
        <p:spPr>
          <a:xfrm>
            <a:off x="179512" y="5128592"/>
            <a:ext cx="4824536"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Tree>
    <p:extLst>
      <p:ext uri="{BB962C8B-B14F-4D97-AF65-F5344CB8AC3E}">
        <p14:creationId xmlns:p14="http://schemas.microsoft.com/office/powerpoint/2010/main" val="3106292382"/>
      </p:ext>
    </p:extLst>
  </p:cSld>
  <p:clrMapOvr>
    <a:masterClrMapping/>
  </p:clrMapOvr>
</p:sld>
</file>

<file path=ppt/slides/slide1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0A2902F8-6D7B-4858-B608-D8717E5C48FC}"/>
              </a:ext>
            </a:extLst>
          </p:cNvPr>
          <p:cNvSpPr/>
          <p:nvPr/>
        </p:nvSpPr>
        <p:spPr>
          <a:xfrm>
            <a:off x="503548" y="56204"/>
            <a:ext cx="5711820" cy="553998"/>
          </a:xfrm>
          <a:prstGeom prst="rect">
            <a:avLst/>
          </a:prstGeom>
        </p:spPr>
        <p:txBody>
          <a:bodyPr wrap="none">
            <a:spAutoFit/>
          </a:bodyPr>
          <a:lstStyle/>
          <a:p>
            <a:pPr lvl="0" fontAlgn="auto">
              <a:spcBef>
                <a:spcPts val="0"/>
              </a:spcBef>
              <a:spcAft>
                <a:spcPts val="0"/>
              </a:spcAft>
              <a:defRPr/>
            </a:pPr>
            <a:r>
              <a:rPr lang="en-CA" sz="3000" b="1" u="sng" dirty="0">
                <a:solidFill>
                  <a:srgbClr val="FF0000"/>
                </a:solidFill>
              </a:rPr>
              <a:t>Instructions</a:t>
            </a:r>
            <a:r>
              <a:rPr lang="en-CA" sz="3000" b="1" dirty="0">
                <a:solidFill>
                  <a:srgbClr val="FF0000"/>
                </a:solidFill>
              </a:rPr>
              <a:t> </a:t>
            </a:r>
            <a:r>
              <a:rPr lang="en-CA" sz="1600" b="1" u="sng" dirty="0">
                <a:solidFill>
                  <a:srgbClr val="FFFF00"/>
                </a:solidFill>
              </a:rPr>
              <a:t>On How to use the presentation?</a:t>
            </a:r>
          </a:p>
        </p:txBody>
      </p:sp>
      <p:sp>
        <p:nvSpPr>
          <p:cNvPr id="20" name="TextBox 19">
            <a:extLst>
              <a:ext uri="{FF2B5EF4-FFF2-40B4-BE49-F238E27FC236}">
                <a16:creationId xmlns:a16="http://schemas.microsoft.com/office/drawing/2014/main" id="{3C5ADBDF-5381-4EF4-95A1-393C3F760DFB}"/>
              </a:ext>
            </a:extLst>
          </p:cNvPr>
          <p:cNvSpPr txBox="1"/>
          <p:nvPr/>
        </p:nvSpPr>
        <p:spPr>
          <a:xfrm>
            <a:off x="285720" y="5572140"/>
            <a:ext cx="8328783" cy="400110"/>
          </a:xfrm>
          <a:prstGeom prst="rect">
            <a:avLst/>
          </a:prstGeom>
          <a:solidFill>
            <a:srgbClr val="C00000"/>
          </a:solidFill>
          <a:ln>
            <a:noFill/>
          </a:ln>
        </p:spPr>
        <p:txBody>
          <a:bodyPr wrap="square" rtlCol="0">
            <a:spAutoFit/>
          </a:bodyPr>
          <a:lstStyle/>
          <a:p>
            <a:r>
              <a:rPr lang="en-US" sz="2000" b="1" dirty="0">
                <a:solidFill>
                  <a:schemeClr val="bg1"/>
                </a:solidFill>
              </a:rPr>
              <a:t>Back to Nativity Feast</a:t>
            </a:r>
          </a:p>
        </p:txBody>
      </p:sp>
      <p:sp>
        <p:nvSpPr>
          <p:cNvPr id="21" name="TextBox 20">
            <a:extLst>
              <a:ext uri="{FF2B5EF4-FFF2-40B4-BE49-F238E27FC236}">
                <a16:creationId xmlns:a16="http://schemas.microsoft.com/office/drawing/2014/main" id="{60BE92B3-0B0E-4A08-96CD-8A1135086E4E}"/>
              </a:ext>
            </a:extLst>
          </p:cNvPr>
          <p:cNvSpPr txBox="1"/>
          <p:nvPr/>
        </p:nvSpPr>
        <p:spPr>
          <a:xfrm>
            <a:off x="285720" y="5000636"/>
            <a:ext cx="8328783" cy="400110"/>
          </a:xfrm>
          <a:prstGeom prst="rect">
            <a:avLst/>
          </a:prstGeom>
          <a:solidFill>
            <a:srgbClr val="C00000"/>
          </a:solidFill>
          <a:ln>
            <a:noFill/>
          </a:ln>
        </p:spPr>
        <p:txBody>
          <a:bodyPr wrap="square" rtlCol="0">
            <a:spAutoFit/>
          </a:bodyPr>
          <a:lstStyle/>
          <a:p>
            <a:r>
              <a:rPr lang="en-US" sz="2000" b="1" dirty="0">
                <a:solidFill>
                  <a:schemeClr val="bg1"/>
                </a:solidFill>
              </a:rPr>
              <a:t>Back to Standard / Fast</a:t>
            </a:r>
          </a:p>
        </p:txBody>
      </p:sp>
      <p:sp>
        <p:nvSpPr>
          <p:cNvPr id="22" name="Rectangle 21">
            <a:extLst>
              <a:ext uri="{FF2B5EF4-FFF2-40B4-BE49-F238E27FC236}">
                <a16:creationId xmlns:a16="http://schemas.microsoft.com/office/drawing/2014/main" id="{4819030D-BBF5-4EC1-A8D2-982AEE5AB596}"/>
              </a:ext>
            </a:extLst>
          </p:cNvPr>
          <p:cNvSpPr/>
          <p:nvPr/>
        </p:nvSpPr>
        <p:spPr>
          <a:xfrm>
            <a:off x="3916287" y="4286256"/>
            <a:ext cx="5227713" cy="338554"/>
          </a:xfrm>
          <a:prstGeom prst="rect">
            <a:avLst/>
          </a:prstGeom>
        </p:spPr>
        <p:txBody>
          <a:bodyPr wrap="none">
            <a:spAutoFit/>
          </a:bodyPr>
          <a:lstStyle/>
          <a:p>
            <a:pPr lvl="0" algn="ctr" fontAlgn="auto">
              <a:spcBef>
                <a:spcPts val="0"/>
              </a:spcBef>
              <a:spcAft>
                <a:spcPts val="0"/>
              </a:spcAft>
              <a:defRPr/>
            </a:pPr>
            <a:r>
              <a:rPr lang="en-CA" sz="1600" b="1" u="sng" dirty="0">
                <a:solidFill>
                  <a:srgbClr val="FF0000"/>
                </a:solidFill>
              </a:rPr>
              <a:t>#3 </a:t>
            </a:r>
            <a:r>
              <a:rPr lang="en-CA" sz="1600" b="1" u="sng" dirty="0">
                <a:solidFill>
                  <a:srgbClr val="FFFF00"/>
                </a:solidFill>
              </a:rPr>
              <a:t>Big / Long - Mandatory options (</a:t>
            </a:r>
            <a:r>
              <a:rPr lang="en-CA" sz="1600" b="1" u="sng" dirty="0">
                <a:solidFill>
                  <a:srgbClr val="FF0000"/>
                </a:solidFill>
              </a:rPr>
              <a:t>Don’t used next</a:t>
            </a:r>
            <a:r>
              <a:rPr lang="en-CA" sz="1600" b="1" u="sng" dirty="0">
                <a:solidFill>
                  <a:srgbClr val="FFFF00"/>
                </a:solidFill>
              </a:rPr>
              <a:t>)</a:t>
            </a:r>
          </a:p>
        </p:txBody>
      </p:sp>
      <p:sp>
        <p:nvSpPr>
          <p:cNvPr id="24" name="TextBox 23">
            <a:extLst>
              <a:ext uri="{FF2B5EF4-FFF2-40B4-BE49-F238E27FC236}">
                <a16:creationId xmlns:a16="http://schemas.microsoft.com/office/drawing/2014/main" id="{720918B6-5F8F-47F8-BF85-39391AEA707C}"/>
              </a:ext>
            </a:extLst>
          </p:cNvPr>
          <p:cNvSpPr txBox="1"/>
          <p:nvPr/>
        </p:nvSpPr>
        <p:spPr>
          <a:xfrm>
            <a:off x="214282" y="3786190"/>
            <a:ext cx="8712968" cy="400110"/>
          </a:xfrm>
          <a:prstGeom prst="rect">
            <a:avLst/>
          </a:prstGeom>
          <a:solidFill>
            <a:srgbClr val="C00000"/>
          </a:solidFill>
          <a:ln>
            <a:solidFill>
              <a:schemeClr val="bg1"/>
            </a:solidFill>
          </a:ln>
        </p:spPr>
        <p:txBody>
          <a:bodyPr wrap="square" rtlCol="0">
            <a:spAutoFit/>
          </a:bodyPr>
          <a:lstStyle/>
          <a:p>
            <a:pPr algn="ctr"/>
            <a:endParaRPr lang="en-US" sz="2000" b="1" dirty="0">
              <a:solidFill>
                <a:schemeClr val="bg1"/>
              </a:solidFill>
            </a:endParaRPr>
          </a:p>
        </p:txBody>
      </p:sp>
      <p:sp>
        <p:nvSpPr>
          <p:cNvPr id="27" name="Rounded Rectangle 1">
            <a:extLst>
              <a:ext uri="{FF2B5EF4-FFF2-40B4-BE49-F238E27FC236}">
                <a16:creationId xmlns:a16="http://schemas.microsoft.com/office/drawing/2014/main" id="{BBD33AD5-3CD4-4114-9DEC-AA3806866439}"/>
              </a:ext>
            </a:extLst>
          </p:cNvPr>
          <p:cNvSpPr/>
          <p:nvPr/>
        </p:nvSpPr>
        <p:spPr>
          <a:xfrm>
            <a:off x="142844" y="2357430"/>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00" b="1" dirty="0"/>
          </a:p>
        </p:txBody>
      </p:sp>
      <p:sp>
        <p:nvSpPr>
          <p:cNvPr id="28" name="Rectangle 27">
            <a:extLst>
              <a:ext uri="{FF2B5EF4-FFF2-40B4-BE49-F238E27FC236}">
                <a16:creationId xmlns:a16="http://schemas.microsoft.com/office/drawing/2014/main" id="{5BB71AB5-747A-46C8-A82D-49ABF390245E}"/>
              </a:ext>
            </a:extLst>
          </p:cNvPr>
          <p:cNvSpPr/>
          <p:nvPr/>
        </p:nvSpPr>
        <p:spPr>
          <a:xfrm>
            <a:off x="142844" y="1785926"/>
            <a:ext cx="3698641" cy="400110"/>
          </a:xfrm>
          <a:prstGeom prst="rect">
            <a:avLst/>
          </a:prstGeom>
        </p:spPr>
        <p:txBody>
          <a:bodyPr wrap="none">
            <a:spAutoFit/>
          </a:bodyPr>
          <a:lstStyle/>
          <a:p>
            <a:pPr lvl="0" fontAlgn="auto">
              <a:spcBef>
                <a:spcPts val="0"/>
              </a:spcBef>
              <a:spcAft>
                <a:spcPts val="0"/>
              </a:spcAft>
              <a:defRPr/>
            </a:pPr>
            <a:r>
              <a:rPr lang="en-CA" sz="2000" b="1" u="sng" dirty="0">
                <a:solidFill>
                  <a:srgbClr val="FFFF00"/>
                </a:solidFill>
              </a:rPr>
              <a:t>Buttons (Hyper-Links) </a:t>
            </a:r>
            <a:r>
              <a:rPr lang="en-CA" sz="2000" b="1" u="sng" dirty="0" err="1">
                <a:solidFill>
                  <a:srgbClr val="FFFF00"/>
                </a:solidFill>
              </a:rPr>
              <a:t>Typs</a:t>
            </a:r>
            <a:r>
              <a:rPr lang="en-CA" sz="2000" b="1" u="sng" dirty="0">
                <a:solidFill>
                  <a:srgbClr val="FFFF00"/>
                </a:solidFill>
              </a:rPr>
              <a:t>:-</a:t>
            </a:r>
          </a:p>
        </p:txBody>
      </p:sp>
      <p:sp>
        <p:nvSpPr>
          <p:cNvPr id="30" name="Rectangle 29">
            <a:extLst>
              <a:ext uri="{FF2B5EF4-FFF2-40B4-BE49-F238E27FC236}">
                <a16:creationId xmlns:a16="http://schemas.microsoft.com/office/drawing/2014/main" id="{9B2EE337-45C2-4A19-B72A-4BCFF32BB5B0}"/>
              </a:ext>
            </a:extLst>
          </p:cNvPr>
          <p:cNvSpPr/>
          <p:nvPr/>
        </p:nvSpPr>
        <p:spPr>
          <a:xfrm>
            <a:off x="214282" y="3071810"/>
            <a:ext cx="4824536" cy="400110"/>
          </a:xfrm>
          <a:prstGeom prst="rect">
            <a:avLst/>
          </a:prstGeom>
          <a:solidFill>
            <a:srgbClr val="C00000"/>
          </a:solidFill>
        </p:spPr>
        <p:txBody>
          <a:bodyPr wrap="square">
            <a:spAutoFit/>
          </a:bodyPr>
          <a:lstStyle/>
          <a:p>
            <a:pPr algn="ctr"/>
            <a:endParaRPr lang="en-US" sz="2000" dirty="0"/>
          </a:p>
        </p:txBody>
      </p:sp>
      <p:sp>
        <p:nvSpPr>
          <p:cNvPr id="31" name="Rectangle 30">
            <a:extLst>
              <a:ext uri="{FF2B5EF4-FFF2-40B4-BE49-F238E27FC236}">
                <a16:creationId xmlns:a16="http://schemas.microsoft.com/office/drawing/2014/main" id="{42A06772-4150-46BC-B855-D7978D8E357F}"/>
              </a:ext>
            </a:extLst>
          </p:cNvPr>
          <p:cNvSpPr/>
          <p:nvPr/>
        </p:nvSpPr>
        <p:spPr>
          <a:xfrm>
            <a:off x="2786050" y="6215082"/>
            <a:ext cx="6048451" cy="338554"/>
          </a:xfrm>
          <a:prstGeom prst="rect">
            <a:avLst/>
          </a:prstGeom>
        </p:spPr>
        <p:txBody>
          <a:bodyPr wrap="none">
            <a:spAutoFit/>
          </a:bodyPr>
          <a:lstStyle/>
          <a:p>
            <a:pPr lvl="0" fontAlgn="auto">
              <a:spcBef>
                <a:spcPts val="0"/>
              </a:spcBef>
              <a:spcAft>
                <a:spcPts val="0"/>
              </a:spcAft>
              <a:defRPr/>
            </a:pPr>
            <a:r>
              <a:rPr lang="en-CA" sz="1600" b="1" u="sng" dirty="0">
                <a:solidFill>
                  <a:srgbClr val="FF0000"/>
                </a:solidFill>
              </a:rPr>
              <a:t>#4 </a:t>
            </a:r>
            <a:r>
              <a:rPr lang="en-CA" sz="1600" b="1" u="sng" dirty="0">
                <a:solidFill>
                  <a:srgbClr val="FFFF00"/>
                </a:solidFill>
              </a:rPr>
              <a:t>Big “Back to” buttons to return back to previous location</a:t>
            </a:r>
          </a:p>
        </p:txBody>
      </p:sp>
      <p:sp>
        <p:nvSpPr>
          <p:cNvPr id="12" name="Rectangle 11">
            <a:extLst>
              <a:ext uri="{FF2B5EF4-FFF2-40B4-BE49-F238E27FC236}">
                <a16:creationId xmlns:a16="http://schemas.microsoft.com/office/drawing/2014/main" id="{5BB71AB5-747A-46C8-A82D-49ABF390245E}"/>
              </a:ext>
            </a:extLst>
          </p:cNvPr>
          <p:cNvSpPr/>
          <p:nvPr/>
        </p:nvSpPr>
        <p:spPr>
          <a:xfrm>
            <a:off x="5786446" y="2571744"/>
            <a:ext cx="2832827" cy="338554"/>
          </a:xfrm>
          <a:prstGeom prst="rect">
            <a:avLst/>
          </a:prstGeom>
        </p:spPr>
        <p:txBody>
          <a:bodyPr wrap="none">
            <a:spAutoFit/>
          </a:bodyPr>
          <a:lstStyle/>
          <a:p>
            <a:pPr lvl="0" algn="ctr" fontAlgn="auto">
              <a:spcBef>
                <a:spcPts val="0"/>
              </a:spcBef>
              <a:spcAft>
                <a:spcPts val="0"/>
              </a:spcAft>
              <a:defRPr/>
            </a:pPr>
            <a:r>
              <a:rPr lang="en-CA" sz="1600" b="1" u="sng" dirty="0">
                <a:solidFill>
                  <a:srgbClr val="FF0000"/>
                </a:solidFill>
              </a:rPr>
              <a:t>#1 </a:t>
            </a:r>
            <a:r>
              <a:rPr lang="en-CA" sz="1600" b="1" u="sng" dirty="0">
                <a:solidFill>
                  <a:srgbClr val="FFFF00"/>
                </a:solidFill>
              </a:rPr>
              <a:t>Short:-  Optional Choice</a:t>
            </a:r>
          </a:p>
        </p:txBody>
      </p:sp>
      <p:sp>
        <p:nvSpPr>
          <p:cNvPr id="14" name="Rectangle 13">
            <a:extLst>
              <a:ext uri="{FF2B5EF4-FFF2-40B4-BE49-F238E27FC236}">
                <a16:creationId xmlns:a16="http://schemas.microsoft.com/office/drawing/2014/main" id="{5BB71AB5-747A-46C8-A82D-49ABF390245E}"/>
              </a:ext>
            </a:extLst>
          </p:cNvPr>
          <p:cNvSpPr/>
          <p:nvPr/>
        </p:nvSpPr>
        <p:spPr>
          <a:xfrm>
            <a:off x="5214942" y="3214686"/>
            <a:ext cx="2832827" cy="338554"/>
          </a:xfrm>
          <a:prstGeom prst="rect">
            <a:avLst/>
          </a:prstGeom>
        </p:spPr>
        <p:txBody>
          <a:bodyPr wrap="none">
            <a:spAutoFit/>
          </a:bodyPr>
          <a:lstStyle/>
          <a:p>
            <a:pPr lvl="0" algn="ctr" fontAlgn="auto">
              <a:spcBef>
                <a:spcPts val="0"/>
              </a:spcBef>
              <a:spcAft>
                <a:spcPts val="0"/>
              </a:spcAft>
              <a:defRPr/>
            </a:pPr>
            <a:r>
              <a:rPr lang="en-CA" sz="1600" b="1" u="sng" dirty="0">
                <a:solidFill>
                  <a:srgbClr val="FF0000"/>
                </a:solidFill>
              </a:rPr>
              <a:t>#2 </a:t>
            </a:r>
            <a:r>
              <a:rPr lang="en-CA" sz="1600" b="1" u="sng" dirty="0">
                <a:solidFill>
                  <a:srgbClr val="FFFF00"/>
                </a:solidFill>
              </a:rPr>
              <a:t>Short:-  Optional Choice</a:t>
            </a:r>
          </a:p>
        </p:txBody>
      </p:sp>
      <p:sp>
        <p:nvSpPr>
          <p:cNvPr id="15" name="Left Arrow 14"/>
          <p:cNvSpPr/>
          <p:nvPr/>
        </p:nvSpPr>
        <p:spPr>
          <a:xfrm>
            <a:off x="5643570" y="2357430"/>
            <a:ext cx="785818" cy="27031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6" name="Left Arrow 15"/>
          <p:cNvSpPr/>
          <p:nvPr/>
        </p:nvSpPr>
        <p:spPr>
          <a:xfrm>
            <a:off x="5072066" y="3000372"/>
            <a:ext cx="785818" cy="27031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 name="Left Arrow 17"/>
          <p:cNvSpPr/>
          <p:nvPr/>
        </p:nvSpPr>
        <p:spPr>
          <a:xfrm rot="5400000">
            <a:off x="3621588" y="4307974"/>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9" name="Left Arrow 18"/>
          <p:cNvSpPr/>
          <p:nvPr/>
        </p:nvSpPr>
        <p:spPr>
          <a:xfrm rot="5400000">
            <a:off x="2478580" y="616536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3" name="Rectangle 22">
            <a:extLst>
              <a:ext uri="{FF2B5EF4-FFF2-40B4-BE49-F238E27FC236}">
                <a16:creationId xmlns:a16="http://schemas.microsoft.com/office/drawing/2014/main" id="{5BB71AB5-747A-46C8-A82D-49ABF390245E}"/>
              </a:ext>
            </a:extLst>
          </p:cNvPr>
          <p:cNvSpPr/>
          <p:nvPr/>
        </p:nvSpPr>
        <p:spPr>
          <a:xfrm>
            <a:off x="214282" y="785794"/>
            <a:ext cx="7498335" cy="830997"/>
          </a:xfrm>
          <a:prstGeom prst="rect">
            <a:avLst/>
          </a:prstGeom>
        </p:spPr>
        <p:txBody>
          <a:bodyPr wrap="none">
            <a:spAutoFit/>
          </a:bodyPr>
          <a:lstStyle/>
          <a:p>
            <a:pPr lvl="0" fontAlgn="auto">
              <a:spcBef>
                <a:spcPts val="0"/>
              </a:spcBef>
              <a:spcAft>
                <a:spcPts val="0"/>
              </a:spcAft>
              <a:defRPr/>
            </a:pPr>
            <a:r>
              <a:rPr lang="en-CA" sz="1600" b="1" dirty="0">
                <a:solidFill>
                  <a:srgbClr val="FFFF00"/>
                </a:solidFill>
              </a:rPr>
              <a:t>1- Works on Smart devices &amp; Computers.</a:t>
            </a:r>
          </a:p>
          <a:p>
            <a:pPr lvl="0" fontAlgn="auto">
              <a:spcBef>
                <a:spcPts val="0"/>
              </a:spcBef>
              <a:spcAft>
                <a:spcPts val="0"/>
              </a:spcAft>
              <a:defRPr/>
            </a:pPr>
            <a:r>
              <a:rPr lang="en-CA" sz="1600" b="1" dirty="0">
                <a:solidFill>
                  <a:srgbClr val="FFFF00"/>
                </a:solidFill>
              </a:rPr>
              <a:t>2- To move Back &amp; forth On a smart devices slide your finger right &amp; left.</a:t>
            </a:r>
          </a:p>
          <a:p>
            <a:pPr lvl="0" fontAlgn="auto">
              <a:spcBef>
                <a:spcPts val="0"/>
              </a:spcBef>
              <a:spcAft>
                <a:spcPts val="0"/>
              </a:spcAft>
              <a:defRPr/>
            </a:pPr>
            <a:r>
              <a:rPr lang="en-CA" sz="1600" b="1" dirty="0">
                <a:solidFill>
                  <a:srgbClr val="FFFF00"/>
                </a:solidFill>
              </a:rPr>
              <a:t>3- To move Back &amp; forth On a computer use arrow keys.</a:t>
            </a:r>
          </a:p>
        </p:txBody>
      </p:sp>
      <p:sp>
        <p:nvSpPr>
          <p:cNvPr id="25" name="Left Arrow 24"/>
          <p:cNvSpPr/>
          <p:nvPr/>
        </p:nvSpPr>
        <p:spPr>
          <a:xfrm rot="16200000">
            <a:off x="3621588"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9" name="Left Arrow 28"/>
          <p:cNvSpPr/>
          <p:nvPr/>
        </p:nvSpPr>
        <p:spPr>
          <a:xfrm rot="16200000">
            <a:off x="4050216"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 name="Left Arrow 31"/>
          <p:cNvSpPr/>
          <p:nvPr/>
        </p:nvSpPr>
        <p:spPr>
          <a:xfrm rot="16200000">
            <a:off x="4407406" y="1879082"/>
            <a:ext cx="500066" cy="31375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1611448754"/>
      </p:ext>
    </p:extLst>
  </p:cSld>
  <p:clrMapOvr>
    <a:masterClrMapping/>
  </p:clrMapOvr>
</p:sld>
</file>

<file path=ppt/slides/slide1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593AC99-A8C0-4B02-949E-2D2045ACAA19}"/>
              </a:ext>
            </a:extLst>
          </p:cNvPr>
          <p:cNvSpPr/>
          <p:nvPr/>
        </p:nvSpPr>
        <p:spPr>
          <a:xfrm>
            <a:off x="148208" y="332656"/>
            <a:ext cx="8816280" cy="5184576"/>
          </a:xfrm>
          <a:prstGeom prst="rect">
            <a:avLst/>
          </a:prstGeom>
          <a:noFill/>
          <a:ln>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CA"/>
          </a:p>
        </p:txBody>
      </p:sp>
      <p:sp>
        <p:nvSpPr>
          <p:cNvPr id="15" name="Rectangle 14">
            <a:extLst>
              <a:ext uri="{FF2B5EF4-FFF2-40B4-BE49-F238E27FC236}">
                <a16:creationId xmlns:a16="http://schemas.microsoft.com/office/drawing/2014/main" id="{C344D8D6-B1B6-4F6C-84D1-025219E3CA5A}"/>
              </a:ext>
            </a:extLst>
          </p:cNvPr>
          <p:cNvSpPr/>
          <p:nvPr/>
        </p:nvSpPr>
        <p:spPr>
          <a:xfrm>
            <a:off x="323528" y="399321"/>
            <a:ext cx="8568952" cy="4401205"/>
          </a:xfrm>
          <a:prstGeom prst="rect">
            <a:avLst/>
          </a:prstGeom>
        </p:spPr>
        <p:txBody>
          <a:bodyPr wrap="square">
            <a:spAutoFit/>
          </a:bodyPr>
          <a:lstStyle/>
          <a:p>
            <a:pPr lvl="0" fontAlgn="auto">
              <a:spcBef>
                <a:spcPts val="0"/>
              </a:spcBef>
              <a:spcAft>
                <a:spcPts val="0"/>
              </a:spcAft>
              <a:defRPr/>
            </a:pPr>
            <a:r>
              <a:rPr lang="en-CA" sz="2000" b="1" u="sng" dirty="0">
                <a:solidFill>
                  <a:srgbClr val="FFFF00"/>
                </a:solidFill>
              </a:rPr>
              <a:t>Important Notes</a:t>
            </a:r>
          </a:p>
          <a:p>
            <a:pPr lvl="0" fontAlgn="auto">
              <a:spcBef>
                <a:spcPts val="0"/>
              </a:spcBef>
              <a:spcAft>
                <a:spcPts val="0"/>
              </a:spcAft>
              <a:defRPr/>
            </a:pPr>
            <a:endParaRPr lang="en-CA" sz="2000" b="1" u="sng" dirty="0">
              <a:solidFill>
                <a:srgbClr val="FFFF00"/>
              </a:solidFill>
            </a:endParaRPr>
          </a:p>
          <a:p>
            <a:pPr lvl="0" fontAlgn="auto">
              <a:spcBef>
                <a:spcPts val="0"/>
              </a:spcBef>
              <a:spcAft>
                <a:spcPts val="0"/>
              </a:spcAft>
              <a:defRPr/>
            </a:pPr>
            <a:r>
              <a:rPr lang="en-CA" sz="2000" dirty="0">
                <a:solidFill>
                  <a:srgbClr val="00B0F0"/>
                </a:solidFill>
              </a:rPr>
              <a:t>1- This presentation was created to help deacons/congregation to read Coptic hymns in Arabic/English letters </a:t>
            </a:r>
            <a:r>
              <a:rPr lang="en-CA" sz="2000" b="1" u="sng" dirty="0">
                <a:solidFill>
                  <a:srgbClr val="FFFF00"/>
                </a:solidFill>
              </a:rPr>
              <a:t>but it is much better to learn Coptic letters for better pronunciation and understanding</a:t>
            </a:r>
            <a:r>
              <a:rPr lang="en-CA" sz="2000" b="1" dirty="0">
                <a:solidFill>
                  <a:srgbClr val="FFFF00"/>
                </a:solidFill>
              </a:rPr>
              <a:t>.</a:t>
            </a:r>
          </a:p>
          <a:p>
            <a:pPr lvl="0" fontAlgn="auto">
              <a:spcBef>
                <a:spcPts val="0"/>
              </a:spcBef>
              <a:spcAft>
                <a:spcPts val="0"/>
              </a:spcAft>
              <a:defRPr/>
            </a:pPr>
            <a:endParaRPr lang="en-CA" sz="2000" b="1" dirty="0">
              <a:solidFill>
                <a:srgbClr val="FFFF00"/>
              </a:solidFill>
            </a:endParaRPr>
          </a:p>
          <a:p>
            <a:pPr lvl="0" fontAlgn="auto">
              <a:spcBef>
                <a:spcPts val="0"/>
              </a:spcBef>
              <a:spcAft>
                <a:spcPts val="0"/>
              </a:spcAft>
              <a:defRPr/>
            </a:pPr>
            <a:r>
              <a:rPr lang="en-CA" sz="2000" b="1" dirty="0">
                <a:solidFill>
                  <a:srgbClr val="00B0F0"/>
                </a:solidFill>
              </a:rPr>
              <a:t>2-</a:t>
            </a:r>
            <a:r>
              <a:rPr lang="en-CA" sz="2000" b="1" dirty="0">
                <a:solidFill>
                  <a:srgbClr val="FFFF00"/>
                </a:solidFill>
              </a:rPr>
              <a:t> </a:t>
            </a:r>
            <a:r>
              <a:rPr lang="en-CA" sz="2000" dirty="0">
                <a:solidFill>
                  <a:srgbClr val="00B0F0"/>
                </a:solidFill>
              </a:rPr>
              <a:t>The presentation contains most hymns which are usually prayed in Coptic</a:t>
            </a:r>
            <a:r>
              <a:rPr lang="en-CA" sz="2000" b="1" dirty="0">
                <a:solidFill>
                  <a:srgbClr val="FFFF00"/>
                </a:solidFill>
              </a:rPr>
              <a:t>. </a:t>
            </a:r>
            <a:r>
              <a:rPr lang="en-CA" sz="2000" b="1" u="sng" dirty="0">
                <a:solidFill>
                  <a:srgbClr val="FFFF00"/>
                </a:solidFill>
              </a:rPr>
              <a:t>But you still need Coptic Reader application, your Deacon service books or Psalmody for other hymns and prayers</a:t>
            </a:r>
            <a:r>
              <a:rPr lang="en-CA" sz="2000" b="1" dirty="0">
                <a:solidFill>
                  <a:srgbClr val="FFFF00"/>
                </a:solidFill>
              </a:rPr>
              <a:t>.</a:t>
            </a:r>
          </a:p>
          <a:p>
            <a:pPr lvl="0" fontAlgn="auto">
              <a:spcBef>
                <a:spcPts val="0"/>
              </a:spcBef>
              <a:spcAft>
                <a:spcPts val="0"/>
              </a:spcAft>
              <a:defRPr/>
            </a:pPr>
            <a:endParaRPr lang="en-CA" sz="2000" b="1" dirty="0">
              <a:solidFill>
                <a:srgbClr val="FFFF00"/>
              </a:solidFill>
            </a:endParaRPr>
          </a:p>
          <a:p>
            <a:pPr lvl="0" fontAlgn="auto">
              <a:spcBef>
                <a:spcPts val="0"/>
              </a:spcBef>
              <a:spcAft>
                <a:spcPts val="0"/>
              </a:spcAft>
              <a:defRPr/>
            </a:pPr>
            <a:r>
              <a:rPr lang="en-CA" sz="2000" b="1" dirty="0">
                <a:solidFill>
                  <a:srgbClr val="00B0F0"/>
                </a:solidFill>
              </a:rPr>
              <a:t>3-</a:t>
            </a:r>
            <a:r>
              <a:rPr lang="en-CA" sz="2000" b="1" dirty="0">
                <a:solidFill>
                  <a:srgbClr val="FFFF00"/>
                </a:solidFill>
              </a:rPr>
              <a:t> </a:t>
            </a:r>
            <a:r>
              <a:rPr lang="en-CA" sz="2000" dirty="0">
                <a:solidFill>
                  <a:srgbClr val="00B0F0"/>
                </a:solidFill>
              </a:rPr>
              <a:t>Holy week hymns are written with </a:t>
            </a:r>
            <a:r>
              <a:rPr lang="en-CA" sz="2000" u="sng" dirty="0" err="1">
                <a:solidFill>
                  <a:srgbClr val="00B0F0"/>
                </a:solidFill>
              </a:rPr>
              <a:t>hazzat</a:t>
            </a:r>
            <a:r>
              <a:rPr lang="en-CA" sz="2000" u="sng" dirty="0">
                <a:solidFill>
                  <a:srgbClr val="00B0F0"/>
                </a:solidFill>
              </a:rPr>
              <a:t> “</a:t>
            </a:r>
            <a:r>
              <a:rPr lang="ar-EG" sz="2000" u="sng" dirty="0">
                <a:solidFill>
                  <a:srgbClr val="00B0F0"/>
                </a:solidFill>
              </a:rPr>
              <a:t>هزات</a:t>
            </a:r>
            <a:r>
              <a:rPr lang="en-CA" sz="2000" u="sng" dirty="0">
                <a:solidFill>
                  <a:srgbClr val="00B0F0"/>
                </a:solidFill>
              </a:rPr>
              <a:t>” </a:t>
            </a:r>
            <a:r>
              <a:rPr lang="en-CA" sz="2000" dirty="0">
                <a:solidFill>
                  <a:srgbClr val="00B0F0"/>
                </a:solidFill>
              </a:rPr>
              <a:t>to help deacons/congregation to pray long hymns</a:t>
            </a:r>
            <a:r>
              <a:rPr lang="en-CA" sz="2000" b="1" dirty="0">
                <a:solidFill>
                  <a:srgbClr val="00B0F0"/>
                </a:solidFill>
              </a:rPr>
              <a:t> </a:t>
            </a:r>
            <a:r>
              <a:rPr lang="en-CA" sz="2000" b="1" u="sng" dirty="0">
                <a:solidFill>
                  <a:srgbClr val="FFFF00"/>
                </a:solidFill>
              </a:rPr>
              <a:t>but it is much better to memorize the hymns without </a:t>
            </a:r>
            <a:r>
              <a:rPr lang="en-CA" sz="2000" b="1" u="sng" dirty="0" err="1">
                <a:solidFill>
                  <a:srgbClr val="FFFF00"/>
                </a:solidFill>
              </a:rPr>
              <a:t>hazzat</a:t>
            </a:r>
            <a:r>
              <a:rPr lang="en-CA" sz="2000" b="1" u="sng" dirty="0">
                <a:solidFill>
                  <a:srgbClr val="FFFF00"/>
                </a:solidFill>
              </a:rPr>
              <a:t> “</a:t>
            </a:r>
            <a:r>
              <a:rPr lang="ar-EG" sz="2000" b="1" u="sng" dirty="0">
                <a:solidFill>
                  <a:srgbClr val="FFFF00"/>
                </a:solidFill>
              </a:rPr>
              <a:t>هزات</a:t>
            </a:r>
            <a:r>
              <a:rPr lang="en-CA" sz="2000" b="1" u="sng" dirty="0">
                <a:solidFill>
                  <a:srgbClr val="FFFF00"/>
                </a:solidFill>
              </a:rPr>
              <a:t>” for better understanding and performance</a:t>
            </a:r>
            <a:r>
              <a:rPr lang="en-CA" sz="2000" b="1" dirty="0">
                <a:solidFill>
                  <a:srgbClr val="FFFF00"/>
                </a:solidFill>
              </a:rPr>
              <a:t>.</a:t>
            </a:r>
          </a:p>
        </p:txBody>
      </p:sp>
      <p:sp>
        <p:nvSpPr>
          <p:cNvPr id="18" name="Rounded Rectangle 3">
            <a:hlinkClick r:id="rId2" action="ppaction://hlinksldjump"/>
            <a:extLst>
              <a:ext uri="{FF2B5EF4-FFF2-40B4-BE49-F238E27FC236}">
                <a16:creationId xmlns:a16="http://schemas.microsoft.com/office/drawing/2014/main" id="{4DAE6F8F-BD8B-4B2C-B580-966374BEF895}"/>
              </a:ext>
            </a:extLst>
          </p:cNvPr>
          <p:cNvSpPr/>
          <p:nvPr/>
        </p:nvSpPr>
        <p:spPr>
          <a:xfrm>
            <a:off x="179512" y="6205085"/>
            <a:ext cx="180020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Main Menu</a:t>
            </a:r>
          </a:p>
        </p:txBody>
      </p:sp>
      <p:sp>
        <p:nvSpPr>
          <p:cNvPr id="2" name="Rectangle 1">
            <a:extLst>
              <a:ext uri="{FF2B5EF4-FFF2-40B4-BE49-F238E27FC236}">
                <a16:creationId xmlns:a16="http://schemas.microsoft.com/office/drawing/2014/main" id="{4EAE3CBE-727F-4468-AFC9-062E6ECA545D}"/>
              </a:ext>
            </a:extLst>
          </p:cNvPr>
          <p:cNvSpPr/>
          <p:nvPr/>
        </p:nvSpPr>
        <p:spPr>
          <a:xfrm>
            <a:off x="323528" y="5071027"/>
            <a:ext cx="5238229" cy="477054"/>
          </a:xfrm>
          <a:prstGeom prst="rect">
            <a:avLst/>
          </a:prstGeom>
        </p:spPr>
        <p:txBody>
          <a:bodyPr wrap="none">
            <a:spAutoFit/>
          </a:bodyPr>
          <a:lstStyle/>
          <a:p>
            <a:r>
              <a:rPr lang="en-CA" sz="2500" b="1" u="sng" dirty="0">
                <a:solidFill>
                  <a:srgbClr val="FF0000"/>
                </a:solidFill>
              </a:rPr>
              <a:t>https://www.saintjohnbarrie.com/</a:t>
            </a:r>
          </a:p>
        </p:txBody>
      </p:sp>
    </p:spTree>
    <p:extLst>
      <p:ext uri="{BB962C8B-B14F-4D97-AF65-F5344CB8AC3E}">
        <p14:creationId xmlns:p14="http://schemas.microsoft.com/office/powerpoint/2010/main" val="1469866395"/>
      </p:ext>
    </p:extLst>
  </p:cSld>
  <p:clrMapOvr>
    <a:masterClrMapping/>
  </p:clrMapOvr>
</p:sld>
</file>

<file path=ppt/slides/slide12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63879E-D195-5231-35F7-3806D832D2DA}"/>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12DB6016-CF3E-9101-FFE6-09E0AE51510A}"/>
              </a:ext>
            </a:extLst>
          </p:cNvPr>
          <p:cNvGraphicFramePr>
            <a:graphicFrameLocks noGrp="1"/>
          </p:cNvGraphicFramePr>
          <p:nvPr>
            <p:extLst>
              <p:ext uri="{D42A27DB-BD31-4B8C-83A1-F6EECF244321}">
                <p14:modId xmlns:p14="http://schemas.microsoft.com/office/powerpoint/2010/main" val="153008006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Special Hymns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a:extLst>
              <a:ext uri="{FF2B5EF4-FFF2-40B4-BE49-F238E27FC236}">
                <a16:creationId xmlns:a16="http://schemas.microsoft.com/office/drawing/2014/main" id="{C8C3CFE6-9D77-3573-9386-ACF99A94AB1D}"/>
              </a:ext>
            </a:extLst>
          </p:cNvPr>
          <p:cNvSpPr/>
          <p:nvPr/>
        </p:nvSpPr>
        <p:spPr>
          <a:xfrm>
            <a:off x="2306122" y="836712"/>
            <a:ext cx="4464496" cy="369332"/>
          </a:xfrm>
          <a:prstGeom prst="rect">
            <a:avLst/>
          </a:prstGeom>
          <a:solidFill>
            <a:srgbClr val="C00000"/>
          </a:solidFill>
        </p:spPr>
        <p:txBody>
          <a:bodyPr wrap="square">
            <a:spAutoFit/>
          </a:bodyPr>
          <a:lstStyle/>
          <a:p>
            <a:pPr algn="ctr"/>
            <a:r>
              <a:rPr lang="en-US" b="1" dirty="0">
                <a:solidFill>
                  <a:srgbClr val="FFFF99"/>
                </a:solidFill>
              </a:rPr>
              <a:t>Asomen</a:t>
            </a:r>
            <a:endParaRPr lang="en-US" dirty="0"/>
          </a:p>
        </p:txBody>
      </p:sp>
      <p:sp>
        <p:nvSpPr>
          <p:cNvPr id="28" name="Rounded Rectangle 4">
            <a:hlinkClick r:id="rId3" action="ppaction://hlinksldjump"/>
            <a:extLst>
              <a:ext uri="{FF2B5EF4-FFF2-40B4-BE49-F238E27FC236}">
                <a16:creationId xmlns:a16="http://schemas.microsoft.com/office/drawing/2014/main" id="{8582777A-A716-56D9-FB17-38532166823F}"/>
              </a:ext>
            </a:extLst>
          </p:cNvPr>
          <p:cNvSpPr/>
          <p:nvPr/>
        </p:nvSpPr>
        <p:spPr>
          <a:xfrm>
            <a:off x="107504" y="6372036"/>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2355803374"/>
      </p:ext>
    </p:extLst>
  </p:cSld>
  <p:clrMapOvr>
    <a:masterClrMapping/>
  </p:clrMapOvr>
</p:sld>
</file>

<file path=ppt/slides/slide1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C7A569-A7E4-2A10-FA4D-0BC97D1E344C}"/>
            </a:ext>
          </a:extLst>
        </p:cNvPr>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DC0E8F5B-12EA-D784-E37F-DFC76C7A9A3A}"/>
              </a:ext>
            </a:extLst>
          </p:cNvPr>
          <p:cNvGraphicFramePr>
            <a:graphicFrameLocks noGrp="1"/>
          </p:cNvGraphicFramePr>
          <p:nvPr>
            <p:extLst>
              <p:ext uri="{D42A27DB-BD31-4B8C-83A1-F6EECF244321}">
                <p14:modId xmlns:p14="http://schemas.microsoft.com/office/powerpoint/2010/main" val="142321148"/>
              </p:ext>
            </p:extLst>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3">
            <a:extLst>
              <a:ext uri="{FF2B5EF4-FFF2-40B4-BE49-F238E27FC236}">
                <a16:creationId xmlns:a16="http://schemas.microsoft.com/office/drawing/2014/main" id="{88F1F6AC-B52F-A528-65A2-F3A697BDFC10}"/>
              </a:ext>
            </a:extLst>
          </p:cNvPr>
          <p:cNvGraphicFramePr>
            <a:graphicFrameLocks noGrp="1"/>
          </p:cNvGraphicFramePr>
          <p:nvPr>
            <p:extLst>
              <p:ext uri="{D42A27DB-BD31-4B8C-83A1-F6EECF244321}">
                <p14:modId xmlns:p14="http://schemas.microsoft.com/office/powerpoint/2010/main" val="3481054658"/>
              </p:ext>
            </p:extLst>
          </p:nvPr>
        </p:nvGraphicFramePr>
        <p:xfrm>
          <a:off x="323528" y="836712"/>
          <a:ext cx="8573700" cy="583264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err="1">
                          <a:ln>
                            <a:solidFill>
                              <a:schemeClr val="bg1"/>
                            </a:solidFill>
                          </a:ln>
                          <a:solidFill>
                            <a:schemeClr val="lt1"/>
                          </a:solidFill>
                          <a:effectLst/>
                          <a:latin typeface="+mn-lt"/>
                          <a:ea typeface="+mn-ea"/>
                          <a:cs typeface="+mn-cs"/>
                        </a:rPr>
                        <a:t>Asomen</a:t>
                      </a:r>
                      <a:r>
                        <a:rPr lang="en-CA" sz="3200" b="0" i="0" kern="1200" dirty="0">
                          <a:ln>
                            <a:solidFill>
                              <a:schemeClr val="bg1"/>
                            </a:solidFill>
                          </a:ln>
                          <a:solidFill>
                            <a:schemeClr val="lt1"/>
                          </a:solidFill>
                          <a:effectLst/>
                          <a:latin typeface="+mn-lt"/>
                          <a:ea typeface="+mn-ea"/>
                          <a:cs typeface="+mn-cs"/>
                        </a:rPr>
                        <a:t> to Kerio/</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ln>
                            <a:solidFill>
                              <a:schemeClr val="bg1"/>
                            </a:solidFill>
                          </a:ln>
                          <a:solidFill>
                            <a:schemeClr val="lt1"/>
                          </a:solidFill>
                          <a:effectLst/>
                          <a:latin typeface="+mn-lt"/>
                          <a:ea typeface="+mn-ea"/>
                          <a:cs typeface="+mn-cs"/>
                        </a:rPr>
                        <a:t>En-</a:t>
                      </a:r>
                      <a:r>
                        <a:rPr lang="en-CA" sz="3200" b="0" i="0" kern="1200" dirty="0" err="1">
                          <a:ln>
                            <a:solidFill>
                              <a:schemeClr val="bg1"/>
                            </a:solidFill>
                          </a:ln>
                          <a:solidFill>
                            <a:schemeClr val="lt1"/>
                          </a:solidFill>
                          <a:effectLst/>
                          <a:latin typeface="+mn-lt"/>
                          <a:ea typeface="+mn-ea"/>
                          <a:cs typeface="+mn-cs"/>
                        </a:rPr>
                        <a:t>zoxos</a:t>
                      </a:r>
                      <a:r>
                        <a:rPr lang="en-CA" sz="3200" b="0" i="0" kern="1200" dirty="0">
                          <a:ln>
                            <a:solidFill>
                              <a:schemeClr val="bg1"/>
                            </a:solidFill>
                          </a:ln>
                          <a:solidFill>
                            <a:schemeClr val="lt1"/>
                          </a:solidFill>
                          <a:effectLst/>
                          <a:latin typeface="+mn-lt"/>
                          <a:ea typeface="+mn-ea"/>
                          <a:cs typeface="+mn-cs"/>
                        </a:rPr>
                        <a:t> </a:t>
                      </a:r>
                      <a:r>
                        <a:rPr lang="en-CA" sz="3200" b="0" i="0" kern="1200" dirty="0" err="1">
                          <a:ln>
                            <a:solidFill>
                              <a:schemeClr val="bg1"/>
                            </a:solidFill>
                          </a:ln>
                          <a:solidFill>
                            <a:schemeClr val="lt1"/>
                          </a:solidFill>
                          <a:effectLst/>
                          <a:latin typeface="+mn-lt"/>
                          <a:ea typeface="+mn-ea"/>
                          <a:cs typeface="+mn-cs"/>
                        </a:rPr>
                        <a:t>ghar</a:t>
                      </a:r>
                      <a:r>
                        <a:rPr lang="en-CA" sz="3200" b="0" i="0" kern="1200" dirty="0">
                          <a:ln>
                            <a:solidFill>
                              <a:schemeClr val="bg1"/>
                            </a:solidFill>
                          </a:ln>
                          <a:solidFill>
                            <a:schemeClr val="lt1"/>
                          </a:solidFill>
                          <a:effectLst/>
                          <a:latin typeface="+mn-lt"/>
                          <a:ea typeface="+mn-ea"/>
                          <a:cs typeface="+mn-cs"/>
                        </a:rPr>
                        <a:t> the-</a:t>
                      </a:r>
                      <a:r>
                        <a:rPr lang="en-CA" sz="3200" b="0" i="0" kern="1200" dirty="0" err="1">
                          <a:ln>
                            <a:solidFill>
                              <a:schemeClr val="bg1"/>
                            </a:solidFill>
                          </a:ln>
                          <a:solidFill>
                            <a:schemeClr val="lt1"/>
                          </a:solidFill>
                          <a:effectLst/>
                          <a:latin typeface="+mn-lt"/>
                          <a:ea typeface="+mn-ea"/>
                          <a:cs typeface="+mn-cs"/>
                        </a:rPr>
                        <a:t>zoxasi</a:t>
                      </a:r>
                      <a:r>
                        <a:rPr lang="en-CA" sz="3200" b="0"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Anelthon</a:t>
                      </a:r>
                      <a:r>
                        <a:rPr lang="en-CA" sz="3200" b="1" i="0" kern="1200" dirty="0">
                          <a:ln>
                            <a:solidFill>
                              <a:schemeClr val="bg1"/>
                            </a:solidFill>
                          </a:ln>
                          <a:solidFill>
                            <a:schemeClr val="lt1"/>
                          </a:solidFill>
                          <a:effectLst/>
                          <a:latin typeface="+mn-lt"/>
                          <a:ea typeface="+mn-ea"/>
                          <a:cs typeface="+mn-cs"/>
                        </a:rPr>
                        <a:t> yes </a:t>
                      </a:r>
                      <a:r>
                        <a:rPr lang="en-CA" sz="3200" b="1" i="0" kern="1200" dirty="0" err="1">
                          <a:ln>
                            <a:solidFill>
                              <a:schemeClr val="bg1"/>
                            </a:solidFill>
                          </a:ln>
                          <a:solidFill>
                            <a:schemeClr val="lt1"/>
                          </a:solidFill>
                          <a:effectLst/>
                          <a:latin typeface="+mn-lt"/>
                          <a:ea typeface="+mn-ea"/>
                          <a:cs typeface="+mn-cs"/>
                        </a:rPr>
                        <a:t>oo-ranos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axi</a:t>
                      </a:r>
                      <a:r>
                        <a:rPr lang="en-CA" sz="3200" b="1" i="0" kern="1200" dirty="0">
                          <a:ln>
                            <a:solidFill>
                              <a:schemeClr val="bg1"/>
                            </a:solidFill>
                          </a:ln>
                          <a:solidFill>
                            <a:schemeClr val="lt1"/>
                          </a:solidFill>
                          <a:effectLst/>
                          <a:latin typeface="+mn-lt"/>
                          <a:ea typeface="+mn-ea"/>
                          <a:cs typeface="+mn-cs"/>
                        </a:rPr>
                        <a:t>-ton </a:t>
                      </a:r>
                      <a:r>
                        <a:rPr lang="en-CA" sz="3200" b="1" i="0" kern="1200" dirty="0" err="1">
                          <a:ln>
                            <a:solidFill>
                              <a:schemeClr val="bg1"/>
                            </a:solidFill>
                          </a:ln>
                          <a:solidFill>
                            <a:schemeClr val="lt1"/>
                          </a:solidFill>
                          <a:effectLst/>
                          <a:latin typeface="+mn-lt"/>
                          <a:ea typeface="+mn-ea"/>
                          <a:cs typeface="+mn-cs"/>
                        </a:rPr>
                        <a:t>parak-liton</a:t>
                      </a:r>
                      <a:r>
                        <a:rPr lang="en-CA" sz="3200" b="1" i="0" kern="1200" dirty="0">
                          <a:ln>
                            <a:solidFill>
                              <a:schemeClr val="bg1"/>
                            </a:solidFill>
                          </a:ln>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to </a:t>
                      </a:r>
                      <a:r>
                        <a:rPr lang="en-CA" sz="3200" b="1" i="0" kern="1200" dirty="0" err="1">
                          <a:ln>
                            <a:solidFill>
                              <a:schemeClr val="bg1"/>
                            </a:solidFill>
                          </a:ln>
                          <a:solidFill>
                            <a:schemeClr val="lt1"/>
                          </a:solidFill>
                          <a:effectLst/>
                          <a:latin typeface="+mn-lt"/>
                          <a:ea typeface="+mn-ea"/>
                          <a:cs typeface="+mn-cs"/>
                        </a:rPr>
                        <a:t>epnev</a:t>
                      </a:r>
                      <a:r>
                        <a:rPr lang="en-CA" sz="3200" b="1" i="0" kern="1200" dirty="0">
                          <a:ln>
                            <a:solidFill>
                              <a:schemeClr val="bg1"/>
                            </a:solidFill>
                          </a:ln>
                          <a:solidFill>
                            <a:schemeClr val="lt1"/>
                          </a:solidFill>
                          <a:effectLst/>
                          <a:latin typeface="+mn-lt"/>
                          <a:ea typeface="+mn-ea"/>
                          <a:cs typeface="+mn-cs"/>
                        </a:rPr>
                        <a:t>-ma tis </a:t>
                      </a:r>
                      <a:r>
                        <a:rPr lang="en-CA" sz="3200" b="1" i="0" kern="1200" dirty="0" err="1">
                          <a:ln>
                            <a:solidFill>
                              <a:schemeClr val="bg1"/>
                            </a:solidFill>
                          </a:ln>
                          <a:solidFill>
                            <a:schemeClr val="lt1"/>
                          </a:solidFill>
                          <a:effectLst/>
                          <a:latin typeface="+mn-lt"/>
                          <a:ea typeface="+mn-ea"/>
                          <a:cs typeface="+mn-cs"/>
                        </a:rPr>
                        <a:t>ali-theias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ln>
                            <a:solidFill>
                              <a:schemeClr val="bg1"/>
                            </a:solidFill>
                          </a:ln>
                          <a:solidFill>
                            <a:schemeClr val="lt1"/>
                          </a:solidFill>
                          <a:effectLst/>
                          <a:latin typeface="+mn-lt"/>
                          <a:ea typeface="+mn-ea"/>
                          <a:cs typeface="+mn-cs"/>
                        </a:rPr>
                        <a:t>Maren hos e-Ep-</a:t>
                      </a:r>
                      <a:r>
                        <a:rPr lang="en-CA" sz="3200" b="0" i="0" kern="1200" dirty="0" err="1">
                          <a:ln>
                            <a:solidFill>
                              <a:schemeClr val="bg1"/>
                            </a:solidFill>
                          </a:ln>
                          <a:solidFill>
                            <a:schemeClr val="lt1"/>
                          </a:solidFill>
                          <a:effectLst/>
                          <a:latin typeface="+mn-lt"/>
                          <a:ea typeface="+mn-ea"/>
                          <a:cs typeface="+mn-cs"/>
                        </a:rPr>
                        <a:t>shoic</a:t>
                      </a:r>
                      <a:r>
                        <a:rPr lang="en-CA" sz="3200" b="0" i="0" kern="1200" dirty="0">
                          <a:ln>
                            <a:solidFill>
                              <a:schemeClr val="bg1"/>
                            </a:solidFill>
                          </a:ln>
                          <a:solidFill>
                            <a:schemeClr val="lt1"/>
                          </a:solidFill>
                          <a:effectLst/>
                          <a:latin typeface="+mn-lt"/>
                          <a:ea typeface="+mn-ea"/>
                          <a:cs typeface="+mn-cs"/>
                        </a:rPr>
                        <a:t>/ Je </a:t>
                      </a:r>
                      <a:r>
                        <a:rPr lang="en-CA" sz="3200" b="0" i="0" kern="1200" dirty="0" err="1">
                          <a:ln>
                            <a:solidFill>
                              <a:schemeClr val="bg1"/>
                            </a:solidFill>
                          </a:ln>
                          <a:solidFill>
                            <a:schemeClr val="lt1"/>
                          </a:solidFill>
                          <a:effectLst/>
                          <a:latin typeface="+mn-lt"/>
                          <a:ea typeface="+mn-ea"/>
                          <a:cs typeface="+mn-cs"/>
                        </a:rPr>
                        <a:t>khen</a:t>
                      </a:r>
                      <a:r>
                        <a:rPr lang="en-CA" sz="3200" b="0" i="0" kern="1200" dirty="0">
                          <a:ln>
                            <a:solidFill>
                              <a:schemeClr val="bg1"/>
                            </a:solidFill>
                          </a:ln>
                          <a:solidFill>
                            <a:schemeClr val="lt1"/>
                          </a:solidFill>
                          <a:effectLst/>
                          <a:latin typeface="+mn-lt"/>
                          <a:ea typeface="+mn-ea"/>
                          <a:cs typeface="+mn-cs"/>
                        </a:rPr>
                        <a:t> </a:t>
                      </a:r>
                      <a:r>
                        <a:rPr lang="en-CA" sz="3200" b="0" i="0" kern="1200" dirty="0" err="1">
                          <a:ln>
                            <a:solidFill>
                              <a:schemeClr val="bg1"/>
                            </a:solidFill>
                          </a:ln>
                          <a:solidFill>
                            <a:schemeClr val="lt1"/>
                          </a:solidFill>
                          <a:effectLst/>
                          <a:latin typeface="+mn-lt"/>
                          <a:ea typeface="+mn-ea"/>
                          <a:cs typeface="+mn-cs"/>
                        </a:rPr>
                        <a:t>oo</a:t>
                      </a:r>
                      <a:r>
                        <a:rPr lang="en-CA" sz="3200" b="0" i="0" kern="1200" dirty="0">
                          <a:ln>
                            <a:solidFill>
                              <a:schemeClr val="bg1"/>
                            </a:solidFill>
                          </a:ln>
                          <a:solidFill>
                            <a:schemeClr val="lt1"/>
                          </a:solidFill>
                          <a:effectLst/>
                          <a:latin typeface="+mn-lt"/>
                          <a:ea typeface="+mn-ea"/>
                          <a:cs typeface="+mn-cs"/>
                        </a:rPr>
                        <a:t>-o-</a:t>
                      </a:r>
                      <a:r>
                        <a:rPr lang="en-CA" sz="3200" b="0" i="0" kern="1200" dirty="0" err="1">
                          <a:ln>
                            <a:solidFill>
                              <a:schemeClr val="bg1"/>
                            </a:solidFill>
                          </a:ln>
                          <a:solidFill>
                            <a:schemeClr val="lt1"/>
                          </a:solidFill>
                          <a:effectLst/>
                          <a:latin typeface="+mn-lt"/>
                          <a:ea typeface="+mn-ea"/>
                          <a:cs typeface="+mn-cs"/>
                        </a:rPr>
                        <a:t>oo</a:t>
                      </a:r>
                      <a:r>
                        <a:rPr lang="en-CA" sz="3200" b="0" i="0" kern="1200" dirty="0">
                          <a:ln>
                            <a:solidFill>
                              <a:schemeClr val="bg1"/>
                            </a:solidFill>
                          </a:ln>
                          <a:solidFill>
                            <a:schemeClr val="lt1"/>
                          </a:solidFill>
                          <a:effectLst/>
                          <a:latin typeface="+mn-lt"/>
                          <a:ea typeface="+mn-ea"/>
                          <a:cs typeface="+mn-cs"/>
                        </a:rPr>
                        <a:t> </a:t>
                      </a:r>
                      <a:r>
                        <a:rPr lang="en-CA" sz="3200" b="0" i="0" kern="1200" dirty="0" err="1">
                          <a:ln>
                            <a:solidFill>
                              <a:schemeClr val="bg1"/>
                            </a:solidFill>
                          </a:ln>
                          <a:solidFill>
                            <a:schemeClr val="lt1"/>
                          </a:solidFill>
                          <a:effectLst/>
                          <a:latin typeface="+mn-lt"/>
                          <a:ea typeface="+mn-ea"/>
                          <a:cs typeface="+mn-cs"/>
                        </a:rPr>
                        <a:t>ghar</a:t>
                      </a:r>
                      <a:r>
                        <a:rPr lang="en-CA" sz="3200" b="0" i="0" kern="1200" dirty="0">
                          <a:ln>
                            <a:solidFill>
                              <a:schemeClr val="bg1"/>
                            </a:solidFill>
                          </a:ln>
                          <a:solidFill>
                            <a:schemeClr val="lt1"/>
                          </a:solidFill>
                          <a:effectLst/>
                          <a:latin typeface="+mn-lt"/>
                          <a:ea typeface="+mn-ea"/>
                          <a:cs typeface="+mn-cs"/>
                        </a:rPr>
                        <a:t> </a:t>
                      </a:r>
                      <a:r>
                        <a:rPr lang="en-CA" sz="3200" b="0" i="0" kern="1200" dirty="0" err="1">
                          <a:ln>
                            <a:solidFill>
                              <a:schemeClr val="bg1"/>
                            </a:solidFill>
                          </a:ln>
                          <a:solidFill>
                            <a:schemeClr val="lt1"/>
                          </a:solidFill>
                          <a:effectLst/>
                          <a:latin typeface="+mn-lt"/>
                          <a:ea typeface="+mn-ea"/>
                          <a:cs typeface="+mn-cs"/>
                        </a:rPr>
                        <a:t>afchee</a:t>
                      </a:r>
                      <a:r>
                        <a:rPr lang="en-CA" sz="3200" b="0" i="0" kern="1200" dirty="0">
                          <a:ln>
                            <a:solidFill>
                              <a:schemeClr val="bg1"/>
                            </a:solidFill>
                          </a:ln>
                          <a:solidFill>
                            <a:schemeClr val="lt1"/>
                          </a:solidFill>
                          <a:effectLst/>
                          <a:latin typeface="+mn-lt"/>
                          <a:ea typeface="+mn-ea"/>
                          <a:cs typeface="+mn-cs"/>
                        </a:rPr>
                        <a:t> o-</a:t>
                      </a:r>
                      <a:r>
                        <a:rPr lang="en-CA" sz="3200" b="0" i="0" kern="1200" dirty="0" err="1">
                          <a:ln>
                            <a:solidFill>
                              <a:schemeClr val="bg1"/>
                            </a:solidFill>
                          </a:ln>
                          <a:solidFill>
                            <a:schemeClr val="lt1"/>
                          </a:solidFill>
                          <a:effectLst/>
                          <a:latin typeface="+mn-lt"/>
                          <a:ea typeface="+mn-ea"/>
                          <a:cs typeface="+mn-cs"/>
                        </a:rPr>
                        <a:t>oo</a:t>
                      </a:r>
                      <a:endParaRPr lang="en-CA" sz="3200" b="0"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Afshe-naf</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ebshoy</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nifiowi</a:t>
                      </a:r>
                      <a:r>
                        <a:rPr lang="en-CA" sz="3200" b="1" i="0" kern="1200" dirty="0">
                          <a:ln>
                            <a:solidFill>
                              <a:schemeClr val="bg1"/>
                            </a:solidFill>
                          </a:ln>
                          <a:solidFill>
                            <a:schemeClr val="lt1"/>
                          </a:solidFill>
                          <a:effectLst/>
                          <a:latin typeface="+mn-lt"/>
                          <a:ea typeface="+mn-ea"/>
                          <a:cs typeface="+mn-cs"/>
                        </a:rPr>
                        <a:t>/Afo-o-</a:t>
                      </a:r>
                      <a:r>
                        <a:rPr lang="en-CA" sz="3200" b="1" i="0" kern="1200" dirty="0" err="1">
                          <a:ln>
                            <a:solidFill>
                              <a:schemeClr val="bg1"/>
                            </a:solidFill>
                          </a:ln>
                          <a:solidFill>
                            <a:schemeClr val="lt1"/>
                          </a:solidFill>
                          <a:effectLst/>
                          <a:latin typeface="+mn-lt"/>
                          <a:ea typeface="+mn-ea"/>
                          <a:cs typeface="+mn-cs"/>
                        </a:rPr>
                        <a:t>orp</a:t>
                      </a:r>
                      <a:r>
                        <a:rPr lang="en-CA" sz="3200" b="1" i="0" kern="1200" dirty="0">
                          <a:ln>
                            <a:solidFill>
                              <a:schemeClr val="bg1"/>
                            </a:solidFill>
                          </a:ln>
                          <a:solidFill>
                            <a:schemeClr val="lt1"/>
                          </a:solidFill>
                          <a:effectLst/>
                          <a:latin typeface="+mn-lt"/>
                          <a:ea typeface="+mn-ea"/>
                          <a:cs typeface="+mn-cs"/>
                        </a:rPr>
                        <a:t> nan </a:t>
                      </a:r>
                      <a:r>
                        <a:rPr lang="en-CA" sz="3200" b="1" i="0" kern="1200" dirty="0" err="1">
                          <a:ln>
                            <a:solidFill>
                              <a:schemeClr val="bg1"/>
                            </a:solidFill>
                          </a:ln>
                          <a:solidFill>
                            <a:schemeClr val="lt1"/>
                          </a:solidFill>
                          <a:effectLst/>
                          <a:latin typeface="+mn-lt"/>
                          <a:ea typeface="+mn-ea"/>
                          <a:cs typeface="+mn-cs"/>
                        </a:rPr>
                        <a:t>empi</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Parakleeton</a:t>
                      </a:r>
                      <a:r>
                        <a:rPr lang="en-CA" sz="3200" b="1" i="0" kern="1200" dirty="0">
                          <a:ln>
                            <a:solidFill>
                              <a:schemeClr val="bg1"/>
                            </a:solidFill>
                          </a:ln>
                          <a:solidFill>
                            <a:schemeClr val="lt1"/>
                          </a:solidFill>
                          <a:effectLst/>
                          <a:latin typeface="+mn-lt"/>
                          <a:ea typeface="+mn-ea"/>
                          <a:cs typeface="+mn-cs"/>
                        </a:rPr>
                        <a:t>/ Pi-</a:t>
                      </a:r>
                      <a:r>
                        <a:rPr lang="en-CA" sz="3200" b="1" i="0" kern="1200" dirty="0" err="1">
                          <a:ln>
                            <a:solidFill>
                              <a:schemeClr val="bg1"/>
                            </a:solidFill>
                          </a:ln>
                          <a:solidFill>
                            <a:schemeClr val="lt1"/>
                          </a:solidFill>
                          <a:effectLst/>
                          <a:latin typeface="+mn-lt"/>
                          <a:ea typeface="+mn-ea"/>
                          <a:cs typeface="+mn-cs"/>
                        </a:rPr>
                        <a:t>ebnevma</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ente</a:t>
                      </a:r>
                      <a:r>
                        <a:rPr lang="en-CA" sz="3200" b="1" i="0" kern="1200" dirty="0">
                          <a:ln>
                            <a:solidFill>
                              <a:schemeClr val="bg1"/>
                            </a:solidFill>
                          </a:ln>
                          <a:solidFill>
                            <a:schemeClr val="lt1"/>
                          </a:solidFill>
                          <a:effectLst/>
                          <a:latin typeface="+mn-lt"/>
                          <a:ea typeface="+mn-ea"/>
                          <a:cs typeface="+mn-cs"/>
                        </a:rPr>
                        <a:t>-</a:t>
                      </a:r>
                      <a:r>
                        <a:rPr lang="en-CA" sz="3200" b="1" i="0" kern="1200" dirty="0" err="1">
                          <a:ln>
                            <a:solidFill>
                              <a:schemeClr val="bg1"/>
                            </a:solidFill>
                          </a:ln>
                          <a:solidFill>
                            <a:schemeClr val="lt1"/>
                          </a:solidFill>
                          <a:effectLst/>
                          <a:latin typeface="+mn-lt"/>
                          <a:ea typeface="+mn-ea"/>
                          <a:cs typeface="+mn-cs"/>
                        </a:rPr>
                        <a:t>ti</a:t>
                      </a:r>
                      <a:r>
                        <a:rPr lang="en-CA" sz="3200" b="1" i="0" kern="1200" dirty="0">
                          <a:ln>
                            <a:solidFill>
                              <a:schemeClr val="bg1"/>
                            </a:solidFill>
                          </a:ln>
                          <a:solidFill>
                            <a:schemeClr val="lt1"/>
                          </a:solidFill>
                          <a:effectLst/>
                          <a:latin typeface="+mn-lt"/>
                          <a:ea typeface="+mn-ea"/>
                          <a:cs typeface="+mn-cs"/>
                        </a:rPr>
                        <a:t>-meth-mee. </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spTree>
    <p:extLst>
      <p:ext uri="{BB962C8B-B14F-4D97-AF65-F5344CB8AC3E}">
        <p14:creationId xmlns:p14="http://schemas.microsoft.com/office/powerpoint/2010/main" val="3409918681"/>
      </p:ext>
    </p:extLst>
  </p:cSld>
  <p:clrMapOvr>
    <a:masterClrMapping/>
  </p:clrMapOvr>
</p:sld>
</file>

<file path=ppt/slides/slide12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4BFBCD-703C-49FF-91AB-3B294CC08AE5}"/>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C5A80E60-388B-33E6-9BF3-71AEDB1B7733}"/>
              </a:ext>
            </a:extLst>
          </p:cNvPr>
          <p:cNvGraphicFramePr>
            <a:graphicFrameLocks noGrp="1"/>
          </p:cNvGraphicFramePr>
          <p:nvPr>
            <p:extLst>
              <p:ext uri="{D42A27DB-BD31-4B8C-83A1-F6EECF244321}">
                <p14:modId xmlns:p14="http://schemas.microsoft.com/office/powerpoint/2010/main" val="1739516702"/>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 Let us praise the Lord, for with glory, He was glorified.</a:t>
                      </a:r>
                    </a:p>
                    <a:p>
                      <a:pPr marL="0" marR="0" lvl="0" indent="0" algn="l" defTabSz="914400" rtl="0" eaLnBrk="1" fontAlgn="auto" latinLnBrk="0" hangingPunct="1">
                        <a:lnSpc>
                          <a:spcPct val="100000"/>
                        </a:lnSpc>
                        <a:spcBef>
                          <a:spcPts val="0"/>
                        </a:spcBef>
                        <a:spcAft>
                          <a:spcPts val="0"/>
                        </a:spcAft>
                        <a:buClrTx/>
                        <a:buSzTx/>
                        <a:buFontTx/>
                        <a:buNone/>
                        <a:tabLst/>
                        <a:defRPr/>
                      </a:pPr>
                      <a:br>
                        <a:rPr lang="en-CA" sz="3200" b="1" dirty="0"/>
                      </a:br>
                      <a:r>
                        <a:rPr lang="en-CA" sz="3200" b="1" i="0" kern="1200" dirty="0">
                          <a:solidFill>
                            <a:schemeClr val="lt1"/>
                          </a:solidFill>
                          <a:effectLst/>
                          <a:latin typeface="+mn-lt"/>
                          <a:ea typeface="+mn-ea"/>
                          <a:cs typeface="+mn-cs"/>
                        </a:rPr>
                        <a:t>He ascended into the heavens/ and sent us the Paraclete/ the Spirit of Truth, the Comforter.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Amen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فلنسبح الرب، </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لأنه بالمجد تمجد.</a:t>
                      </a:r>
                      <a:br>
                        <a:rPr lang="ar-AE" sz="3200" dirty="0"/>
                      </a:b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E1A8F6CC-ADA7-CDAC-950D-41A05F7FECBE}"/>
              </a:ext>
            </a:extLst>
          </p:cNvPr>
          <p:cNvGraphicFramePr>
            <a:graphicFrameLocks noGrp="1"/>
          </p:cNvGraphicFramePr>
          <p:nvPr>
            <p:extLst>
              <p:ext uri="{D42A27DB-BD31-4B8C-83A1-F6EECF244321}">
                <p14:modId xmlns:p14="http://schemas.microsoft.com/office/powerpoint/2010/main" val="2944579053"/>
              </p:ext>
            </p:extLst>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1ECEFDBB-A8F1-50EC-9012-EC52B1C53DC1}"/>
              </a:ext>
            </a:extLst>
          </p:cNvPr>
          <p:cNvSpPr/>
          <p:nvPr/>
        </p:nvSpPr>
        <p:spPr>
          <a:xfrm>
            <a:off x="7058650" y="6300028"/>
            <a:ext cx="1800200" cy="369332"/>
          </a:xfrm>
          <a:prstGeom prst="rect">
            <a:avLst/>
          </a:prstGeom>
          <a:solidFill>
            <a:srgbClr val="C00000"/>
          </a:solidFill>
        </p:spPr>
        <p:txBody>
          <a:bodyPr wrap="square">
            <a:spAutoFit/>
          </a:bodyPr>
          <a:lstStyle/>
          <a:p>
            <a:pPr algn="ctr"/>
            <a:r>
              <a:rPr lang="en-US" b="1" dirty="0">
                <a:solidFill>
                  <a:srgbClr val="FFFF99"/>
                </a:solidFill>
              </a:rPr>
              <a:t>Arabic/English</a:t>
            </a:r>
            <a:endParaRPr lang="en-US" dirty="0"/>
          </a:p>
        </p:txBody>
      </p:sp>
    </p:spTree>
    <p:extLst>
      <p:ext uri="{BB962C8B-B14F-4D97-AF65-F5344CB8AC3E}">
        <p14:creationId xmlns:p14="http://schemas.microsoft.com/office/powerpoint/2010/main" val="1094425022"/>
      </p:ext>
    </p:extLst>
  </p:cSld>
  <p:clrMapOvr>
    <a:masterClrMapping/>
  </p:clrMapOvr>
</p:sld>
</file>

<file path=ppt/slides/slide1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A718B2-D5AD-4DA9-592D-A4329F8E2525}"/>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C9D5CEA2-2CB8-6B7C-8659-3D2AF4D82752}"/>
              </a:ext>
            </a:extLst>
          </p:cNvPr>
          <p:cNvGraphicFramePr>
            <a:graphicFrameLocks noGrp="1"/>
          </p:cNvGraphicFramePr>
          <p:nvPr>
            <p:extLst>
              <p:ext uri="{D42A27DB-BD31-4B8C-83A1-F6EECF244321}">
                <p14:modId xmlns:p14="http://schemas.microsoft.com/office/powerpoint/2010/main" val="1897993405"/>
              </p:ext>
            </p:extLst>
          </p:nvPr>
        </p:nvGraphicFramePr>
        <p:xfrm>
          <a:off x="323528" y="836712"/>
          <a:ext cx="8573700" cy="583264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solidFill>
                            <a:schemeClr val="lt1"/>
                          </a:solidFill>
                          <a:effectLst/>
                          <a:latin typeface="+mn-lt"/>
                          <a:ea typeface="+mn-ea"/>
                          <a:cs typeface="+mn-cs"/>
                        </a:rPr>
                        <a:t>Tous ze-o </a:t>
                      </a:r>
                      <a:r>
                        <a:rPr lang="en-CA" sz="3200" b="0" i="0" kern="1200" dirty="0" err="1">
                          <a:solidFill>
                            <a:schemeClr val="lt1"/>
                          </a:solidFill>
                          <a:effectLst/>
                          <a:latin typeface="+mn-lt"/>
                          <a:ea typeface="+mn-ea"/>
                          <a:cs typeface="+mn-cs"/>
                        </a:rPr>
                        <a:t>ektisas</a:t>
                      </a:r>
                      <a:r>
                        <a:rPr lang="en-CA" sz="3200" b="0" i="0" kern="1200" dirty="0">
                          <a:solidFill>
                            <a:schemeClr val="lt1"/>
                          </a:solidFill>
                          <a:effectLst/>
                          <a:latin typeface="+mn-lt"/>
                          <a:ea typeface="+mn-ea"/>
                          <a:cs typeface="+mn-cs"/>
                        </a:rPr>
                        <a:t> yes </a:t>
                      </a:r>
                      <a:r>
                        <a:rPr lang="en-CA" sz="3200" b="0" i="0" kern="1200" dirty="0" err="1">
                          <a:solidFill>
                            <a:schemeClr val="lt1"/>
                          </a:solidFill>
                          <a:effectLst/>
                          <a:latin typeface="+mn-lt"/>
                          <a:ea typeface="+mn-ea"/>
                          <a:cs typeface="+mn-cs"/>
                        </a:rPr>
                        <a:t>eena</a:t>
                      </a:r>
                      <a:r>
                        <a:rPr lang="en-CA" sz="3200" b="0" i="0" kern="1200" dirty="0">
                          <a:solidFill>
                            <a:schemeClr val="lt1"/>
                          </a:solidFill>
                          <a:effectLst/>
                          <a:latin typeface="+mn-lt"/>
                          <a:ea typeface="+mn-ea"/>
                          <a:cs typeface="+mn-cs"/>
                        </a:rPr>
                        <a:t>/ ton </a:t>
                      </a:r>
                      <a:r>
                        <a:rPr lang="en-CA" sz="3200" b="0" i="0" kern="1200" dirty="0" err="1">
                          <a:solidFill>
                            <a:schemeClr val="lt1"/>
                          </a:solidFill>
                          <a:effectLst/>
                          <a:latin typeface="+mn-lt"/>
                          <a:ea typeface="+mn-ea"/>
                          <a:cs typeface="+mn-cs"/>
                        </a:rPr>
                        <a:t>oo-ranon</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ke</a:t>
                      </a:r>
                      <a:r>
                        <a:rPr lang="en-CA" sz="3200" b="0" i="0" kern="1200" dirty="0">
                          <a:solidFill>
                            <a:schemeClr val="lt1"/>
                          </a:solidFill>
                          <a:effectLst/>
                          <a:latin typeface="+mn-lt"/>
                          <a:ea typeface="+mn-ea"/>
                          <a:cs typeface="+mn-cs"/>
                        </a:rPr>
                        <a:t> teen </a:t>
                      </a:r>
                      <a:r>
                        <a:rPr lang="en-CA" sz="3200" b="0" i="0" kern="1200" dirty="0" err="1">
                          <a:solidFill>
                            <a:schemeClr val="lt1"/>
                          </a:solidFill>
                          <a:effectLst/>
                          <a:latin typeface="+mn-lt"/>
                          <a:ea typeface="+mn-ea"/>
                          <a:cs typeface="+mn-cs"/>
                        </a:rPr>
                        <a:t>geen</a:t>
                      </a:r>
                      <a:r>
                        <a:rPr lang="en-CA" sz="3200" b="0" i="0" kern="1200" dirty="0">
                          <a:solidFill>
                            <a:schemeClr val="lt1"/>
                          </a:solidFill>
                          <a:effectLst/>
                          <a:latin typeface="+mn-lt"/>
                          <a:ea typeface="+mn-ea"/>
                          <a:cs typeface="+mn-cs"/>
                        </a:rPr>
                        <a:t>/</a:t>
                      </a: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Anelthon</a:t>
                      </a:r>
                      <a:r>
                        <a:rPr lang="en-CA" sz="3200" b="1" i="0" kern="1200" dirty="0">
                          <a:ln>
                            <a:solidFill>
                              <a:schemeClr val="bg1"/>
                            </a:solidFill>
                          </a:ln>
                          <a:solidFill>
                            <a:schemeClr val="lt1"/>
                          </a:solidFill>
                          <a:effectLst/>
                          <a:latin typeface="+mn-lt"/>
                          <a:ea typeface="+mn-ea"/>
                          <a:cs typeface="+mn-cs"/>
                        </a:rPr>
                        <a:t> yes </a:t>
                      </a:r>
                      <a:r>
                        <a:rPr lang="en-CA" sz="3200" b="1" i="0" kern="1200" dirty="0" err="1">
                          <a:ln>
                            <a:solidFill>
                              <a:schemeClr val="bg1"/>
                            </a:solidFill>
                          </a:ln>
                          <a:solidFill>
                            <a:schemeClr val="lt1"/>
                          </a:solidFill>
                          <a:effectLst/>
                          <a:latin typeface="+mn-lt"/>
                          <a:ea typeface="+mn-ea"/>
                          <a:cs typeface="+mn-cs"/>
                        </a:rPr>
                        <a:t>oo-ranos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axi</a:t>
                      </a:r>
                      <a:r>
                        <a:rPr lang="en-CA" sz="3200" b="1" i="0" kern="1200" dirty="0">
                          <a:ln>
                            <a:solidFill>
                              <a:schemeClr val="bg1"/>
                            </a:solidFill>
                          </a:ln>
                          <a:solidFill>
                            <a:schemeClr val="lt1"/>
                          </a:solidFill>
                          <a:effectLst/>
                          <a:latin typeface="+mn-lt"/>
                          <a:ea typeface="+mn-ea"/>
                          <a:cs typeface="+mn-cs"/>
                        </a:rPr>
                        <a:t>-ton </a:t>
                      </a:r>
                      <a:r>
                        <a:rPr lang="en-CA" sz="3200" b="1" i="0" kern="1200" dirty="0" err="1">
                          <a:ln>
                            <a:solidFill>
                              <a:schemeClr val="bg1"/>
                            </a:solidFill>
                          </a:ln>
                          <a:solidFill>
                            <a:schemeClr val="lt1"/>
                          </a:solidFill>
                          <a:effectLst/>
                          <a:latin typeface="+mn-lt"/>
                          <a:ea typeface="+mn-ea"/>
                          <a:cs typeface="+mn-cs"/>
                        </a:rPr>
                        <a:t>parak-liton</a:t>
                      </a:r>
                      <a:r>
                        <a:rPr lang="en-CA" sz="3200" b="1" i="0" kern="1200" dirty="0">
                          <a:ln>
                            <a:solidFill>
                              <a:schemeClr val="bg1"/>
                            </a:solidFill>
                          </a:ln>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to </a:t>
                      </a:r>
                      <a:r>
                        <a:rPr lang="en-CA" sz="3200" b="1" i="0" kern="1200" dirty="0" err="1">
                          <a:ln>
                            <a:solidFill>
                              <a:schemeClr val="bg1"/>
                            </a:solidFill>
                          </a:ln>
                          <a:solidFill>
                            <a:schemeClr val="lt1"/>
                          </a:solidFill>
                          <a:effectLst/>
                          <a:latin typeface="+mn-lt"/>
                          <a:ea typeface="+mn-ea"/>
                          <a:cs typeface="+mn-cs"/>
                        </a:rPr>
                        <a:t>epnev</a:t>
                      </a:r>
                      <a:r>
                        <a:rPr lang="en-CA" sz="3200" b="1" i="0" kern="1200" dirty="0">
                          <a:ln>
                            <a:solidFill>
                              <a:schemeClr val="bg1"/>
                            </a:solidFill>
                          </a:ln>
                          <a:solidFill>
                            <a:schemeClr val="lt1"/>
                          </a:solidFill>
                          <a:effectLst/>
                          <a:latin typeface="+mn-lt"/>
                          <a:ea typeface="+mn-ea"/>
                          <a:cs typeface="+mn-cs"/>
                        </a:rPr>
                        <a:t>-ma tis </a:t>
                      </a:r>
                      <a:r>
                        <a:rPr lang="en-CA" sz="3200" b="1" i="0" kern="1200" dirty="0" err="1">
                          <a:ln>
                            <a:solidFill>
                              <a:schemeClr val="bg1"/>
                            </a:solidFill>
                          </a:ln>
                          <a:solidFill>
                            <a:schemeClr val="lt1"/>
                          </a:solidFill>
                          <a:effectLst/>
                          <a:latin typeface="+mn-lt"/>
                          <a:ea typeface="+mn-ea"/>
                          <a:cs typeface="+mn-cs"/>
                        </a:rPr>
                        <a:t>ali-theias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solidFill>
                            <a:schemeClr val="lt1"/>
                          </a:solidFill>
                          <a:effectLst/>
                          <a:latin typeface="+mn-lt"/>
                          <a:ea typeface="+mn-ea"/>
                          <a:cs typeface="+mn-cs"/>
                        </a:rPr>
                        <a:t>Pen-</a:t>
                      </a:r>
                      <a:r>
                        <a:rPr lang="en-CA" sz="3200" b="0" i="0" kern="1200" dirty="0" err="1">
                          <a:solidFill>
                            <a:schemeClr val="lt1"/>
                          </a:solidFill>
                          <a:effectLst/>
                          <a:latin typeface="+mn-lt"/>
                          <a:ea typeface="+mn-ea"/>
                          <a:cs typeface="+mn-cs"/>
                        </a:rPr>
                        <a:t>taf</a:t>
                      </a:r>
                      <a:r>
                        <a:rPr lang="en-CA" sz="3200" b="0" i="0" kern="1200" dirty="0">
                          <a:solidFill>
                            <a:schemeClr val="lt1"/>
                          </a:solidFill>
                          <a:effectLst/>
                          <a:latin typeface="+mn-lt"/>
                          <a:ea typeface="+mn-ea"/>
                          <a:cs typeface="+mn-cs"/>
                        </a:rPr>
                        <a:t>-er pee </a:t>
                      </a:r>
                      <a:r>
                        <a:rPr lang="en-CA" sz="3200" b="0" i="0" kern="1200" dirty="0" err="1">
                          <a:solidFill>
                            <a:schemeClr val="lt1"/>
                          </a:solidFill>
                          <a:effectLst/>
                          <a:latin typeface="+mn-lt"/>
                          <a:ea typeface="+mn-ea"/>
                          <a:cs typeface="+mn-cs"/>
                        </a:rPr>
                        <a:t>esnav</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en-oway</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ete</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fai</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peh</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etfe</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nem</a:t>
                      </a:r>
                      <a:r>
                        <a:rPr lang="en-CA" sz="3200" b="0" i="0" kern="1200" dirty="0">
                          <a:solidFill>
                            <a:schemeClr val="lt1"/>
                          </a:solidFill>
                          <a:effectLst/>
                          <a:latin typeface="+mn-lt"/>
                          <a:ea typeface="+mn-ea"/>
                          <a:cs typeface="+mn-cs"/>
                        </a:rPr>
                        <a:t>-ep-</a:t>
                      </a:r>
                      <a:r>
                        <a:rPr lang="en-CA" sz="3200" b="0" i="0" kern="1200" dirty="0" err="1">
                          <a:solidFill>
                            <a:schemeClr val="lt1"/>
                          </a:solidFill>
                          <a:effectLst/>
                          <a:latin typeface="+mn-lt"/>
                          <a:ea typeface="+mn-ea"/>
                          <a:cs typeface="+mn-cs"/>
                        </a:rPr>
                        <a:t>kahi</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Afshe-naf</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ebshoy</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nifiowi</a:t>
                      </a:r>
                      <a:r>
                        <a:rPr lang="en-CA" sz="3200" b="1" i="0" kern="1200" dirty="0">
                          <a:ln>
                            <a:solidFill>
                              <a:schemeClr val="bg1"/>
                            </a:solidFill>
                          </a:ln>
                          <a:solidFill>
                            <a:schemeClr val="lt1"/>
                          </a:solidFill>
                          <a:effectLst/>
                          <a:latin typeface="+mn-lt"/>
                          <a:ea typeface="+mn-ea"/>
                          <a:cs typeface="+mn-cs"/>
                        </a:rPr>
                        <a:t>/Afo-o-</a:t>
                      </a:r>
                      <a:r>
                        <a:rPr lang="en-CA" sz="3200" b="1" i="0" kern="1200" dirty="0" err="1">
                          <a:ln>
                            <a:solidFill>
                              <a:schemeClr val="bg1"/>
                            </a:solidFill>
                          </a:ln>
                          <a:solidFill>
                            <a:schemeClr val="lt1"/>
                          </a:solidFill>
                          <a:effectLst/>
                          <a:latin typeface="+mn-lt"/>
                          <a:ea typeface="+mn-ea"/>
                          <a:cs typeface="+mn-cs"/>
                        </a:rPr>
                        <a:t>orp</a:t>
                      </a:r>
                      <a:r>
                        <a:rPr lang="en-CA" sz="3200" b="1" i="0" kern="1200" dirty="0">
                          <a:ln>
                            <a:solidFill>
                              <a:schemeClr val="bg1"/>
                            </a:solidFill>
                          </a:ln>
                          <a:solidFill>
                            <a:schemeClr val="lt1"/>
                          </a:solidFill>
                          <a:effectLst/>
                          <a:latin typeface="+mn-lt"/>
                          <a:ea typeface="+mn-ea"/>
                          <a:cs typeface="+mn-cs"/>
                        </a:rPr>
                        <a:t> nan </a:t>
                      </a:r>
                      <a:r>
                        <a:rPr lang="en-CA" sz="3200" b="1" i="0" kern="1200" dirty="0" err="1">
                          <a:ln>
                            <a:solidFill>
                              <a:schemeClr val="bg1"/>
                            </a:solidFill>
                          </a:ln>
                          <a:solidFill>
                            <a:schemeClr val="lt1"/>
                          </a:solidFill>
                          <a:effectLst/>
                          <a:latin typeface="+mn-lt"/>
                          <a:ea typeface="+mn-ea"/>
                          <a:cs typeface="+mn-cs"/>
                        </a:rPr>
                        <a:t>empi</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Parakleeton</a:t>
                      </a:r>
                      <a:r>
                        <a:rPr lang="en-CA" sz="3200" b="1" i="0" kern="1200" dirty="0">
                          <a:ln>
                            <a:solidFill>
                              <a:schemeClr val="bg1"/>
                            </a:solidFill>
                          </a:ln>
                          <a:solidFill>
                            <a:schemeClr val="lt1"/>
                          </a:solidFill>
                          <a:effectLst/>
                          <a:latin typeface="+mn-lt"/>
                          <a:ea typeface="+mn-ea"/>
                          <a:cs typeface="+mn-cs"/>
                        </a:rPr>
                        <a:t>/ Pi-</a:t>
                      </a:r>
                      <a:r>
                        <a:rPr lang="en-CA" sz="3200" b="1" i="0" kern="1200" dirty="0" err="1">
                          <a:ln>
                            <a:solidFill>
                              <a:schemeClr val="bg1"/>
                            </a:solidFill>
                          </a:ln>
                          <a:solidFill>
                            <a:schemeClr val="lt1"/>
                          </a:solidFill>
                          <a:effectLst/>
                          <a:latin typeface="+mn-lt"/>
                          <a:ea typeface="+mn-ea"/>
                          <a:cs typeface="+mn-cs"/>
                        </a:rPr>
                        <a:t>ebnevma</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ente</a:t>
                      </a:r>
                      <a:r>
                        <a:rPr lang="en-CA" sz="3200" b="1" i="0" kern="1200" dirty="0">
                          <a:ln>
                            <a:solidFill>
                              <a:schemeClr val="bg1"/>
                            </a:solidFill>
                          </a:ln>
                          <a:solidFill>
                            <a:schemeClr val="lt1"/>
                          </a:solidFill>
                          <a:effectLst/>
                          <a:latin typeface="+mn-lt"/>
                          <a:ea typeface="+mn-ea"/>
                          <a:cs typeface="+mn-cs"/>
                        </a:rPr>
                        <a:t>-</a:t>
                      </a:r>
                      <a:r>
                        <a:rPr lang="en-CA" sz="3200" b="1" i="0" kern="1200" dirty="0" err="1">
                          <a:ln>
                            <a:solidFill>
                              <a:schemeClr val="bg1"/>
                            </a:solidFill>
                          </a:ln>
                          <a:solidFill>
                            <a:schemeClr val="lt1"/>
                          </a:solidFill>
                          <a:effectLst/>
                          <a:latin typeface="+mn-lt"/>
                          <a:ea typeface="+mn-ea"/>
                          <a:cs typeface="+mn-cs"/>
                        </a:rPr>
                        <a:t>ti</a:t>
                      </a:r>
                      <a:r>
                        <a:rPr lang="en-CA" sz="3200" b="1" i="0" kern="1200" dirty="0">
                          <a:ln>
                            <a:solidFill>
                              <a:schemeClr val="bg1"/>
                            </a:solidFill>
                          </a:ln>
                          <a:solidFill>
                            <a:schemeClr val="lt1"/>
                          </a:solidFill>
                          <a:effectLst/>
                          <a:latin typeface="+mn-lt"/>
                          <a:ea typeface="+mn-ea"/>
                          <a:cs typeface="+mn-cs"/>
                        </a:rPr>
                        <a:t>-meth-mee. </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2" name="Table 1">
            <a:extLst>
              <a:ext uri="{FF2B5EF4-FFF2-40B4-BE49-F238E27FC236}">
                <a16:creationId xmlns:a16="http://schemas.microsoft.com/office/drawing/2014/main" id="{4E37CA7D-FF3F-2309-3632-E1F58E372984}"/>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63706950"/>
      </p:ext>
    </p:extLst>
  </p:cSld>
  <p:clrMapOvr>
    <a:masterClrMapping/>
  </p:clrMapOvr>
</p:sld>
</file>

<file path=ppt/slides/slide1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883189-677C-AEFB-F247-4E90773C364D}"/>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EA418786-DB7A-7C71-653A-514BD66EDF07}"/>
              </a:ext>
            </a:extLst>
          </p:cNvPr>
          <p:cNvGraphicFramePr>
            <a:graphicFrameLocks noGrp="1"/>
          </p:cNvGraphicFramePr>
          <p:nvPr>
            <p:extLst>
              <p:ext uri="{D42A27DB-BD31-4B8C-83A1-F6EECF244321}">
                <p14:modId xmlns:p14="http://schemas.microsoft.com/office/powerpoint/2010/main" val="497104401"/>
              </p:ext>
            </p:extLst>
          </p:nvPr>
        </p:nvGraphicFramePr>
        <p:xfrm>
          <a:off x="285150" y="764704"/>
          <a:ext cx="8573700" cy="5455920"/>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00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 He made the two into one, that is, the heaven and the earth.</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He ascended into the heavens/ and sent us the Paraclete/ the Spirit of Truth, the Comforter.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Amen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جعل الإثنين واحداً، أي السماء والأرض</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1C5DD45E-15C4-23EF-39D6-6E129AFE3B43}"/>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a:hlinkClick r:id="rId2" action="ppaction://hlinksldjump"/>
            <a:extLst>
              <a:ext uri="{FF2B5EF4-FFF2-40B4-BE49-F238E27FC236}">
                <a16:creationId xmlns:a16="http://schemas.microsoft.com/office/drawing/2014/main" id="{D21A2645-9B22-847C-5960-294B2EDE7E96}"/>
              </a:ext>
            </a:extLst>
          </p:cNvPr>
          <p:cNvSpPr/>
          <p:nvPr/>
        </p:nvSpPr>
        <p:spPr>
          <a:xfrm>
            <a:off x="7058650" y="6300028"/>
            <a:ext cx="1800200" cy="369332"/>
          </a:xfrm>
          <a:prstGeom prst="rect">
            <a:avLst/>
          </a:prstGeom>
          <a:solidFill>
            <a:srgbClr val="C00000"/>
          </a:solidFill>
        </p:spPr>
        <p:txBody>
          <a:bodyPr wrap="square">
            <a:spAutoFit/>
          </a:bodyPr>
          <a:lstStyle/>
          <a:p>
            <a:pPr algn="ctr"/>
            <a:r>
              <a:rPr lang="en-US" b="1" dirty="0">
                <a:solidFill>
                  <a:srgbClr val="FFFF99"/>
                </a:solidFill>
              </a:rPr>
              <a:t>Arabic/English</a:t>
            </a:r>
            <a:endParaRPr lang="en-US" dirty="0"/>
          </a:p>
        </p:txBody>
      </p:sp>
    </p:spTree>
    <p:extLst>
      <p:ext uri="{BB962C8B-B14F-4D97-AF65-F5344CB8AC3E}">
        <p14:creationId xmlns:p14="http://schemas.microsoft.com/office/powerpoint/2010/main" val="1395322397"/>
      </p:ext>
    </p:extLst>
  </p:cSld>
  <p:clrMapOvr>
    <a:masterClrMapping/>
  </p:clrMapOvr>
</p:sld>
</file>

<file path=ppt/slides/slide1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9DAD00-0BCA-EC6F-C55A-17C195BF22BA}"/>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9B6C2F74-3584-A1F7-19D9-3A898C49F93C}"/>
              </a:ext>
            </a:extLst>
          </p:cNvPr>
          <p:cNvGraphicFramePr>
            <a:graphicFrameLocks noGrp="1"/>
          </p:cNvGraphicFramePr>
          <p:nvPr>
            <p:extLst>
              <p:ext uri="{D42A27DB-BD31-4B8C-83A1-F6EECF244321}">
                <p14:modId xmlns:p14="http://schemas.microsoft.com/office/powerpoint/2010/main" val="3931564908"/>
              </p:ext>
            </p:extLst>
          </p:nvPr>
        </p:nvGraphicFramePr>
        <p:xfrm>
          <a:off x="323528" y="836712"/>
          <a:ext cx="8573700" cy="583264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err="1">
                          <a:solidFill>
                            <a:schemeClr val="lt1"/>
                          </a:solidFill>
                          <a:effectLst/>
                          <a:latin typeface="+mn-lt"/>
                          <a:ea typeface="+mn-ea"/>
                          <a:cs typeface="+mn-cs"/>
                        </a:rPr>
                        <a:t>Zevte</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pantis</a:t>
                      </a:r>
                      <a:r>
                        <a:rPr lang="en-CA" sz="3200" b="0" i="0" kern="1200" dirty="0">
                          <a:solidFill>
                            <a:schemeClr val="lt1"/>
                          </a:solidFill>
                          <a:effectLst/>
                          <a:latin typeface="+mn-lt"/>
                          <a:ea typeface="+mn-ea"/>
                          <a:cs typeface="+mn-cs"/>
                        </a:rPr>
                        <a:t> ee-la-ee/ </a:t>
                      </a:r>
                      <a:r>
                        <a:rPr lang="en-CA" sz="3200" b="0" i="0" kern="1200" dirty="0" err="1">
                          <a:solidFill>
                            <a:schemeClr val="lt1"/>
                          </a:solidFill>
                          <a:effectLst/>
                          <a:latin typeface="+mn-lt"/>
                          <a:ea typeface="+mn-ea"/>
                          <a:cs typeface="+mn-cs"/>
                        </a:rPr>
                        <a:t>epros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keni-somen</a:t>
                      </a:r>
                      <a:r>
                        <a:rPr lang="en-CA" sz="3200" b="0" i="0" kern="1200" dirty="0">
                          <a:solidFill>
                            <a:schemeClr val="lt1"/>
                          </a:solidFill>
                          <a:effectLst/>
                          <a:latin typeface="+mn-lt"/>
                          <a:ea typeface="+mn-ea"/>
                          <a:cs typeface="+mn-cs"/>
                        </a:rPr>
                        <a:t> Eso </a:t>
                      </a:r>
                      <a:r>
                        <a:rPr lang="en-CA" sz="3200" b="0" i="0" kern="1200" dirty="0" err="1">
                          <a:solidFill>
                            <a:schemeClr val="lt1"/>
                          </a:solidFill>
                          <a:effectLst/>
                          <a:latin typeface="+mn-lt"/>
                          <a:ea typeface="+mn-ea"/>
                          <a:cs typeface="+mn-cs"/>
                        </a:rPr>
                        <a:t>Ekh-restoo</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Anelthon</a:t>
                      </a:r>
                      <a:r>
                        <a:rPr lang="en-CA" sz="3200" b="1" i="0" kern="1200" dirty="0">
                          <a:ln>
                            <a:solidFill>
                              <a:schemeClr val="bg1"/>
                            </a:solidFill>
                          </a:ln>
                          <a:solidFill>
                            <a:schemeClr val="lt1"/>
                          </a:solidFill>
                          <a:effectLst/>
                          <a:latin typeface="+mn-lt"/>
                          <a:ea typeface="+mn-ea"/>
                          <a:cs typeface="+mn-cs"/>
                        </a:rPr>
                        <a:t> yes </a:t>
                      </a:r>
                      <a:r>
                        <a:rPr lang="en-CA" sz="3200" b="1" i="0" kern="1200" dirty="0" err="1">
                          <a:ln>
                            <a:solidFill>
                              <a:schemeClr val="bg1"/>
                            </a:solidFill>
                          </a:ln>
                          <a:solidFill>
                            <a:schemeClr val="lt1"/>
                          </a:solidFill>
                          <a:effectLst/>
                          <a:latin typeface="+mn-lt"/>
                          <a:ea typeface="+mn-ea"/>
                          <a:cs typeface="+mn-cs"/>
                        </a:rPr>
                        <a:t>oo-ranos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axi</a:t>
                      </a:r>
                      <a:r>
                        <a:rPr lang="en-CA" sz="3200" b="1" i="0" kern="1200" dirty="0">
                          <a:ln>
                            <a:solidFill>
                              <a:schemeClr val="bg1"/>
                            </a:solidFill>
                          </a:ln>
                          <a:solidFill>
                            <a:schemeClr val="lt1"/>
                          </a:solidFill>
                          <a:effectLst/>
                          <a:latin typeface="+mn-lt"/>
                          <a:ea typeface="+mn-ea"/>
                          <a:cs typeface="+mn-cs"/>
                        </a:rPr>
                        <a:t>-ton </a:t>
                      </a:r>
                      <a:r>
                        <a:rPr lang="en-CA" sz="3200" b="1" i="0" kern="1200" dirty="0" err="1">
                          <a:ln>
                            <a:solidFill>
                              <a:schemeClr val="bg1"/>
                            </a:solidFill>
                          </a:ln>
                          <a:solidFill>
                            <a:schemeClr val="lt1"/>
                          </a:solidFill>
                          <a:effectLst/>
                          <a:latin typeface="+mn-lt"/>
                          <a:ea typeface="+mn-ea"/>
                          <a:cs typeface="+mn-cs"/>
                        </a:rPr>
                        <a:t>parak-liton</a:t>
                      </a:r>
                      <a:r>
                        <a:rPr lang="en-CA" sz="3200" b="1" i="0" kern="1200" dirty="0">
                          <a:ln>
                            <a:solidFill>
                              <a:schemeClr val="bg1"/>
                            </a:solidFill>
                          </a:ln>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to </a:t>
                      </a:r>
                      <a:r>
                        <a:rPr lang="en-CA" sz="3200" b="1" i="0" kern="1200" dirty="0" err="1">
                          <a:ln>
                            <a:solidFill>
                              <a:schemeClr val="bg1"/>
                            </a:solidFill>
                          </a:ln>
                          <a:solidFill>
                            <a:schemeClr val="lt1"/>
                          </a:solidFill>
                          <a:effectLst/>
                          <a:latin typeface="+mn-lt"/>
                          <a:ea typeface="+mn-ea"/>
                          <a:cs typeface="+mn-cs"/>
                        </a:rPr>
                        <a:t>epnev</a:t>
                      </a:r>
                      <a:r>
                        <a:rPr lang="en-CA" sz="3200" b="1" i="0" kern="1200" dirty="0">
                          <a:ln>
                            <a:solidFill>
                              <a:schemeClr val="bg1"/>
                            </a:solidFill>
                          </a:ln>
                          <a:solidFill>
                            <a:schemeClr val="lt1"/>
                          </a:solidFill>
                          <a:effectLst/>
                          <a:latin typeface="+mn-lt"/>
                          <a:ea typeface="+mn-ea"/>
                          <a:cs typeface="+mn-cs"/>
                        </a:rPr>
                        <a:t>-ma tis </a:t>
                      </a:r>
                      <a:r>
                        <a:rPr lang="en-CA" sz="3200" b="1" i="0" kern="1200" dirty="0" err="1">
                          <a:ln>
                            <a:solidFill>
                              <a:schemeClr val="bg1"/>
                            </a:solidFill>
                          </a:ln>
                          <a:solidFill>
                            <a:schemeClr val="lt1"/>
                          </a:solidFill>
                          <a:effectLst/>
                          <a:latin typeface="+mn-lt"/>
                          <a:ea typeface="+mn-ea"/>
                          <a:cs typeface="+mn-cs"/>
                        </a:rPr>
                        <a:t>ali-theias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err="1">
                          <a:solidFill>
                            <a:schemeClr val="lt1"/>
                          </a:solidFill>
                          <a:effectLst/>
                          <a:latin typeface="+mn-lt"/>
                          <a:ea typeface="+mn-ea"/>
                          <a:cs typeface="+mn-cs"/>
                        </a:rPr>
                        <a:t>Amoinee</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ni</a:t>
                      </a:r>
                      <a:r>
                        <a:rPr lang="en-CA" sz="3200" b="0" i="0" kern="1200" dirty="0">
                          <a:solidFill>
                            <a:schemeClr val="lt1"/>
                          </a:solidFill>
                          <a:effectLst/>
                          <a:latin typeface="+mn-lt"/>
                          <a:ea typeface="+mn-ea"/>
                          <a:cs typeface="+mn-cs"/>
                        </a:rPr>
                        <a:t>-la-</a:t>
                      </a:r>
                      <a:r>
                        <a:rPr lang="en-CA" sz="3200" b="0" i="0" kern="1200" dirty="0" err="1">
                          <a:solidFill>
                            <a:schemeClr val="lt1"/>
                          </a:solidFill>
                          <a:effectLst/>
                          <a:latin typeface="+mn-lt"/>
                          <a:ea typeface="+mn-ea"/>
                          <a:cs typeface="+mn-cs"/>
                        </a:rPr>
                        <a:t>os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teero</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enten-oo-osht</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en</a:t>
                      </a:r>
                      <a:r>
                        <a:rPr lang="en-CA" sz="3200" b="0" i="0" kern="1200" dirty="0">
                          <a:solidFill>
                            <a:schemeClr val="lt1"/>
                          </a:solidFill>
                          <a:effectLst/>
                          <a:latin typeface="+mn-lt"/>
                          <a:ea typeface="+mn-ea"/>
                          <a:cs typeface="+mn-cs"/>
                        </a:rPr>
                        <a:t> Isos </a:t>
                      </a:r>
                      <a:r>
                        <a:rPr lang="en-CA" sz="3200" b="0" i="0" kern="1200" dirty="0" err="1">
                          <a:solidFill>
                            <a:schemeClr val="lt1"/>
                          </a:solidFill>
                          <a:effectLst/>
                          <a:latin typeface="+mn-lt"/>
                          <a:ea typeface="+mn-ea"/>
                          <a:cs typeface="+mn-cs"/>
                        </a:rPr>
                        <a:t>Pikh-restos</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Afshe-naf</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ebshoy</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nifiowi</a:t>
                      </a:r>
                      <a:r>
                        <a:rPr lang="en-CA" sz="3200" b="1" i="0" kern="1200" dirty="0">
                          <a:ln>
                            <a:solidFill>
                              <a:schemeClr val="bg1"/>
                            </a:solidFill>
                          </a:ln>
                          <a:solidFill>
                            <a:schemeClr val="lt1"/>
                          </a:solidFill>
                          <a:effectLst/>
                          <a:latin typeface="+mn-lt"/>
                          <a:ea typeface="+mn-ea"/>
                          <a:cs typeface="+mn-cs"/>
                        </a:rPr>
                        <a:t>/Afo-o-</a:t>
                      </a:r>
                      <a:r>
                        <a:rPr lang="en-CA" sz="3200" b="1" i="0" kern="1200" dirty="0" err="1">
                          <a:ln>
                            <a:solidFill>
                              <a:schemeClr val="bg1"/>
                            </a:solidFill>
                          </a:ln>
                          <a:solidFill>
                            <a:schemeClr val="lt1"/>
                          </a:solidFill>
                          <a:effectLst/>
                          <a:latin typeface="+mn-lt"/>
                          <a:ea typeface="+mn-ea"/>
                          <a:cs typeface="+mn-cs"/>
                        </a:rPr>
                        <a:t>orp</a:t>
                      </a:r>
                      <a:r>
                        <a:rPr lang="en-CA" sz="3200" b="1" i="0" kern="1200" dirty="0">
                          <a:ln>
                            <a:solidFill>
                              <a:schemeClr val="bg1"/>
                            </a:solidFill>
                          </a:ln>
                          <a:solidFill>
                            <a:schemeClr val="lt1"/>
                          </a:solidFill>
                          <a:effectLst/>
                          <a:latin typeface="+mn-lt"/>
                          <a:ea typeface="+mn-ea"/>
                          <a:cs typeface="+mn-cs"/>
                        </a:rPr>
                        <a:t> nan </a:t>
                      </a:r>
                      <a:r>
                        <a:rPr lang="en-CA" sz="3200" b="1" i="0" kern="1200" dirty="0" err="1">
                          <a:ln>
                            <a:solidFill>
                              <a:schemeClr val="bg1"/>
                            </a:solidFill>
                          </a:ln>
                          <a:solidFill>
                            <a:schemeClr val="lt1"/>
                          </a:solidFill>
                          <a:effectLst/>
                          <a:latin typeface="+mn-lt"/>
                          <a:ea typeface="+mn-ea"/>
                          <a:cs typeface="+mn-cs"/>
                        </a:rPr>
                        <a:t>empi</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Parakleeton</a:t>
                      </a:r>
                      <a:r>
                        <a:rPr lang="en-CA" sz="3200" b="1" i="0" kern="1200" dirty="0">
                          <a:ln>
                            <a:solidFill>
                              <a:schemeClr val="bg1"/>
                            </a:solidFill>
                          </a:ln>
                          <a:solidFill>
                            <a:schemeClr val="lt1"/>
                          </a:solidFill>
                          <a:effectLst/>
                          <a:latin typeface="+mn-lt"/>
                          <a:ea typeface="+mn-ea"/>
                          <a:cs typeface="+mn-cs"/>
                        </a:rPr>
                        <a:t>/ Pi-</a:t>
                      </a:r>
                      <a:r>
                        <a:rPr lang="en-CA" sz="3200" b="1" i="0" kern="1200" dirty="0" err="1">
                          <a:ln>
                            <a:solidFill>
                              <a:schemeClr val="bg1"/>
                            </a:solidFill>
                          </a:ln>
                          <a:solidFill>
                            <a:schemeClr val="lt1"/>
                          </a:solidFill>
                          <a:effectLst/>
                          <a:latin typeface="+mn-lt"/>
                          <a:ea typeface="+mn-ea"/>
                          <a:cs typeface="+mn-cs"/>
                        </a:rPr>
                        <a:t>ebnevma</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ente</a:t>
                      </a:r>
                      <a:r>
                        <a:rPr lang="en-CA" sz="3200" b="1" i="0" kern="1200" dirty="0">
                          <a:ln>
                            <a:solidFill>
                              <a:schemeClr val="bg1"/>
                            </a:solidFill>
                          </a:ln>
                          <a:solidFill>
                            <a:schemeClr val="lt1"/>
                          </a:solidFill>
                          <a:effectLst/>
                          <a:latin typeface="+mn-lt"/>
                          <a:ea typeface="+mn-ea"/>
                          <a:cs typeface="+mn-cs"/>
                        </a:rPr>
                        <a:t>-</a:t>
                      </a:r>
                      <a:r>
                        <a:rPr lang="en-CA" sz="3200" b="1" i="0" kern="1200" dirty="0" err="1">
                          <a:ln>
                            <a:solidFill>
                              <a:schemeClr val="bg1"/>
                            </a:solidFill>
                          </a:ln>
                          <a:solidFill>
                            <a:schemeClr val="lt1"/>
                          </a:solidFill>
                          <a:effectLst/>
                          <a:latin typeface="+mn-lt"/>
                          <a:ea typeface="+mn-ea"/>
                          <a:cs typeface="+mn-cs"/>
                        </a:rPr>
                        <a:t>ti</a:t>
                      </a:r>
                      <a:r>
                        <a:rPr lang="en-CA" sz="3200" b="1" i="0" kern="1200" dirty="0">
                          <a:ln>
                            <a:solidFill>
                              <a:schemeClr val="bg1"/>
                            </a:solidFill>
                          </a:ln>
                          <a:solidFill>
                            <a:schemeClr val="lt1"/>
                          </a:solidFill>
                          <a:effectLst/>
                          <a:latin typeface="+mn-lt"/>
                          <a:ea typeface="+mn-ea"/>
                          <a:cs typeface="+mn-cs"/>
                        </a:rPr>
                        <a:t>-meth-mee. </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2" name="Table 1">
            <a:extLst>
              <a:ext uri="{FF2B5EF4-FFF2-40B4-BE49-F238E27FC236}">
                <a16:creationId xmlns:a16="http://schemas.microsoft.com/office/drawing/2014/main" id="{8B36C146-20E2-F998-3312-F1B6472E4FDD}"/>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66681769"/>
      </p:ext>
    </p:extLst>
  </p:cSld>
  <p:clrMapOvr>
    <a:masterClrMapping/>
  </p:clrMapOvr>
</p:sld>
</file>

<file path=ppt/slides/slide1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BE30E7-E076-D097-8DDB-5D725C349D8B}"/>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FF9E7331-F9FB-CF38-7303-25DBB80E785F}"/>
              </a:ext>
            </a:extLst>
          </p:cNvPr>
          <p:cNvGraphicFramePr>
            <a:graphicFrameLocks noGrp="1"/>
          </p:cNvGraphicFramePr>
          <p:nvPr>
            <p:extLst>
              <p:ext uri="{D42A27DB-BD31-4B8C-83A1-F6EECF244321}">
                <p14:modId xmlns:p14="http://schemas.microsoft.com/office/powerpoint/2010/main" val="1447282187"/>
              </p:ext>
            </p:extLst>
          </p:nvPr>
        </p:nvGraphicFramePr>
        <p:xfrm>
          <a:off x="285150" y="764704"/>
          <a:ext cx="8573700" cy="547260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726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 O Come all you People/ Let us worship Jesus Christ. </a:t>
                      </a:r>
                      <a:br>
                        <a:rPr lang="en-CA" sz="3200" b="1" dirty="0"/>
                      </a:br>
                      <a:br>
                        <a:rPr lang="en-CA" sz="3200" b="1" dirty="0"/>
                      </a:br>
                      <a:r>
                        <a:rPr lang="en-CA" sz="3200" b="1" i="0" kern="1200" dirty="0">
                          <a:solidFill>
                            <a:schemeClr val="lt1"/>
                          </a:solidFill>
                          <a:effectLst/>
                          <a:latin typeface="+mn-lt"/>
                          <a:ea typeface="+mn-ea"/>
                          <a:cs typeface="+mn-cs"/>
                        </a:rPr>
                        <a:t>He ascended into the heavens/ and sent us the Paraclete/ the Spirit of Truth, the Comforter.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Amen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تعالوا يا جميع الشعوب، لنسجد ليسوع المسيحأعلى</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E0E9D6B3-7118-6C17-F0B5-4709A6F26195}"/>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a:hlinkClick r:id="rId2" action="ppaction://hlinksldjump"/>
            <a:extLst>
              <a:ext uri="{FF2B5EF4-FFF2-40B4-BE49-F238E27FC236}">
                <a16:creationId xmlns:a16="http://schemas.microsoft.com/office/drawing/2014/main" id="{111FF264-B137-1B45-BB72-3C0A35E1C654}"/>
              </a:ext>
            </a:extLst>
          </p:cNvPr>
          <p:cNvSpPr/>
          <p:nvPr/>
        </p:nvSpPr>
        <p:spPr>
          <a:xfrm>
            <a:off x="7058650" y="6300028"/>
            <a:ext cx="1800200" cy="369332"/>
          </a:xfrm>
          <a:prstGeom prst="rect">
            <a:avLst/>
          </a:prstGeom>
          <a:solidFill>
            <a:srgbClr val="C00000"/>
          </a:solidFill>
        </p:spPr>
        <p:txBody>
          <a:bodyPr wrap="square">
            <a:spAutoFit/>
          </a:bodyPr>
          <a:lstStyle/>
          <a:p>
            <a:pPr algn="ctr"/>
            <a:r>
              <a:rPr lang="en-US" b="1" dirty="0">
                <a:solidFill>
                  <a:srgbClr val="FFFF99"/>
                </a:solidFill>
              </a:rPr>
              <a:t>Arabic/English</a:t>
            </a:r>
            <a:endParaRPr lang="en-US" dirty="0"/>
          </a:p>
        </p:txBody>
      </p:sp>
    </p:spTree>
    <p:extLst>
      <p:ext uri="{BB962C8B-B14F-4D97-AF65-F5344CB8AC3E}">
        <p14:creationId xmlns:p14="http://schemas.microsoft.com/office/powerpoint/2010/main" val="331488517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60324" y="665726"/>
            <a:ext cx="3623417" cy="5444430"/>
          </a:xfrm>
          <a:prstGeom prst="rect">
            <a:avLst/>
          </a:prstGeom>
        </p:spPr>
      </p:pic>
      <p:sp>
        <p:nvSpPr>
          <p:cNvPr id="3" name="Rectangle 2"/>
          <p:cNvSpPr/>
          <p:nvPr/>
        </p:nvSpPr>
        <p:spPr>
          <a:xfrm>
            <a:off x="2544074" y="188640"/>
            <a:ext cx="405591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Koiahk</a:t>
            </a:r>
          </a:p>
        </p:txBody>
      </p:sp>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160255860"/>
      </p:ext>
    </p:extLst>
  </p:cSld>
  <p:clrMapOvr>
    <a:masterClrMapping/>
  </p:clrMapOvr>
</p:sld>
</file>

<file path=ppt/slides/slide12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ABB569-7433-2926-A4A4-794357C1A05D}"/>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F857463E-4002-88BA-76BC-73EC40988396}"/>
              </a:ext>
            </a:extLst>
          </p:cNvPr>
          <p:cNvGraphicFramePr>
            <a:graphicFrameLocks noGrp="1"/>
          </p:cNvGraphicFramePr>
          <p:nvPr>
            <p:extLst>
              <p:ext uri="{D42A27DB-BD31-4B8C-83A1-F6EECF244321}">
                <p14:modId xmlns:p14="http://schemas.microsoft.com/office/powerpoint/2010/main" val="2329023812"/>
              </p:ext>
            </p:extLst>
          </p:nvPr>
        </p:nvGraphicFramePr>
        <p:xfrm>
          <a:off x="323528" y="836712"/>
          <a:ext cx="8573700" cy="583264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err="1">
                          <a:solidFill>
                            <a:schemeClr val="lt1"/>
                          </a:solidFill>
                          <a:effectLst/>
                          <a:latin typeface="+mn-lt"/>
                          <a:ea typeface="+mn-ea"/>
                          <a:cs typeface="+mn-cs"/>
                        </a:rPr>
                        <a:t>Oontos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yestin</a:t>
                      </a:r>
                      <a:r>
                        <a:rPr lang="en-CA" sz="3200" b="0" i="0" kern="1200" dirty="0">
                          <a:solidFill>
                            <a:schemeClr val="lt1"/>
                          </a:solidFill>
                          <a:effectLst/>
                          <a:latin typeface="+mn-lt"/>
                          <a:ea typeface="+mn-ea"/>
                          <a:cs typeface="+mn-cs"/>
                        </a:rPr>
                        <a:t> O The-</a:t>
                      </a:r>
                      <a:r>
                        <a:rPr lang="en-CA" sz="3200" b="0" i="0" kern="1200" dirty="0" err="1">
                          <a:solidFill>
                            <a:schemeClr val="lt1"/>
                          </a:solidFill>
                          <a:effectLst/>
                          <a:latin typeface="+mn-lt"/>
                          <a:ea typeface="+mn-ea"/>
                          <a:cs typeface="+mn-cs"/>
                        </a:rPr>
                        <a:t>os</a:t>
                      </a:r>
                      <a:r>
                        <a:rPr lang="en-CA" sz="3200" b="0" i="0" kern="1200" dirty="0">
                          <a:solidFill>
                            <a:schemeClr val="lt1"/>
                          </a:solidFill>
                          <a:effectLst/>
                          <a:latin typeface="+mn-lt"/>
                          <a:ea typeface="+mn-ea"/>
                          <a:cs typeface="+mn-cs"/>
                        </a:rPr>
                        <a:t> O So-teer </a:t>
                      </a:r>
                      <a:r>
                        <a:rPr lang="en-CA" sz="3200" b="0" i="0" kern="1200" dirty="0" err="1">
                          <a:solidFill>
                            <a:schemeClr val="lt1"/>
                          </a:solidFill>
                          <a:effectLst/>
                          <a:latin typeface="+mn-lt"/>
                          <a:ea typeface="+mn-ea"/>
                          <a:cs typeface="+mn-cs"/>
                        </a:rPr>
                        <a:t>eemon</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ke</a:t>
                      </a:r>
                      <a:r>
                        <a:rPr lang="en-CA" sz="3200" b="0" i="0" kern="1200" dirty="0">
                          <a:solidFill>
                            <a:schemeClr val="lt1"/>
                          </a:solidFill>
                          <a:effectLst/>
                          <a:latin typeface="+mn-lt"/>
                          <a:ea typeface="+mn-ea"/>
                          <a:cs typeface="+mn-cs"/>
                        </a:rPr>
                        <a:t> Kee-</a:t>
                      </a:r>
                      <a:r>
                        <a:rPr lang="en-CA" sz="3200" b="0" i="0" kern="1200" dirty="0" err="1">
                          <a:solidFill>
                            <a:schemeClr val="lt1"/>
                          </a:solidFill>
                          <a:effectLst/>
                          <a:latin typeface="+mn-lt"/>
                          <a:ea typeface="+mn-ea"/>
                          <a:cs typeface="+mn-cs"/>
                        </a:rPr>
                        <a:t>reyos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pasis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sarkos</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Anelthon</a:t>
                      </a:r>
                      <a:r>
                        <a:rPr lang="en-CA" sz="3200" b="1" i="0" kern="1200" dirty="0">
                          <a:ln>
                            <a:solidFill>
                              <a:schemeClr val="bg1"/>
                            </a:solidFill>
                          </a:ln>
                          <a:solidFill>
                            <a:schemeClr val="lt1"/>
                          </a:solidFill>
                          <a:effectLst/>
                          <a:latin typeface="+mn-lt"/>
                          <a:ea typeface="+mn-ea"/>
                          <a:cs typeface="+mn-cs"/>
                        </a:rPr>
                        <a:t> yes </a:t>
                      </a:r>
                      <a:r>
                        <a:rPr lang="en-CA" sz="3200" b="1" i="0" kern="1200" dirty="0" err="1">
                          <a:ln>
                            <a:solidFill>
                              <a:schemeClr val="bg1"/>
                            </a:solidFill>
                          </a:ln>
                          <a:solidFill>
                            <a:schemeClr val="lt1"/>
                          </a:solidFill>
                          <a:effectLst/>
                          <a:latin typeface="+mn-lt"/>
                          <a:ea typeface="+mn-ea"/>
                          <a:cs typeface="+mn-cs"/>
                        </a:rPr>
                        <a:t>oo-ranos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axi</a:t>
                      </a:r>
                      <a:r>
                        <a:rPr lang="en-CA" sz="3200" b="1" i="0" kern="1200" dirty="0">
                          <a:ln>
                            <a:solidFill>
                              <a:schemeClr val="bg1"/>
                            </a:solidFill>
                          </a:ln>
                          <a:solidFill>
                            <a:schemeClr val="lt1"/>
                          </a:solidFill>
                          <a:effectLst/>
                          <a:latin typeface="+mn-lt"/>
                          <a:ea typeface="+mn-ea"/>
                          <a:cs typeface="+mn-cs"/>
                        </a:rPr>
                        <a:t>-ton </a:t>
                      </a:r>
                      <a:r>
                        <a:rPr lang="en-CA" sz="3200" b="1" i="0" kern="1200" dirty="0" err="1">
                          <a:ln>
                            <a:solidFill>
                              <a:schemeClr val="bg1"/>
                            </a:solidFill>
                          </a:ln>
                          <a:solidFill>
                            <a:schemeClr val="lt1"/>
                          </a:solidFill>
                          <a:effectLst/>
                          <a:latin typeface="+mn-lt"/>
                          <a:ea typeface="+mn-ea"/>
                          <a:cs typeface="+mn-cs"/>
                        </a:rPr>
                        <a:t>parak-liton</a:t>
                      </a:r>
                      <a:r>
                        <a:rPr lang="en-CA" sz="3200" b="1" i="0" kern="1200" dirty="0">
                          <a:ln>
                            <a:solidFill>
                              <a:schemeClr val="bg1"/>
                            </a:solidFill>
                          </a:ln>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to </a:t>
                      </a:r>
                      <a:r>
                        <a:rPr lang="en-CA" sz="3200" b="1" i="0" kern="1200" dirty="0" err="1">
                          <a:ln>
                            <a:solidFill>
                              <a:schemeClr val="bg1"/>
                            </a:solidFill>
                          </a:ln>
                          <a:solidFill>
                            <a:schemeClr val="lt1"/>
                          </a:solidFill>
                          <a:effectLst/>
                          <a:latin typeface="+mn-lt"/>
                          <a:ea typeface="+mn-ea"/>
                          <a:cs typeface="+mn-cs"/>
                        </a:rPr>
                        <a:t>epnev</a:t>
                      </a:r>
                      <a:r>
                        <a:rPr lang="en-CA" sz="3200" b="1" i="0" kern="1200" dirty="0">
                          <a:ln>
                            <a:solidFill>
                              <a:schemeClr val="bg1"/>
                            </a:solidFill>
                          </a:ln>
                          <a:solidFill>
                            <a:schemeClr val="lt1"/>
                          </a:solidFill>
                          <a:effectLst/>
                          <a:latin typeface="+mn-lt"/>
                          <a:ea typeface="+mn-ea"/>
                          <a:cs typeface="+mn-cs"/>
                        </a:rPr>
                        <a:t>-ma tis </a:t>
                      </a:r>
                      <a:r>
                        <a:rPr lang="en-CA" sz="3200" b="1" i="0" kern="1200" dirty="0" err="1">
                          <a:ln>
                            <a:solidFill>
                              <a:schemeClr val="bg1"/>
                            </a:solidFill>
                          </a:ln>
                          <a:solidFill>
                            <a:schemeClr val="lt1"/>
                          </a:solidFill>
                          <a:effectLst/>
                          <a:latin typeface="+mn-lt"/>
                          <a:ea typeface="+mn-ea"/>
                          <a:cs typeface="+mn-cs"/>
                        </a:rPr>
                        <a:t>ali-theias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solidFill>
                            <a:schemeClr val="lt1"/>
                          </a:solidFill>
                          <a:effectLst/>
                          <a:latin typeface="+mn-lt"/>
                          <a:ea typeface="+mn-ea"/>
                          <a:cs typeface="+mn-cs"/>
                        </a:rPr>
                        <a:t>Fai pe </a:t>
                      </a:r>
                      <a:r>
                        <a:rPr lang="en-CA" sz="3200" b="0" i="0" kern="1200" dirty="0" err="1">
                          <a:solidFill>
                            <a:schemeClr val="lt1"/>
                          </a:solidFill>
                          <a:effectLst/>
                          <a:latin typeface="+mn-lt"/>
                          <a:ea typeface="+mn-ea"/>
                          <a:cs typeface="+mn-cs"/>
                        </a:rPr>
                        <a:t>Efnoo-ti</a:t>
                      </a:r>
                      <a:r>
                        <a:rPr lang="en-CA" sz="3200" b="0" i="0" kern="1200" dirty="0">
                          <a:solidFill>
                            <a:schemeClr val="lt1"/>
                          </a:solidFill>
                          <a:effectLst/>
                          <a:latin typeface="+mn-lt"/>
                          <a:ea typeface="+mn-ea"/>
                          <a:cs typeface="+mn-cs"/>
                        </a:rPr>
                        <a:t> Pen-</a:t>
                      </a:r>
                      <a:r>
                        <a:rPr lang="en-CA" sz="3200" b="0" i="0" kern="1200" dirty="0" err="1">
                          <a:solidFill>
                            <a:schemeClr val="lt1"/>
                          </a:solidFill>
                          <a:effectLst/>
                          <a:latin typeface="+mn-lt"/>
                          <a:ea typeface="+mn-ea"/>
                          <a:cs typeface="+mn-cs"/>
                        </a:rPr>
                        <a:t>soteer</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owoh</a:t>
                      </a:r>
                      <a:r>
                        <a:rPr lang="en-CA" sz="3200" b="0" i="0" kern="1200" dirty="0">
                          <a:solidFill>
                            <a:schemeClr val="lt1"/>
                          </a:solidFill>
                          <a:effectLst/>
                          <a:latin typeface="+mn-lt"/>
                          <a:ea typeface="+mn-ea"/>
                          <a:cs typeface="+mn-cs"/>
                        </a:rPr>
                        <a:t> Ep-</a:t>
                      </a:r>
                      <a:r>
                        <a:rPr lang="en-CA" sz="3200" b="0" i="0" kern="1200" dirty="0" err="1">
                          <a:solidFill>
                            <a:schemeClr val="lt1"/>
                          </a:solidFill>
                          <a:effectLst/>
                          <a:latin typeface="+mn-lt"/>
                          <a:ea typeface="+mn-ea"/>
                          <a:cs typeface="+mn-cs"/>
                        </a:rPr>
                        <a:t>shois</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en</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sarex</a:t>
                      </a:r>
                      <a:r>
                        <a:rPr lang="en-CA" sz="3200" b="0" i="0" kern="1200" dirty="0">
                          <a:solidFill>
                            <a:schemeClr val="lt1"/>
                          </a:solidFill>
                          <a:effectLst/>
                          <a:latin typeface="+mn-lt"/>
                          <a:ea typeface="+mn-ea"/>
                          <a:cs typeface="+mn-cs"/>
                        </a:rPr>
                        <a:t>-se </a:t>
                      </a:r>
                      <a:r>
                        <a:rPr lang="en-CA" sz="3200" b="0" i="0" kern="1200" dirty="0" err="1">
                          <a:solidFill>
                            <a:schemeClr val="lt1"/>
                          </a:solidFill>
                          <a:effectLst/>
                          <a:latin typeface="+mn-lt"/>
                          <a:ea typeface="+mn-ea"/>
                          <a:cs typeface="+mn-cs"/>
                        </a:rPr>
                        <a:t>niven</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err="1">
                          <a:ln>
                            <a:solidFill>
                              <a:schemeClr val="bg1"/>
                            </a:solidFill>
                          </a:ln>
                          <a:solidFill>
                            <a:schemeClr val="lt1"/>
                          </a:solidFill>
                          <a:effectLst/>
                          <a:latin typeface="+mn-lt"/>
                          <a:ea typeface="+mn-ea"/>
                          <a:cs typeface="+mn-cs"/>
                        </a:rPr>
                        <a:t>Afshe-naf</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ebshoy</a:t>
                      </a:r>
                      <a:r>
                        <a:rPr lang="en-CA" sz="3200" b="1" i="0" kern="1200" dirty="0">
                          <a:ln>
                            <a:solidFill>
                              <a:schemeClr val="bg1"/>
                            </a:solidFill>
                          </a:ln>
                          <a:solidFill>
                            <a:schemeClr val="lt1"/>
                          </a:solidFill>
                          <a:effectLst/>
                          <a:latin typeface="+mn-lt"/>
                          <a:ea typeface="+mn-ea"/>
                          <a:cs typeface="+mn-cs"/>
                        </a:rPr>
                        <a:t> e-</a:t>
                      </a:r>
                      <a:r>
                        <a:rPr lang="en-CA" sz="3200" b="1" i="0" kern="1200" dirty="0" err="1">
                          <a:ln>
                            <a:solidFill>
                              <a:schemeClr val="bg1"/>
                            </a:solidFill>
                          </a:ln>
                          <a:solidFill>
                            <a:schemeClr val="lt1"/>
                          </a:solidFill>
                          <a:effectLst/>
                          <a:latin typeface="+mn-lt"/>
                          <a:ea typeface="+mn-ea"/>
                          <a:cs typeface="+mn-cs"/>
                        </a:rPr>
                        <a:t>nifiowi</a:t>
                      </a:r>
                      <a:r>
                        <a:rPr lang="en-CA" sz="3200" b="1" i="0" kern="1200" dirty="0">
                          <a:ln>
                            <a:solidFill>
                              <a:schemeClr val="bg1"/>
                            </a:solidFill>
                          </a:ln>
                          <a:solidFill>
                            <a:schemeClr val="lt1"/>
                          </a:solidFill>
                          <a:effectLst/>
                          <a:latin typeface="+mn-lt"/>
                          <a:ea typeface="+mn-ea"/>
                          <a:cs typeface="+mn-cs"/>
                        </a:rPr>
                        <a:t>/Afo-o-</a:t>
                      </a:r>
                      <a:r>
                        <a:rPr lang="en-CA" sz="3200" b="1" i="0" kern="1200" dirty="0" err="1">
                          <a:ln>
                            <a:solidFill>
                              <a:schemeClr val="bg1"/>
                            </a:solidFill>
                          </a:ln>
                          <a:solidFill>
                            <a:schemeClr val="lt1"/>
                          </a:solidFill>
                          <a:effectLst/>
                          <a:latin typeface="+mn-lt"/>
                          <a:ea typeface="+mn-ea"/>
                          <a:cs typeface="+mn-cs"/>
                        </a:rPr>
                        <a:t>orp</a:t>
                      </a:r>
                      <a:r>
                        <a:rPr lang="en-CA" sz="3200" b="1" i="0" kern="1200" dirty="0">
                          <a:ln>
                            <a:solidFill>
                              <a:schemeClr val="bg1"/>
                            </a:solidFill>
                          </a:ln>
                          <a:solidFill>
                            <a:schemeClr val="lt1"/>
                          </a:solidFill>
                          <a:effectLst/>
                          <a:latin typeface="+mn-lt"/>
                          <a:ea typeface="+mn-ea"/>
                          <a:cs typeface="+mn-cs"/>
                        </a:rPr>
                        <a:t> nan </a:t>
                      </a:r>
                      <a:r>
                        <a:rPr lang="en-CA" sz="3200" b="1" i="0" kern="1200" dirty="0" err="1">
                          <a:ln>
                            <a:solidFill>
                              <a:schemeClr val="bg1"/>
                            </a:solidFill>
                          </a:ln>
                          <a:solidFill>
                            <a:schemeClr val="lt1"/>
                          </a:solidFill>
                          <a:effectLst/>
                          <a:latin typeface="+mn-lt"/>
                          <a:ea typeface="+mn-ea"/>
                          <a:cs typeface="+mn-cs"/>
                        </a:rPr>
                        <a:t>empi</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Parakleeton</a:t>
                      </a:r>
                      <a:r>
                        <a:rPr lang="en-CA" sz="3200" b="1" i="0" kern="1200" dirty="0">
                          <a:ln>
                            <a:solidFill>
                              <a:schemeClr val="bg1"/>
                            </a:solidFill>
                          </a:ln>
                          <a:solidFill>
                            <a:schemeClr val="lt1"/>
                          </a:solidFill>
                          <a:effectLst/>
                          <a:latin typeface="+mn-lt"/>
                          <a:ea typeface="+mn-ea"/>
                          <a:cs typeface="+mn-cs"/>
                        </a:rPr>
                        <a:t>/ Pi-</a:t>
                      </a:r>
                      <a:r>
                        <a:rPr lang="en-CA" sz="3200" b="1" i="0" kern="1200" dirty="0" err="1">
                          <a:ln>
                            <a:solidFill>
                              <a:schemeClr val="bg1"/>
                            </a:solidFill>
                          </a:ln>
                          <a:solidFill>
                            <a:schemeClr val="lt1"/>
                          </a:solidFill>
                          <a:effectLst/>
                          <a:latin typeface="+mn-lt"/>
                          <a:ea typeface="+mn-ea"/>
                          <a:cs typeface="+mn-cs"/>
                        </a:rPr>
                        <a:t>ebnevma</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ente</a:t>
                      </a:r>
                      <a:r>
                        <a:rPr lang="en-CA" sz="3200" b="1" i="0" kern="1200" dirty="0">
                          <a:ln>
                            <a:solidFill>
                              <a:schemeClr val="bg1"/>
                            </a:solidFill>
                          </a:ln>
                          <a:solidFill>
                            <a:schemeClr val="lt1"/>
                          </a:solidFill>
                          <a:effectLst/>
                          <a:latin typeface="+mn-lt"/>
                          <a:ea typeface="+mn-ea"/>
                          <a:cs typeface="+mn-cs"/>
                        </a:rPr>
                        <a:t>-</a:t>
                      </a:r>
                      <a:r>
                        <a:rPr lang="en-CA" sz="3200" b="1" i="0" kern="1200" dirty="0" err="1">
                          <a:ln>
                            <a:solidFill>
                              <a:schemeClr val="bg1"/>
                            </a:solidFill>
                          </a:ln>
                          <a:solidFill>
                            <a:schemeClr val="lt1"/>
                          </a:solidFill>
                          <a:effectLst/>
                          <a:latin typeface="+mn-lt"/>
                          <a:ea typeface="+mn-ea"/>
                          <a:cs typeface="+mn-cs"/>
                        </a:rPr>
                        <a:t>ti</a:t>
                      </a:r>
                      <a:r>
                        <a:rPr lang="en-CA" sz="3200" b="1" i="0" kern="1200" dirty="0">
                          <a:ln>
                            <a:solidFill>
                              <a:schemeClr val="bg1"/>
                            </a:solidFill>
                          </a:ln>
                          <a:solidFill>
                            <a:schemeClr val="lt1"/>
                          </a:solidFill>
                          <a:effectLst/>
                          <a:latin typeface="+mn-lt"/>
                          <a:ea typeface="+mn-ea"/>
                          <a:cs typeface="+mn-cs"/>
                        </a:rPr>
                        <a:t>-meth-mee. </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2" name="Table 1">
            <a:extLst>
              <a:ext uri="{FF2B5EF4-FFF2-40B4-BE49-F238E27FC236}">
                <a16:creationId xmlns:a16="http://schemas.microsoft.com/office/drawing/2014/main" id="{C5E51D16-6A12-CA6E-9316-93813B97E38D}"/>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35147182"/>
      </p:ext>
    </p:extLst>
  </p:cSld>
  <p:clrMapOvr>
    <a:masterClrMapping/>
  </p:clrMapOvr>
</p:sld>
</file>

<file path=ppt/slides/slide1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CBEE3F-4462-A0AA-8F71-EF7E06B71490}"/>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11FF9A6D-09EF-E725-FC6A-3C3CE2AF3FEF}"/>
              </a:ext>
            </a:extLst>
          </p:cNvPr>
          <p:cNvGraphicFramePr>
            <a:graphicFrameLocks noGrp="1"/>
          </p:cNvGraphicFramePr>
          <p:nvPr>
            <p:extLst>
              <p:ext uri="{D42A27DB-BD31-4B8C-83A1-F6EECF244321}">
                <p14:modId xmlns:p14="http://schemas.microsoft.com/office/powerpoint/2010/main" val="1815784608"/>
              </p:ext>
            </p:extLst>
          </p:nvPr>
        </p:nvGraphicFramePr>
        <p:xfrm>
          <a:off x="285150" y="764704"/>
          <a:ext cx="8573700" cy="5455920"/>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00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 This is God our Savior/ and the Lord of all flesh. </a:t>
                      </a:r>
                    </a:p>
                    <a:p>
                      <a:pPr marL="0" marR="0" lvl="0" indent="0" algn="l" defTabSz="914400" rtl="0" eaLnBrk="1" fontAlgn="auto" latinLnBrk="0" hangingPunct="1">
                        <a:lnSpc>
                          <a:spcPct val="100000"/>
                        </a:lnSpc>
                        <a:spcBef>
                          <a:spcPts val="0"/>
                        </a:spcBef>
                        <a:spcAft>
                          <a:spcPts val="0"/>
                        </a:spcAft>
                        <a:buClrTx/>
                        <a:buSzTx/>
                        <a:buFontTx/>
                        <a:buNone/>
                        <a:tabLst/>
                        <a:defRPr/>
                      </a:pPr>
                      <a:br>
                        <a:rPr lang="en-CA" sz="3200" b="1" dirty="0"/>
                      </a:br>
                      <a:br>
                        <a:rPr lang="en-CA" sz="3200" b="1" dirty="0"/>
                      </a:br>
                      <a:r>
                        <a:rPr lang="en-CA" sz="3200" b="1" i="0" kern="1200" dirty="0">
                          <a:solidFill>
                            <a:schemeClr val="lt1"/>
                          </a:solidFill>
                          <a:effectLst/>
                          <a:latin typeface="+mn-lt"/>
                          <a:ea typeface="+mn-ea"/>
                          <a:cs typeface="+mn-cs"/>
                        </a:rPr>
                        <a:t>He ascended into the heavens/ and sent us the Paraclete/ the Spirit of Truth, the Comforter.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Amen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هذا هو الله مخلصنا، ورب كل جسد.</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A7B5D564-70F4-4FA6-F5DF-061D3EF46CB1}"/>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a:hlinkClick r:id="rId2" action="ppaction://hlinksldjump"/>
            <a:extLst>
              <a:ext uri="{FF2B5EF4-FFF2-40B4-BE49-F238E27FC236}">
                <a16:creationId xmlns:a16="http://schemas.microsoft.com/office/drawing/2014/main" id="{ED398244-1358-EA47-9FDF-F4CB486F8FA5}"/>
              </a:ext>
            </a:extLst>
          </p:cNvPr>
          <p:cNvSpPr/>
          <p:nvPr/>
        </p:nvSpPr>
        <p:spPr>
          <a:xfrm>
            <a:off x="7058650" y="6300028"/>
            <a:ext cx="1800200" cy="369332"/>
          </a:xfrm>
          <a:prstGeom prst="rect">
            <a:avLst/>
          </a:prstGeom>
          <a:solidFill>
            <a:srgbClr val="C00000"/>
          </a:solidFill>
        </p:spPr>
        <p:txBody>
          <a:bodyPr wrap="square">
            <a:spAutoFit/>
          </a:bodyPr>
          <a:lstStyle/>
          <a:p>
            <a:pPr algn="ctr"/>
            <a:r>
              <a:rPr lang="en-US" b="1" dirty="0">
                <a:solidFill>
                  <a:srgbClr val="FFFF99"/>
                </a:solidFill>
              </a:rPr>
              <a:t>Arabic/English</a:t>
            </a:r>
            <a:endParaRPr lang="en-US" dirty="0"/>
          </a:p>
        </p:txBody>
      </p:sp>
    </p:spTree>
    <p:extLst>
      <p:ext uri="{BB962C8B-B14F-4D97-AF65-F5344CB8AC3E}">
        <p14:creationId xmlns:p14="http://schemas.microsoft.com/office/powerpoint/2010/main" val="2057907738"/>
      </p:ext>
    </p:extLst>
  </p:cSld>
  <p:clrMapOvr>
    <a:masterClrMapping/>
  </p:clrMapOvr>
</p:sld>
</file>

<file path=ppt/slides/slide1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5CCE2A-084B-9AD6-B69F-1620944181A5}"/>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6AC8CA31-C616-9218-33D5-35F522C58B89}"/>
              </a:ext>
            </a:extLst>
          </p:cNvPr>
          <p:cNvGraphicFramePr>
            <a:graphicFrameLocks noGrp="1"/>
          </p:cNvGraphicFramePr>
          <p:nvPr>
            <p:extLst>
              <p:ext uri="{D42A27DB-BD31-4B8C-83A1-F6EECF244321}">
                <p14:modId xmlns:p14="http://schemas.microsoft.com/office/powerpoint/2010/main" val="1393362428"/>
              </p:ext>
            </p:extLst>
          </p:nvPr>
        </p:nvGraphicFramePr>
        <p:xfrm>
          <a:off x="285150" y="764704"/>
          <a:ext cx="8573700" cy="5832648"/>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8326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err="1">
                          <a:solidFill>
                            <a:schemeClr val="lt1"/>
                          </a:solidFill>
                          <a:effectLst/>
                          <a:latin typeface="+mn-lt"/>
                          <a:ea typeface="+mn-ea"/>
                          <a:cs typeface="+mn-cs"/>
                        </a:rPr>
                        <a:t>Etria</a:t>
                      </a:r>
                      <a:r>
                        <a:rPr lang="en-CA" sz="3200" b="0" i="0" kern="1200" dirty="0">
                          <a:solidFill>
                            <a:schemeClr val="lt1"/>
                          </a:solidFill>
                          <a:effectLst/>
                          <a:latin typeface="+mn-lt"/>
                          <a:ea typeface="+mn-ea"/>
                          <a:cs typeface="+mn-cs"/>
                        </a:rPr>
                        <a:t>-seen moo-nazi/ </a:t>
                      </a:r>
                      <a:r>
                        <a:rPr lang="en-CA" sz="3200" b="0" i="0" kern="1200" dirty="0" err="1">
                          <a:solidFill>
                            <a:schemeClr val="lt1"/>
                          </a:solidFill>
                          <a:effectLst/>
                          <a:latin typeface="+mn-lt"/>
                          <a:ea typeface="+mn-ea"/>
                          <a:cs typeface="+mn-cs"/>
                        </a:rPr>
                        <a:t>ke</a:t>
                      </a:r>
                      <a:r>
                        <a:rPr lang="en-CA" sz="3200" b="0" i="0" kern="1200" dirty="0">
                          <a:solidFill>
                            <a:schemeClr val="lt1"/>
                          </a:solidFill>
                          <a:effectLst/>
                          <a:latin typeface="+mn-lt"/>
                          <a:ea typeface="+mn-ea"/>
                          <a:cs typeface="+mn-cs"/>
                        </a:rPr>
                        <a:t> mona-seen </a:t>
                      </a:r>
                      <a:r>
                        <a:rPr lang="en-CA" sz="3200" b="0" i="0" kern="1200" dirty="0" err="1">
                          <a:solidFill>
                            <a:schemeClr val="lt1"/>
                          </a:solidFill>
                          <a:effectLst/>
                          <a:latin typeface="+mn-lt"/>
                          <a:ea typeface="+mn-ea"/>
                          <a:cs typeface="+mn-cs"/>
                        </a:rPr>
                        <a:t>Etr</a:t>
                      </a:r>
                      <a:r>
                        <a:rPr lang="en-CA" sz="3200" b="0" i="0" kern="1200" dirty="0">
                          <a:solidFill>
                            <a:schemeClr val="lt1"/>
                          </a:solidFill>
                          <a:effectLst/>
                          <a:latin typeface="+mn-lt"/>
                          <a:ea typeface="+mn-ea"/>
                          <a:cs typeface="+mn-cs"/>
                        </a:rPr>
                        <a:t>-</a:t>
                      </a:r>
                      <a:r>
                        <a:rPr lang="en-CA" sz="3200" b="0" i="0" kern="1200" dirty="0" err="1">
                          <a:solidFill>
                            <a:schemeClr val="lt1"/>
                          </a:solidFill>
                          <a:effectLst/>
                          <a:latin typeface="+mn-lt"/>
                          <a:ea typeface="+mn-ea"/>
                          <a:cs typeface="+mn-cs"/>
                        </a:rPr>
                        <a:t>ia</a:t>
                      </a:r>
                      <a:r>
                        <a:rPr lang="en-CA" sz="3200" b="0" i="0" kern="1200" dirty="0">
                          <a:solidFill>
                            <a:schemeClr val="lt1"/>
                          </a:solidFill>
                          <a:effectLst/>
                          <a:latin typeface="+mn-lt"/>
                          <a:ea typeface="+mn-ea"/>
                          <a:cs typeface="+mn-cs"/>
                        </a:rPr>
                        <a:t>-zee/ O Pa-teer </a:t>
                      </a:r>
                      <a:r>
                        <a:rPr lang="en-CA" sz="3200" b="0" i="0" kern="1200" dirty="0" err="1">
                          <a:solidFill>
                            <a:schemeClr val="lt1"/>
                          </a:solidFill>
                          <a:effectLst/>
                          <a:latin typeface="+mn-lt"/>
                          <a:ea typeface="+mn-ea"/>
                          <a:cs typeface="+mn-cs"/>
                        </a:rPr>
                        <a:t>ke</a:t>
                      </a:r>
                      <a:r>
                        <a:rPr lang="en-CA" sz="3200" b="0" i="0" kern="1200" dirty="0">
                          <a:solidFill>
                            <a:schemeClr val="lt1"/>
                          </a:solidFill>
                          <a:effectLst/>
                          <a:latin typeface="+mn-lt"/>
                          <a:ea typeface="+mn-ea"/>
                          <a:cs typeface="+mn-cs"/>
                        </a:rPr>
                        <a:t> O Ey-</a:t>
                      </a:r>
                      <a:r>
                        <a:rPr lang="en-CA" sz="3200" b="0" i="0" kern="1200" dirty="0" err="1">
                          <a:solidFill>
                            <a:schemeClr val="lt1"/>
                          </a:solidFill>
                          <a:effectLst/>
                          <a:latin typeface="+mn-lt"/>
                          <a:ea typeface="+mn-ea"/>
                          <a:cs typeface="+mn-cs"/>
                        </a:rPr>
                        <a:t>yos</a:t>
                      </a:r>
                      <a:r>
                        <a:rPr lang="en-CA" sz="3200" b="0" i="0" kern="1200" dirty="0">
                          <a:solidFill>
                            <a:schemeClr val="lt1"/>
                          </a:solidFill>
                          <a:effectLst/>
                          <a:latin typeface="+mn-lt"/>
                          <a:ea typeface="+mn-ea"/>
                          <a:cs typeface="+mn-cs"/>
                        </a:rPr>
                        <a:t>/ keto </a:t>
                      </a:r>
                      <a:r>
                        <a:rPr lang="en-CA" sz="3200" b="0" i="0" kern="1200" dirty="0" err="1">
                          <a:solidFill>
                            <a:schemeClr val="lt1"/>
                          </a:solidFill>
                          <a:effectLst/>
                          <a:latin typeface="+mn-lt"/>
                          <a:ea typeface="+mn-ea"/>
                          <a:cs typeface="+mn-cs"/>
                        </a:rPr>
                        <a:t>agion</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Epnevma</a:t>
                      </a:r>
                      <a:r>
                        <a:rPr lang="en-CA" sz="3200" b="0" i="0" kern="1200" dirty="0">
                          <a:solidFill>
                            <a:schemeClr val="lt1"/>
                          </a:solidFill>
                          <a:effectLst/>
                          <a:latin typeface="+mn-lt"/>
                          <a:ea typeface="+mn-ea"/>
                          <a:cs typeface="+mn-cs"/>
                        </a:rPr>
                        <a:t>/</a:t>
                      </a: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To </a:t>
                      </a:r>
                      <a:r>
                        <a:rPr lang="en-CA" sz="3200" b="1" i="0" kern="1200" dirty="0" err="1">
                          <a:ln>
                            <a:solidFill>
                              <a:schemeClr val="bg1"/>
                            </a:solidFill>
                          </a:ln>
                          <a:solidFill>
                            <a:schemeClr val="lt1"/>
                          </a:solidFill>
                          <a:effectLst/>
                          <a:latin typeface="+mn-lt"/>
                          <a:ea typeface="+mn-ea"/>
                          <a:cs typeface="+mn-cs"/>
                        </a:rPr>
                        <a:t>epnev</a:t>
                      </a:r>
                      <a:r>
                        <a:rPr lang="en-CA" sz="3200" b="1" i="0" kern="1200" dirty="0">
                          <a:ln>
                            <a:solidFill>
                              <a:schemeClr val="bg1"/>
                            </a:solidFill>
                          </a:ln>
                          <a:solidFill>
                            <a:schemeClr val="lt1"/>
                          </a:solidFill>
                          <a:effectLst/>
                          <a:latin typeface="+mn-lt"/>
                          <a:ea typeface="+mn-ea"/>
                          <a:cs typeface="+mn-cs"/>
                        </a:rPr>
                        <a:t>-ma tis </a:t>
                      </a:r>
                      <a:r>
                        <a:rPr lang="en-CA" sz="3200" b="1" i="0" kern="1200" dirty="0" err="1">
                          <a:ln>
                            <a:solidFill>
                              <a:schemeClr val="bg1"/>
                            </a:solidFill>
                          </a:ln>
                          <a:solidFill>
                            <a:schemeClr val="lt1"/>
                          </a:solidFill>
                          <a:effectLst/>
                          <a:latin typeface="+mn-lt"/>
                          <a:ea typeface="+mn-ea"/>
                          <a:cs typeface="+mn-cs"/>
                        </a:rPr>
                        <a:t>ali-theias</a:t>
                      </a:r>
                      <a:r>
                        <a:rPr lang="en-CA" sz="3200" b="1" i="0" kern="1200" dirty="0">
                          <a:ln>
                            <a:solidFill>
                              <a:schemeClr val="bg1"/>
                            </a:solidFill>
                          </a:ln>
                          <a:solidFill>
                            <a:schemeClr val="lt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0" i="0" kern="1200" dirty="0">
                          <a:solidFill>
                            <a:schemeClr val="lt1"/>
                          </a:solidFill>
                          <a:effectLst/>
                          <a:latin typeface="+mn-lt"/>
                          <a:ea typeface="+mn-ea"/>
                          <a:cs typeface="+mn-cs"/>
                        </a:rPr>
                        <a:t>Oo-</a:t>
                      </a:r>
                      <a:r>
                        <a:rPr lang="en-CA" sz="3200" b="0" i="0" kern="1200" dirty="0" err="1">
                          <a:solidFill>
                            <a:schemeClr val="lt1"/>
                          </a:solidFill>
                          <a:effectLst/>
                          <a:latin typeface="+mn-lt"/>
                          <a:ea typeface="+mn-ea"/>
                          <a:cs typeface="+mn-cs"/>
                        </a:rPr>
                        <a:t>etrias</a:t>
                      </a:r>
                      <a:r>
                        <a:rPr lang="en-CA" sz="3200" b="0" i="0" kern="1200" dirty="0">
                          <a:solidFill>
                            <a:schemeClr val="lt1"/>
                          </a:solidFill>
                          <a:effectLst/>
                          <a:latin typeface="+mn-lt"/>
                          <a:ea typeface="+mn-ea"/>
                          <a:cs typeface="+mn-cs"/>
                        </a:rPr>
                        <a:t> es-</a:t>
                      </a:r>
                      <a:r>
                        <a:rPr lang="en-CA" sz="3200" b="0" i="0" kern="1200" dirty="0" err="1">
                          <a:solidFill>
                            <a:schemeClr val="lt1"/>
                          </a:solidFill>
                          <a:effectLst/>
                          <a:latin typeface="+mn-lt"/>
                          <a:ea typeface="+mn-ea"/>
                          <a:cs typeface="+mn-cs"/>
                        </a:rPr>
                        <a:t>jeek</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evol</a:t>
                      </a:r>
                      <a:r>
                        <a:rPr lang="en-CA" sz="3200" b="0" i="0" kern="1200" dirty="0">
                          <a:solidFill>
                            <a:schemeClr val="lt1"/>
                          </a:solidFill>
                          <a:effectLst/>
                          <a:latin typeface="+mn-lt"/>
                          <a:ea typeface="+mn-ea"/>
                          <a:cs typeface="+mn-cs"/>
                        </a:rPr>
                        <a:t>/ es-oi-</a:t>
                      </a:r>
                      <a:r>
                        <a:rPr lang="en-CA" sz="3200" b="0" i="0" kern="1200" dirty="0" err="1">
                          <a:solidFill>
                            <a:schemeClr val="lt1"/>
                          </a:solidFill>
                          <a:effectLst/>
                          <a:latin typeface="+mn-lt"/>
                          <a:ea typeface="+mn-ea"/>
                          <a:cs typeface="+mn-cs"/>
                        </a:rPr>
                        <a:t>en</a:t>
                      </a:r>
                      <a:r>
                        <a:rPr lang="en-CA" sz="3200" b="0" i="0" kern="1200" dirty="0">
                          <a:solidFill>
                            <a:schemeClr val="lt1"/>
                          </a:solidFill>
                          <a:effectLst/>
                          <a:latin typeface="+mn-lt"/>
                          <a:ea typeface="+mn-ea"/>
                          <a:cs typeface="+mn-cs"/>
                        </a:rPr>
                        <a:t>-</a:t>
                      </a:r>
                      <a:r>
                        <a:rPr lang="en-CA" sz="3200" b="0" i="0" kern="1200" dirty="0" err="1">
                          <a:solidFill>
                            <a:schemeClr val="lt1"/>
                          </a:solidFill>
                          <a:effectLst/>
                          <a:latin typeface="+mn-lt"/>
                          <a:ea typeface="+mn-ea"/>
                          <a:cs typeface="+mn-cs"/>
                        </a:rPr>
                        <a:t>shomt</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esoi-en-owai</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ete</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fai</a:t>
                      </a:r>
                      <a:r>
                        <a:rPr lang="en-CA" sz="3200" b="0" i="0" kern="1200" dirty="0">
                          <a:solidFill>
                            <a:schemeClr val="lt1"/>
                          </a:solidFill>
                          <a:effectLst/>
                          <a:latin typeface="+mn-lt"/>
                          <a:ea typeface="+mn-ea"/>
                          <a:cs typeface="+mn-cs"/>
                        </a:rPr>
                        <a:t> pe </a:t>
                      </a:r>
                      <a:r>
                        <a:rPr lang="en-CA" sz="3200" b="0" i="0" kern="1200" dirty="0" err="1">
                          <a:solidFill>
                            <a:schemeClr val="lt1"/>
                          </a:solidFill>
                          <a:effectLst/>
                          <a:latin typeface="+mn-lt"/>
                          <a:ea typeface="+mn-ea"/>
                          <a:cs typeface="+mn-cs"/>
                        </a:rPr>
                        <a:t>Efiot</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nem</a:t>
                      </a:r>
                      <a:r>
                        <a:rPr lang="en-CA" sz="3200" b="0" i="0" kern="1200" dirty="0">
                          <a:solidFill>
                            <a:schemeClr val="lt1"/>
                          </a:solidFill>
                          <a:effectLst/>
                          <a:latin typeface="+mn-lt"/>
                          <a:ea typeface="+mn-ea"/>
                          <a:cs typeface="+mn-cs"/>
                        </a:rPr>
                        <a:t> Ep-</a:t>
                      </a:r>
                      <a:r>
                        <a:rPr lang="en-CA" sz="3200" b="0" i="0" kern="1200" dirty="0" err="1">
                          <a:solidFill>
                            <a:schemeClr val="lt1"/>
                          </a:solidFill>
                          <a:effectLst/>
                          <a:latin typeface="+mn-lt"/>
                          <a:ea typeface="+mn-ea"/>
                          <a:cs typeface="+mn-cs"/>
                        </a:rPr>
                        <a:t>sheeri</a:t>
                      </a:r>
                      <a:r>
                        <a:rPr lang="en-CA" sz="3200" b="0" i="0" kern="1200" dirty="0">
                          <a:solidFill>
                            <a:schemeClr val="lt1"/>
                          </a:solidFill>
                          <a:effectLst/>
                          <a:latin typeface="+mn-lt"/>
                          <a:ea typeface="+mn-ea"/>
                          <a:cs typeface="+mn-cs"/>
                        </a:rPr>
                        <a:t>/ </a:t>
                      </a:r>
                      <a:r>
                        <a:rPr lang="en-CA" sz="3200" b="0" i="0" kern="1200" dirty="0" err="1">
                          <a:solidFill>
                            <a:schemeClr val="lt1"/>
                          </a:solidFill>
                          <a:effectLst/>
                          <a:latin typeface="+mn-lt"/>
                          <a:ea typeface="+mn-ea"/>
                          <a:cs typeface="+mn-cs"/>
                        </a:rPr>
                        <a:t>nem</a:t>
                      </a:r>
                      <a:r>
                        <a:rPr lang="en-CA" sz="3200" b="0" i="0" kern="1200" dirty="0">
                          <a:solidFill>
                            <a:schemeClr val="lt1"/>
                          </a:solidFill>
                          <a:effectLst/>
                          <a:latin typeface="+mn-lt"/>
                          <a:ea typeface="+mn-ea"/>
                          <a:cs typeface="+mn-cs"/>
                        </a:rPr>
                        <a:t> pe-</a:t>
                      </a:r>
                      <a:r>
                        <a:rPr lang="en-CA" sz="3200" b="0" i="0" kern="1200" dirty="0" err="1">
                          <a:solidFill>
                            <a:schemeClr val="lt1"/>
                          </a:solidFill>
                          <a:effectLst/>
                          <a:latin typeface="+mn-lt"/>
                          <a:ea typeface="+mn-ea"/>
                          <a:cs typeface="+mn-cs"/>
                        </a:rPr>
                        <a:t>Epnevma</a:t>
                      </a:r>
                      <a:r>
                        <a:rPr lang="en-CA" sz="3200" b="0" i="0" kern="1200" dirty="0">
                          <a:solidFill>
                            <a:schemeClr val="lt1"/>
                          </a:solidFill>
                          <a:effectLst/>
                          <a:latin typeface="+mn-lt"/>
                          <a:ea typeface="+mn-ea"/>
                          <a:cs typeface="+mn-cs"/>
                        </a:rPr>
                        <a:t> eth-</a:t>
                      </a:r>
                      <a:r>
                        <a:rPr lang="en-CA" sz="3200" b="0" i="0" kern="1200" dirty="0" err="1">
                          <a:solidFill>
                            <a:schemeClr val="lt1"/>
                          </a:solidFill>
                          <a:effectLst/>
                          <a:latin typeface="+mn-lt"/>
                          <a:ea typeface="+mn-ea"/>
                          <a:cs typeface="+mn-cs"/>
                        </a:rPr>
                        <a:t>owab</a:t>
                      </a:r>
                      <a:r>
                        <a:rPr lang="en-CA" sz="3200" b="0" i="0" kern="1200" dirty="0">
                          <a:solidFill>
                            <a:schemeClr val="lt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Pi-</a:t>
                      </a:r>
                      <a:r>
                        <a:rPr lang="en-CA" sz="3200" b="1" i="0" kern="1200" dirty="0" err="1">
                          <a:ln>
                            <a:solidFill>
                              <a:schemeClr val="bg1"/>
                            </a:solidFill>
                          </a:ln>
                          <a:solidFill>
                            <a:schemeClr val="lt1"/>
                          </a:solidFill>
                          <a:effectLst/>
                          <a:latin typeface="+mn-lt"/>
                          <a:ea typeface="+mn-ea"/>
                          <a:cs typeface="+mn-cs"/>
                        </a:rPr>
                        <a:t>ebnevma</a:t>
                      </a:r>
                      <a:r>
                        <a:rPr lang="en-CA" sz="3200" b="1" i="0" kern="1200" dirty="0">
                          <a:ln>
                            <a:solidFill>
                              <a:schemeClr val="bg1"/>
                            </a:solidFill>
                          </a:ln>
                          <a:solidFill>
                            <a:schemeClr val="lt1"/>
                          </a:solidFill>
                          <a:effectLst/>
                          <a:latin typeface="+mn-lt"/>
                          <a:ea typeface="+mn-ea"/>
                          <a:cs typeface="+mn-cs"/>
                        </a:rPr>
                        <a:t> </a:t>
                      </a:r>
                      <a:r>
                        <a:rPr lang="en-CA" sz="3200" b="1" i="0" kern="1200" dirty="0" err="1">
                          <a:ln>
                            <a:solidFill>
                              <a:schemeClr val="bg1"/>
                            </a:solidFill>
                          </a:ln>
                          <a:solidFill>
                            <a:schemeClr val="lt1"/>
                          </a:solidFill>
                          <a:effectLst/>
                          <a:latin typeface="+mn-lt"/>
                          <a:ea typeface="+mn-ea"/>
                          <a:cs typeface="+mn-cs"/>
                        </a:rPr>
                        <a:t>ente</a:t>
                      </a:r>
                      <a:r>
                        <a:rPr lang="en-CA" sz="3200" b="1" i="0" kern="1200" dirty="0">
                          <a:ln>
                            <a:solidFill>
                              <a:schemeClr val="bg1"/>
                            </a:solidFill>
                          </a:ln>
                          <a:solidFill>
                            <a:schemeClr val="lt1"/>
                          </a:solidFill>
                          <a:effectLst/>
                          <a:latin typeface="+mn-lt"/>
                          <a:ea typeface="+mn-ea"/>
                          <a:cs typeface="+mn-cs"/>
                        </a:rPr>
                        <a:t>-</a:t>
                      </a:r>
                      <a:r>
                        <a:rPr lang="en-CA" sz="3200" b="1" i="0" kern="1200" dirty="0" err="1">
                          <a:ln>
                            <a:solidFill>
                              <a:schemeClr val="bg1"/>
                            </a:solidFill>
                          </a:ln>
                          <a:solidFill>
                            <a:schemeClr val="lt1"/>
                          </a:solidFill>
                          <a:effectLst/>
                          <a:latin typeface="+mn-lt"/>
                          <a:ea typeface="+mn-ea"/>
                          <a:cs typeface="+mn-cs"/>
                        </a:rPr>
                        <a:t>ti</a:t>
                      </a:r>
                      <a:r>
                        <a:rPr lang="en-CA" sz="3200" b="1" i="0" kern="1200" dirty="0">
                          <a:ln>
                            <a:solidFill>
                              <a:schemeClr val="bg1"/>
                            </a:solidFill>
                          </a:ln>
                          <a:solidFill>
                            <a:schemeClr val="lt1"/>
                          </a:solidFill>
                          <a:effectLst/>
                          <a:latin typeface="+mn-lt"/>
                          <a:ea typeface="+mn-ea"/>
                          <a:cs typeface="+mn-cs"/>
                        </a:rPr>
                        <a:t>-meth-mee. </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ln>
                          <a:solidFill>
                            <a:schemeClr val="bg1"/>
                          </a:solidFill>
                        </a:ln>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CA" sz="3200" b="1" i="0" kern="1200" dirty="0">
                          <a:ln>
                            <a:solidFill>
                              <a:schemeClr val="bg1"/>
                            </a:solidFill>
                          </a:ln>
                          <a:solidFill>
                            <a:schemeClr val="lt1"/>
                          </a:solidFill>
                          <a:effectLst/>
                          <a:latin typeface="+mn-lt"/>
                          <a:ea typeface="+mn-ea"/>
                          <a:cs typeface="+mn-cs"/>
                        </a:rPr>
                        <a:t>Ameen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2" name="Table 1">
            <a:extLst>
              <a:ext uri="{FF2B5EF4-FFF2-40B4-BE49-F238E27FC236}">
                <a16:creationId xmlns:a16="http://schemas.microsoft.com/office/drawing/2014/main" id="{3D15900F-B921-DDB4-6D32-3F5926D284F4}"/>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66354725"/>
      </p:ext>
    </p:extLst>
  </p:cSld>
  <p:clrMapOvr>
    <a:masterClrMapping/>
  </p:clrMapOvr>
</p:sld>
</file>

<file path=ppt/slides/slide1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317BBB-3B25-06ED-646E-296865998790}"/>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96B4B748-398A-07D1-BBC5-E3B65B01A6F2}"/>
              </a:ext>
            </a:extLst>
          </p:cNvPr>
          <p:cNvGraphicFramePr>
            <a:graphicFrameLocks noGrp="1"/>
          </p:cNvGraphicFramePr>
          <p:nvPr>
            <p:extLst>
              <p:ext uri="{D42A27DB-BD31-4B8C-83A1-F6EECF244321}">
                <p14:modId xmlns:p14="http://schemas.microsoft.com/office/powerpoint/2010/main" val="911086429"/>
              </p:ext>
            </p:extLst>
          </p:nvPr>
        </p:nvGraphicFramePr>
        <p:xfrm>
          <a:off x="285150" y="764704"/>
          <a:ext cx="8573700" cy="5400600"/>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00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 Three in one and one in three, the Father/ the Son, and the Holy Spirit,</a:t>
                      </a:r>
                      <a:br>
                        <a:rPr lang="en-CA" sz="3200" b="1" i="0" kern="1200" dirty="0">
                          <a:solidFill>
                            <a:schemeClr val="lt1"/>
                          </a:solidFill>
                          <a:effectLst/>
                          <a:latin typeface="+mn-lt"/>
                          <a:ea typeface="+mn-ea"/>
                          <a:cs typeface="+mn-cs"/>
                        </a:rPr>
                      </a:br>
                      <a:br>
                        <a:rPr lang="en-CA" sz="3200" b="1" dirty="0"/>
                      </a:br>
                      <a:br>
                        <a:rPr lang="en-CA" sz="3200" b="1" dirty="0"/>
                      </a:br>
                      <a:r>
                        <a:rPr lang="en-CA" sz="3200" b="1" i="0" kern="1200" dirty="0">
                          <a:solidFill>
                            <a:schemeClr val="lt1"/>
                          </a:solidFill>
                          <a:effectLst/>
                          <a:latin typeface="+mn-lt"/>
                          <a:ea typeface="+mn-ea"/>
                          <a:cs typeface="+mn-cs"/>
                        </a:rPr>
                        <a:t>the Spirit of Truth, the Comforter.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i="0" kern="1200" dirty="0">
                          <a:solidFill>
                            <a:schemeClr val="lt1"/>
                          </a:solidFill>
                          <a:effectLst/>
                          <a:latin typeface="+mn-lt"/>
                          <a:ea typeface="+mn-ea"/>
                          <a:cs typeface="+mn-cs"/>
                        </a:rPr>
                        <a:t>Amen alleluia.</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ثالوث في واحد وواحد في ثالوث، الآب والإبن والروح القدس، </a:t>
                      </a: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9824A583-5A07-15E8-D6CF-947937B63661}"/>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4FDA2E68-FDCE-F0EB-78AB-C64A0EA1D3E5}"/>
              </a:ext>
            </a:extLst>
          </p:cNvPr>
          <p:cNvSpPr/>
          <p:nvPr/>
        </p:nvSpPr>
        <p:spPr>
          <a:xfrm>
            <a:off x="7058650" y="6300028"/>
            <a:ext cx="1800200" cy="369332"/>
          </a:xfrm>
          <a:prstGeom prst="rect">
            <a:avLst/>
          </a:prstGeom>
          <a:solidFill>
            <a:srgbClr val="C00000"/>
          </a:solidFill>
        </p:spPr>
        <p:txBody>
          <a:bodyPr wrap="square">
            <a:spAutoFit/>
          </a:bodyPr>
          <a:lstStyle/>
          <a:p>
            <a:pPr algn="ctr"/>
            <a:r>
              <a:rPr lang="en-US" b="1" dirty="0">
                <a:solidFill>
                  <a:srgbClr val="FFFF99"/>
                </a:solidFill>
              </a:rPr>
              <a:t>Arabic/English</a:t>
            </a:r>
            <a:endParaRPr lang="en-US" dirty="0"/>
          </a:p>
        </p:txBody>
      </p:sp>
    </p:spTree>
    <p:extLst>
      <p:ext uri="{BB962C8B-B14F-4D97-AF65-F5344CB8AC3E}">
        <p14:creationId xmlns:p14="http://schemas.microsoft.com/office/powerpoint/2010/main" val="2389501477"/>
      </p:ext>
    </p:extLst>
  </p:cSld>
  <p:clrMapOvr>
    <a:masterClrMapping/>
  </p:clrMapOvr>
</p:sld>
</file>

<file path=ppt/slides/slide1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971B75-9809-129A-010D-E4AD276FF49F}"/>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D39F3B76-9354-046E-F4F1-F5A7F4102A0A}"/>
              </a:ext>
            </a:extLst>
          </p:cNvPr>
          <p:cNvGraphicFramePr>
            <a:graphicFrameLocks noGrp="1"/>
          </p:cNvGraphicFramePr>
          <p:nvPr>
            <p:extLst>
              <p:ext uri="{D42A27DB-BD31-4B8C-83A1-F6EECF244321}">
                <p14:modId xmlns:p14="http://schemas.microsoft.com/office/powerpoint/2010/main" val="2207804211"/>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err="1">
                          <a:ln>
                            <a:solidFill>
                              <a:schemeClr val="bg1"/>
                            </a:solidFill>
                          </a:ln>
                        </a:rPr>
                        <a:t>Falno-sabbeh</a:t>
                      </a:r>
                      <a:r>
                        <a:rPr lang="en-CA" sz="3200" b="1" dirty="0">
                          <a:ln>
                            <a:solidFill>
                              <a:schemeClr val="bg1"/>
                            </a:solidFill>
                          </a:ln>
                        </a:rPr>
                        <a:t> </a:t>
                      </a:r>
                      <a:r>
                        <a:rPr lang="en-CA" sz="3200" b="1" dirty="0" err="1">
                          <a:ln>
                            <a:solidFill>
                              <a:schemeClr val="bg1"/>
                            </a:solidFill>
                          </a:ln>
                        </a:rPr>
                        <a:t>el</a:t>
                      </a:r>
                      <a:r>
                        <a:rPr lang="en-CA" sz="3200" b="1" dirty="0">
                          <a:ln>
                            <a:solidFill>
                              <a:schemeClr val="bg1"/>
                            </a:solidFill>
                          </a:ln>
                        </a:rPr>
                        <a:t>-Rab/ lean-</a:t>
                      </a:r>
                      <a:r>
                        <a:rPr lang="en-CA" sz="3200" b="1" dirty="0" err="1">
                          <a:ln>
                            <a:solidFill>
                              <a:schemeClr val="bg1"/>
                            </a:solidFill>
                          </a:ln>
                        </a:rPr>
                        <a:t>naho</a:t>
                      </a:r>
                      <a:r>
                        <a:rPr lang="en-CA" sz="3200" b="1" dirty="0">
                          <a:ln>
                            <a:solidFill>
                              <a:schemeClr val="bg1"/>
                            </a:solidFill>
                          </a:ln>
                        </a:rPr>
                        <a:t> bel </a:t>
                      </a:r>
                      <a:r>
                        <a:rPr lang="en-CA" sz="3200" b="1" dirty="0" err="1">
                          <a:ln>
                            <a:solidFill>
                              <a:schemeClr val="bg1"/>
                            </a:solidFill>
                          </a:ln>
                        </a:rPr>
                        <a:t>magdi</a:t>
                      </a:r>
                      <a:r>
                        <a:rPr lang="en-CA" sz="3200" b="1" dirty="0">
                          <a:ln>
                            <a:solidFill>
                              <a:schemeClr val="bg1"/>
                            </a:solidFill>
                          </a:ln>
                        </a:rPr>
                        <a:t> </a:t>
                      </a:r>
                      <a:r>
                        <a:rPr lang="en-CA" sz="3200" b="1" dirty="0" err="1">
                          <a:ln>
                            <a:solidFill>
                              <a:schemeClr val="bg1"/>
                            </a:solidFill>
                          </a:ln>
                        </a:rPr>
                        <a:t>tamaggad</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Sa-'</a:t>
                      </a:r>
                      <a:r>
                        <a:rPr lang="en-CA" sz="3200" b="1" dirty="0" err="1">
                          <a:ln>
                            <a:solidFill>
                              <a:schemeClr val="bg1"/>
                            </a:solidFill>
                          </a:ln>
                        </a:rPr>
                        <a:t>eda</a:t>
                      </a:r>
                      <a:r>
                        <a:rPr lang="en-CA" sz="3200" b="1" dirty="0">
                          <a:ln>
                            <a:solidFill>
                              <a:schemeClr val="bg1"/>
                            </a:solidFill>
                          </a:ln>
                        </a:rPr>
                        <a:t> ee-la </a:t>
                      </a:r>
                      <a:r>
                        <a:rPr lang="en-CA" sz="3200" b="1" dirty="0" err="1">
                          <a:ln>
                            <a:solidFill>
                              <a:schemeClr val="bg1"/>
                            </a:solidFill>
                          </a:ln>
                        </a:rPr>
                        <a:t>a'ala</a:t>
                      </a:r>
                      <a:r>
                        <a:rPr lang="en-CA" sz="3200" b="1" dirty="0">
                          <a:ln>
                            <a:solidFill>
                              <a:schemeClr val="bg1"/>
                            </a:solidFill>
                          </a:ln>
                        </a:rPr>
                        <a:t> al-</a:t>
                      </a:r>
                      <a:r>
                        <a:rPr lang="en-CA" sz="3200" b="1" dirty="0" err="1">
                          <a:ln>
                            <a:solidFill>
                              <a:schemeClr val="bg1"/>
                            </a:solidFill>
                          </a:ln>
                        </a:rPr>
                        <a:t>samawat</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a:t>
                      </a:r>
                      <a:r>
                        <a:rPr lang="en-CA" sz="3200" b="1" dirty="0" err="1">
                          <a:ln>
                            <a:solidFill>
                              <a:schemeClr val="bg1"/>
                            </a:solidFill>
                          </a:ln>
                        </a:rPr>
                        <a:t>arsal</a:t>
                      </a:r>
                      <a:r>
                        <a:rPr lang="en-CA" sz="3200" b="1" dirty="0">
                          <a:ln>
                            <a:solidFill>
                              <a:schemeClr val="bg1"/>
                            </a:solidFill>
                          </a:ln>
                        </a:rPr>
                        <a:t> </a:t>
                      </a:r>
                      <a:r>
                        <a:rPr lang="en-CA" sz="3200" b="1" dirty="0" err="1">
                          <a:ln>
                            <a:solidFill>
                              <a:schemeClr val="bg1"/>
                            </a:solidFill>
                          </a:ln>
                        </a:rPr>
                        <a:t>lana</a:t>
                      </a:r>
                      <a:r>
                        <a:rPr lang="en-CA" sz="3200" b="1" dirty="0">
                          <a:ln>
                            <a:solidFill>
                              <a:schemeClr val="bg1"/>
                            </a:solidFill>
                          </a:ln>
                        </a:rPr>
                        <a:t> al-Parak-</a:t>
                      </a:r>
                      <a:r>
                        <a:rPr lang="en-CA" sz="3200" b="1" dirty="0" err="1">
                          <a:ln>
                            <a:solidFill>
                              <a:schemeClr val="bg1"/>
                            </a:solidFill>
                          </a:ln>
                        </a:rPr>
                        <a:t>leete</a:t>
                      </a:r>
                      <a:r>
                        <a:rPr lang="en-CA" sz="3200" b="1" dirty="0">
                          <a:ln>
                            <a:solidFill>
                              <a:schemeClr val="bg1"/>
                            </a:solidFill>
                          </a:ln>
                        </a:rPr>
                        <a:t>/ </a:t>
                      </a:r>
                      <a:r>
                        <a:rPr lang="en-CA" sz="3200" b="1" dirty="0" err="1">
                          <a:ln>
                            <a:solidFill>
                              <a:schemeClr val="bg1"/>
                            </a:solidFill>
                          </a:ln>
                        </a:rPr>
                        <a:t>roh</a:t>
                      </a:r>
                      <a:r>
                        <a:rPr lang="en-CA" sz="3200" b="1" dirty="0">
                          <a:ln>
                            <a:solidFill>
                              <a:schemeClr val="bg1"/>
                            </a:solidFill>
                          </a:ln>
                        </a:rPr>
                        <a:t> al-</a:t>
                      </a:r>
                      <a:r>
                        <a:rPr lang="en-CA" sz="3200" b="1" dirty="0" err="1">
                          <a:ln>
                            <a:solidFill>
                              <a:schemeClr val="bg1"/>
                            </a:solidFill>
                          </a:ln>
                        </a:rPr>
                        <a:t>huq</a:t>
                      </a:r>
                      <a:r>
                        <a:rPr lang="en-CA" sz="3200" b="1" dirty="0">
                          <a:ln>
                            <a:solidFill>
                              <a:schemeClr val="bg1"/>
                            </a:solidFill>
                          </a:ln>
                        </a:rPr>
                        <a:t>-</a:t>
                      </a:r>
                      <a:r>
                        <a:rPr lang="en-CA" sz="3200" b="1" dirty="0" err="1">
                          <a:ln>
                            <a:solidFill>
                              <a:schemeClr val="bg1"/>
                            </a:solidFill>
                          </a:ln>
                        </a:rPr>
                        <a:t>el-mo-azzi</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Ameen Alleluia.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فلنسبح الرب، </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لأنه بالمجد تمجد.</a:t>
                      </a:r>
                      <a:br>
                        <a:rPr lang="ar-AE" sz="3200" dirty="0"/>
                      </a:b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1CA25AF3-E2C2-75C4-D4A7-69C02D9AF85F}"/>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3503A61A-A2DA-4C40-2123-306718432229}"/>
              </a:ext>
            </a:extLst>
          </p:cNvPr>
          <p:cNvSpPr/>
          <p:nvPr/>
        </p:nvSpPr>
        <p:spPr>
          <a:xfrm>
            <a:off x="7596336" y="6300028"/>
            <a:ext cx="1262514" cy="369332"/>
          </a:xfrm>
          <a:prstGeom prst="rect">
            <a:avLst/>
          </a:prstGeom>
          <a:solidFill>
            <a:srgbClr val="C00000"/>
          </a:solidFill>
        </p:spPr>
        <p:txBody>
          <a:bodyPr wrap="square">
            <a:spAutoFit/>
          </a:bodyPr>
          <a:lstStyle/>
          <a:p>
            <a:pPr algn="ctr"/>
            <a:r>
              <a:rPr lang="en-US" b="1" dirty="0">
                <a:solidFill>
                  <a:srgbClr val="FFFF99"/>
                </a:solidFill>
              </a:rPr>
              <a:t>Back</a:t>
            </a:r>
            <a:endParaRPr lang="en-US" dirty="0"/>
          </a:p>
        </p:txBody>
      </p:sp>
    </p:spTree>
    <p:extLst>
      <p:ext uri="{BB962C8B-B14F-4D97-AF65-F5344CB8AC3E}">
        <p14:creationId xmlns:p14="http://schemas.microsoft.com/office/powerpoint/2010/main" val="2584136081"/>
      </p:ext>
    </p:extLst>
  </p:cSld>
  <p:clrMapOvr>
    <a:masterClrMapping/>
  </p:clrMapOvr>
</p:sld>
</file>

<file path=ppt/slides/slide12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C560F4-1756-44CF-D79A-9A7EEEACF228}"/>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E4E952FD-72A5-43EB-C734-E08A92B5D6D2}"/>
              </a:ext>
            </a:extLst>
          </p:cNvPr>
          <p:cNvGraphicFramePr>
            <a:graphicFrameLocks noGrp="1"/>
          </p:cNvGraphicFramePr>
          <p:nvPr>
            <p:extLst>
              <p:ext uri="{D42A27DB-BD31-4B8C-83A1-F6EECF244321}">
                <p14:modId xmlns:p14="http://schemas.microsoft.com/office/powerpoint/2010/main" val="190721228"/>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Ga-`ala-al-</a:t>
                      </a:r>
                      <a:r>
                        <a:rPr lang="en-CA" sz="3200" b="1" dirty="0" err="1">
                          <a:ln>
                            <a:solidFill>
                              <a:schemeClr val="bg1"/>
                            </a:solidFill>
                          </a:ln>
                        </a:rPr>
                        <a:t>ethnai</a:t>
                      </a:r>
                      <a:r>
                        <a:rPr lang="en-CA" sz="3200" b="1" dirty="0">
                          <a:ln>
                            <a:solidFill>
                              <a:schemeClr val="bg1"/>
                            </a:solidFill>
                          </a:ln>
                        </a:rPr>
                        <a:t>-</a:t>
                      </a:r>
                      <a:r>
                        <a:rPr lang="en-CA" sz="3200" b="1" dirty="0" err="1">
                          <a:ln>
                            <a:solidFill>
                              <a:schemeClr val="bg1"/>
                            </a:solidFill>
                          </a:ln>
                        </a:rPr>
                        <a:t>ni</a:t>
                      </a:r>
                      <a:r>
                        <a:rPr lang="en-CA" sz="3200" b="1" dirty="0">
                          <a:ln>
                            <a:solidFill>
                              <a:schemeClr val="bg1"/>
                            </a:solidFill>
                          </a:ln>
                        </a:rPr>
                        <a:t> </a:t>
                      </a:r>
                      <a:r>
                        <a:rPr lang="en-CA" sz="3200" b="1" dirty="0" err="1">
                          <a:ln>
                            <a:solidFill>
                              <a:schemeClr val="bg1"/>
                            </a:solidFill>
                          </a:ln>
                        </a:rPr>
                        <a:t>wahi</a:t>
                      </a:r>
                      <a:r>
                        <a:rPr lang="en-CA" sz="3200" b="1" dirty="0">
                          <a:ln>
                            <a:solidFill>
                              <a:schemeClr val="bg1"/>
                            </a:solidFill>
                          </a:ln>
                        </a:rPr>
                        <a:t>-dan/ ay-</a:t>
                      </a:r>
                      <a:r>
                        <a:rPr lang="en-CA" sz="3200" b="1" dirty="0" err="1">
                          <a:ln>
                            <a:solidFill>
                              <a:schemeClr val="bg1"/>
                            </a:solidFill>
                          </a:ln>
                        </a:rPr>
                        <a:t>el</a:t>
                      </a:r>
                      <a:r>
                        <a:rPr lang="en-CA" sz="3200" b="1" dirty="0">
                          <a:ln>
                            <a:solidFill>
                              <a:schemeClr val="bg1"/>
                            </a:solidFill>
                          </a:ln>
                        </a:rPr>
                        <a:t>-</a:t>
                      </a:r>
                      <a:r>
                        <a:rPr lang="en-CA" sz="3200" b="1" dirty="0" err="1">
                          <a:ln>
                            <a:solidFill>
                              <a:schemeClr val="bg1"/>
                            </a:solidFill>
                          </a:ln>
                        </a:rPr>
                        <a:t>sama</a:t>
                      </a:r>
                      <a:r>
                        <a:rPr lang="en-CA" sz="3200" b="1" dirty="0">
                          <a:ln>
                            <a:solidFill>
                              <a:schemeClr val="bg1"/>
                            </a:solidFill>
                          </a:ln>
                        </a:rPr>
                        <a:t> </a:t>
                      </a:r>
                      <a:r>
                        <a:rPr lang="en-CA" sz="3200" b="1" dirty="0" err="1">
                          <a:ln>
                            <a:solidFill>
                              <a:schemeClr val="bg1"/>
                            </a:solidFill>
                          </a:ln>
                        </a:rPr>
                        <a:t>wal-ard</a:t>
                      </a:r>
                      <a:r>
                        <a:rPr lang="en-CA" sz="3200" b="1" dirty="0">
                          <a:ln>
                            <a:solidFill>
                              <a:schemeClr val="bg1"/>
                            </a:solidFill>
                          </a:ln>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Sa-'</a:t>
                      </a:r>
                      <a:r>
                        <a:rPr lang="en-CA" sz="3200" b="1" dirty="0" err="1">
                          <a:ln>
                            <a:solidFill>
                              <a:schemeClr val="bg1"/>
                            </a:solidFill>
                          </a:ln>
                        </a:rPr>
                        <a:t>eda</a:t>
                      </a:r>
                      <a:r>
                        <a:rPr lang="en-CA" sz="3200" b="1" dirty="0">
                          <a:ln>
                            <a:solidFill>
                              <a:schemeClr val="bg1"/>
                            </a:solidFill>
                          </a:ln>
                        </a:rPr>
                        <a:t> ee-la </a:t>
                      </a:r>
                      <a:r>
                        <a:rPr lang="en-CA" sz="3200" b="1" dirty="0" err="1">
                          <a:ln>
                            <a:solidFill>
                              <a:schemeClr val="bg1"/>
                            </a:solidFill>
                          </a:ln>
                        </a:rPr>
                        <a:t>a'ala</a:t>
                      </a:r>
                      <a:r>
                        <a:rPr lang="en-CA" sz="3200" b="1" dirty="0">
                          <a:ln>
                            <a:solidFill>
                              <a:schemeClr val="bg1"/>
                            </a:solidFill>
                          </a:ln>
                        </a:rPr>
                        <a:t> al-</a:t>
                      </a:r>
                      <a:r>
                        <a:rPr lang="en-CA" sz="3200" b="1" dirty="0" err="1">
                          <a:ln>
                            <a:solidFill>
                              <a:schemeClr val="bg1"/>
                            </a:solidFill>
                          </a:ln>
                        </a:rPr>
                        <a:t>samawat</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a:t>
                      </a:r>
                      <a:r>
                        <a:rPr lang="en-CA" sz="3200" b="1" dirty="0" err="1">
                          <a:ln>
                            <a:solidFill>
                              <a:schemeClr val="bg1"/>
                            </a:solidFill>
                          </a:ln>
                        </a:rPr>
                        <a:t>arsal</a:t>
                      </a:r>
                      <a:r>
                        <a:rPr lang="en-CA" sz="3200" b="1" dirty="0">
                          <a:ln>
                            <a:solidFill>
                              <a:schemeClr val="bg1"/>
                            </a:solidFill>
                          </a:ln>
                        </a:rPr>
                        <a:t> </a:t>
                      </a:r>
                      <a:r>
                        <a:rPr lang="en-CA" sz="3200" b="1" dirty="0" err="1">
                          <a:ln>
                            <a:solidFill>
                              <a:schemeClr val="bg1"/>
                            </a:solidFill>
                          </a:ln>
                        </a:rPr>
                        <a:t>lana</a:t>
                      </a:r>
                      <a:r>
                        <a:rPr lang="en-CA" sz="3200" b="1" dirty="0">
                          <a:ln>
                            <a:solidFill>
                              <a:schemeClr val="bg1"/>
                            </a:solidFill>
                          </a:ln>
                        </a:rPr>
                        <a:t> al-Parak-</a:t>
                      </a:r>
                      <a:r>
                        <a:rPr lang="en-CA" sz="3200" b="1" dirty="0" err="1">
                          <a:ln>
                            <a:solidFill>
                              <a:schemeClr val="bg1"/>
                            </a:solidFill>
                          </a:ln>
                        </a:rPr>
                        <a:t>leete</a:t>
                      </a:r>
                      <a:r>
                        <a:rPr lang="en-CA" sz="3200" b="1" dirty="0">
                          <a:ln>
                            <a:solidFill>
                              <a:schemeClr val="bg1"/>
                            </a:solidFill>
                          </a:ln>
                        </a:rPr>
                        <a:t>/ </a:t>
                      </a:r>
                      <a:r>
                        <a:rPr lang="en-CA" sz="3200" b="1" dirty="0" err="1">
                          <a:ln>
                            <a:solidFill>
                              <a:schemeClr val="bg1"/>
                            </a:solidFill>
                          </a:ln>
                        </a:rPr>
                        <a:t>roh</a:t>
                      </a:r>
                      <a:r>
                        <a:rPr lang="en-CA" sz="3200" b="1" dirty="0">
                          <a:ln>
                            <a:solidFill>
                              <a:schemeClr val="bg1"/>
                            </a:solidFill>
                          </a:ln>
                        </a:rPr>
                        <a:t> al-</a:t>
                      </a:r>
                      <a:r>
                        <a:rPr lang="en-CA" sz="3200" b="1" dirty="0" err="1">
                          <a:ln>
                            <a:solidFill>
                              <a:schemeClr val="bg1"/>
                            </a:solidFill>
                          </a:ln>
                        </a:rPr>
                        <a:t>huq</a:t>
                      </a:r>
                      <a:r>
                        <a:rPr lang="en-CA" sz="3200" b="1" dirty="0">
                          <a:ln>
                            <a:solidFill>
                              <a:schemeClr val="bg1"/>
                            </a:solidFill>
                          </a:ln>
                        </a:rPr>
                        <a:t>-</a:t>
                      </a:r>
                      <a:r>
                        <a:rPr lang="en-CA" sz="3200" b="1" dirty="0" err="1">
                          <a:ln>
                            <a:solidFill>
                              <a:schemeClr val="bg1"/>
                            </a:solidFill>
                          </a:ln>
                        </a:rPr>
                        <a:t>el-mo-azzi</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Ameen Alleluia.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جعل الإثنين واحداً، أي السماء والأرض</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A0DC0864-E7CC-A005-FD62-D60A148B4951}"/>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A37DC8E4-15CF-644F-B8AE-815DD5EBF4F7}"/>
              </a:ext>
            </a:extLst>
          </p:cNvPr>
          <p:cNvSpPr/>
          <p:nvPr/>
        </p:nvSpPr>
        <p:spPr>
          <a:xfrm>
            <a:off x="7596336" y="6300028"/>
            <a:ext cx="1262514" cy="369332"/>
          </a:xfrm>
          <a:prstGeom prst="rect">
            <a:avLst/>
          </a:prstGeom>
          <a:solidFill>
            <a:srgbClr val="C00000"/>
          </a:solidFill>
        </p:spPr>
        <p:txBody>
          <a:bodyPr wrap="square">
            <a:spAutoFit/>
          </a:bodyPr>
          <a:lstStyle/>
          <a:p>
            <a:pPr algn="ctr"/>
            <a:r>
              <a:rPr lang="en-US" b="1" dirty="0">
                <a:solidFill>
                  <a:srgbClr val="FFFF99"/>
                </a:solidFill>
              </a:rPr>
              <a:t>Back</a:t>
            </a:r>
            <a:endParaRPr lang="en-US" dirty="0"/>
          </a:p>
        </p:txBody>
      </p:sp>
    </p:spTree>
    <p:extLst>
      <p:ext uri="{BB962C8B-B14F-4D97-AF65-F5344CB8AC3E}">
        <p14:creationId xmlns:p14="http://schemas.microsoft.com/office/powerpoint/2010/main" val="563832124"/>
      </p:ext>
    </p:extLst>
  </p:cSld>
  <p:clrMapOvr>
    <a:masterClrMapping/>
  </p:clrMapOvr>
</p:sld>
</file>

<file path=ppt/slides/slide1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3BB673-84BA-7B49-1C30-895010D38B3C}"/>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F9E77321-626F-8B98-B5DA-EE7D4CB01EC4}"/>
              </a:ext>
            </a:extLst>
          </p:cNvPr>
          <p:cNvGraphicFramePr>
            <a:graphicFrameLocks noGrp="1"/>
          </p:cNvGraphicFramePr>
          <p:nvPr>
            <p:extLst>
              <p:ext uri="{D42A27DB-BD31-4B8C-83A1-F6EECF244321}">
                <p14:modId xmlns:p14="http://schemas.microsoft.com/office/powerpoint/2010/main" val="3454921741"/>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Ta-'</a:t>
                      </a:r>
                      <a:r>
                        <a:rPr lang="en-CA" sz="3200" b="1" dirty="0" err="1">
                          <a:ln>
                            <a:solidFill>
                              <a:schemeClr val="bg1"/>
                            </a:solidFill>
                          </a:ln>
                        </a:rPr>
                        <a:t>alo</a:t>
                      </a:r>
                      <a:r>
                        <a:rPr lang="en-CA" sz="3200" b="1" dirty="0">
                          <a:ln>
                            <a:solidFill>
                              <a:schemeClr val="bg1"/>
                            </a:solidFill>
                          </a:ln>
                        </a:rPr>
                        <a:t> </a:t>
                      </a:r>
                      <a:r>
                        <a:rPr lang="en-CA" sz="3200" b="1" dirty="0" err="1">
                          <a:ln>
                            <a:solidFill>
                              <a:schemeClr val="bg1"/>
                            </a:solidFill>
                          </a:ln>
                        </a:rPr>
                        <a:t>ya</a:t>
                      </a:r>
                      <a:r>
                        <a:rPr lang="en-CA" sz="3200" b="1" dirty="0">
                          <a:ln>
                            <a:solidFill>
                              <a:schemeClr val="bg1"/>
                            </a:solidFill>
                          </a:ln>
                        </a:rPr>
                        <a:t> </a:t>
                      </a:r>
                      <a:r>
                        <a:rPr lang="en-CA" sz="3200" b="1" dirty="0" err="1">
                          <a:ln>
                            <a:solidFill>
                              <a:schemeClr val="bg1"/>
                            </a:solidFill>
                          </a:ln>
                        </a:rPr>
                        <a:t>gamee</a:t>
                      </a:r>
                      <a:r>
                        <a:rPr lang="en-CA" sz="3200" b="1" dirty="0">
                          <a:ln>
                            <a:solidFill>
                              <a:schemeClr val="bg1"/>
                            </a:solidFill>
                          </a:ln>
                        </a:rPr>
                        <a:t>-'a-al she-`</a:t>
                      </a:r>
                      <a:r>
                        <a:rPr lang="en-CA" sz="3200" b="1" dirty="0" err="1">
                          <a:ln>
                            <a:solidFill>
                              <a:schemeClr val="bg1"/>
                            </a:solidFill>
                          </a:ln>
                        </a:rPr>
                        <a:t>oob</a:t>
                      </a:r>
                      <a:r>
                        <a:rPr lang="en-CA" sz="3200" b="1" dirty="0">
                          <a:ln>
                            <a:solidFill>
                              <a:schemeClr val="bg1"/>
                            </a:solidFill>
                          </a:ln>
                        </a:rPr>
                        <a:t>/ le </a:t>
                      </a:r>
                      <a:r>
                        <a:rPr lang="en-CA" sz="3200" b="1" dirty="0" err="1">
                          <a:ln>
                            <a:solidFill>
                              <a:schemeClr val="bg1"/>
                            </a:solidFill>
                          </a:ln>
                        </a:rPr>
                        <a:t>nas</a:t>
                      </a:r>
                      <a:r>
                        <a:rPr lang="en-CA" sz="3200" b="1" dirty="0">
                          <a:ln>
                            <a:solidFill>
                              <a:schemeClr val="bg1"/>
                            </a:solidFill>
                          </a:ln>
                        </a:rPr>
                        <a:t>-good le </a:t>
                      </a:r>
                      <a:r>
                        <a:rPr lang="en-CA" sz="3200" b="1" dirty="0" err="1">
                          <a:ln>
                            <a:solidFill>
                              <a:schemeClr val="bg1"/>
                            </a:solidFill>
                          </a:ln>
                        </a:rPr>
                        <a:t>Yaso´a</a:t>
                      </a:r>
                      <a:r>
                        <a:rPr lang="en-CA" sz="3200" b="1" dirty="0">
                          <a:ln>
                            <a:solidFill>
                              <a:schemeClr val="bg1"/>
                            </a:solidFill>
                          </a:ln>
                        </a:rPr>
                        <a:t> al-</a:t>
                      </a:r>
                      <a:r>
                        <a:rPr lang="en-CA" sz="3200" b="1" dirty="0" err="1">
                          <a:ln>
                            <a:solidFill>
                              <a:schemeClr val="bg1"/>
                            </a:solidFill>
                          </a:ln>
                        </a:rPr>
                        <a:t>Massieh</a:t>
                      </a:r>
                      <a:r>
                        <a:rPr lang="en-CA" sz="3200" b="1" dirty="0">
                          <a:ln>
                            <a:solidFill>
                              <a:schemeClr val="bg1"/>
                            </a:solidFill>
                          </a:ln>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Sa-'</a:t>
                      </a:r>
                      <a:r>
                        <a:rPr lang="en-CA" sz="3200" b="1" dirty="0" err="1">
                          <a:ln>
                            <a:solidFill>
                              <a:schemeClr val="bg1"/>
                            </a:solidFill>
                          </a:ln>
                        </a:rPr>
                        <a:t>eda</a:t>
                      </a:r>
                      <a:r>
                        <a:rPr lang="en-CA" sz="3200" b="1" dirty="0">
                          <a:ln>
                            <a:solidFill>
                              <a:schemeClr val="bg1"/>
                            </a:solidFill>
                          </a:ln>
                        </a:rPr>
                        <a:t> ee-la </a:t>
                      </a:r>
                      <a:r>
                        <a:rPr lang="en-CA" sz="3200" b="1" dirty="0" err="1">
                          <a:ln>
                            <a:solidFill>
                              <a:schemeClr val="bg1"/>
                            </a:solidFill>
                          </a:ln>
                        </a:rPr>
                        <a:t>a'ala</a:t>
                      </a:r>
                      <a:r>
                        <a:rPr lang="en-CA" sz="3200" b="1" dirty="0">
                          <a:ln>
                            <a:solidFill>
                              <a:schemeClr val="bg1"/>
                            </a:solidFill>
                          </a:ln>
                        </a:rPr>
                        <a:t> al-</a:t>
                      </a:r>
                      <a:r>
                        <a:rPr lang="en-CA" sz="3200" b="1" dirty="0" err="1">
                          <a:ln>
                            <a:solidFill>
                              <a:schemeClr val="bg1"/>
                            </a:solidFill>
                          </a:ln>
                        </a:rPr>
                        <a:t>samawat</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a:t>
                      </a:r>
                      <a:r>
                        <a:rPr lang="en-CA" sz="3200" b="1" dirty="0" err="1">
                          <a:ln>
                            <a:solidFill>
                              <a:schemeClr val="bg1"/>
                            </a:solidFill>
                          </a:ln>
                        </a:rPr>
                        <a:t>arsal</a:t>
                      </a:r>
                      <a:r>
                        <a:rPr lang="en-CA" sz="3200" b="1" dirty="0">
                          <a:ln>
                            <a:solidFill>
                              <a:schemeClr val="bg1"/>
                            </a:solidFill>
                          </a:ln>
                        </a:rPr>
                        <a:t> </a:t>
                      </a:r>
                      <a:r>
                        <a:rPr lang="en-CA" sz="3200" b="1" dirty="0" err="1">
                          <a:ln>
                            <a:solidFill>
                              <a:schemeClr val="bg1"/>
                            </a:solidFill>
                          </a:ln>
                        </a:rPr>
                        <a:t>lana</a:t>
                      </a:r>
                      <a:r>
                        <a:rPr lang="en-CA" sz="3200" b="1" dirty="0">
                          <a:ln>
                            <a:solidFill>
                              <a:schemeClr val="bg1"/>
                            </a:solidFill>
                          </a:ln>
                        </a:rPr>
                        <a:t> al-Parak-</a:t>
                      </a:r>
                      <a:r>
                        <a:rPr lang="en-CA" sz="3200" b="1" dirty="0" err="1">
                          <a:ln>
                            <a:solidFill>
                              <a:schemeClr val="bg1"/>
                            </a:solidFill>
                          </a:ln>
                        </a:rPr>
                        <a:t>leete</a:t>
                      </a:r>
                      <a:r>
                        <a:rPr lang="en-CA" sz="3200" b="1" dirty="0">
                          <a:ln>
                            <a:solidFill>
                              <a:schemeClr val="bg1"/>
                            </a:solidFill>
                          </a:ln>
                        </a:rPr>
                        <a:t>/ </a:t>
                      </a:r>
                      <a:r>
                        <a:rPr lang="en-CA" sz="3200" b="1" dirty="0" err="1">
                          <a:ln>
                            <a:solidFill>
                              <a:schemeClr val="bg1"/>
                            </a:solidFill>
                          </a:ln>
                        </a:rPr>
                        <a:t>roh</a:t>
                      </a:r>
                      <a:r>
                        <a:rPr lang="en-CA" sz="3200" b="1" dirty="0">
                          <a:ln>
                            <a:solidFill>
                              <a:schemeClr val="bg1"/>
                            </a:solidFill>
                          </a:ln>
                        </a:rPr>
                        <a:t> al-</a:t>
                      </a:r>
                      <a:r>
                        <a:rPr lang="en-CA" sz="3200" b="1" dirty="0" err="1">
                          <a:ln>
                            <a:solidFill>
                              <a:schemeClr val="bg1"/>
                            </a:solidFill>
                          </a:ln>
                        </a:rPr>
                        <a:t>huq</a:t>
                      </a:r>
                      <a:r>
                        <a:rPr lang="en-CA" sz="3200" b="1" dirty="0">
                          <a:ln>
                            <a:solidFill>
                              <a:schemeClr val="bg1"/>
                            </a:solidFill>
                          </a:ln>
                        </a:rPr>
                        <a:t>-</a:t>
                      </a:r>
                      <a:r>
                        <a:rPr lang="en-CA" sz="3200" b="1" dirty="0" err="1">
                          <a:ln>
                            <a:solidFill>
                              <a:schemeClr val="bg1"/>
                            </a:solidFill>
                          </a:ln>
                        </a:rPr>
                        <a:t>el-mo-azzi</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Ameen Alleluia.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تعالوا يا جميع الشعوب، لنسجد ليسوع المسيحأعلى</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3B3C2FFD-4C89-419D-5042-8F7A2BF46ED0}"/>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37D0176A-E900-0B64-777C-AD2B9C5634D7}"/>
              </a:ext>
            </a:extLst>
          </p:cNvPr>
          <p:cNvSpPr/>
          <p:nvPr/>
        </p:nvSpPr>
        <p:spPr>
          <a:xfrm>
            <a:off x="7596336" y="6300028"/>
            <a:ext cx="1262514" cy="369332"/>
          </a:xfrm>
          <a:prstGeom prst="rect">
            <a:avLst/>
          </a:prstGeom>
          <a:solidFill>
            <a:srgbClr val="C00000"/>
          </a:solidFill>
        </p:spPr>
        <p:txBody>
          <a:bodyPr wrap="square">
            <a:spAutoFit/>
          </a:bodyPr>
          <a:lstStyle/>
          <a:p>
            <a:pPr algn="ctr"/>
            <a:r>
              <a:rPr lang="en-US" b="1" dirty="0">
                <a:solidFill>
                  <a:srgbClr val="FFFF99"/>
                </a:solidFill>
              </a:rPr>
              <a:t>Back</a:t>
            </a:r>
            <a:endParaRPr lang="en-US" dirty="0"/>
          </a:p>
        </p:txBody>
      </p:sp>
    </p:spTree>
    <p:extLst>
      <p:ext uri="{BB962C8B-B14F-4D97-AF65-F5344CB8AC3E}">
        <p14:creationId xmlns:p14="http://schemas.microsoft.com/office/powerpoint/2010/main" val="1142722528"/>
      </p:ext>
    </p:extLst>
  </p:cSld>
  <p:clrMapOvr>
    <a:masterClrMapping/>
  </p:clrMapOvr>
</p:sld>
</file>

<file path=ppt/slides/slide12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AB3E99-D49B-50AF-52A0-3BE5947C688F}"/>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F27553CB-42D5-9AFF-032C-5039C7115EFE}"/>
              </a:ext>
            </a:extLst>
          </p:cNvPr>
          <p:cNvGraphicFramePr>
            <a:graphicFrameLocks noGrp="1"/>
          </p:cNvGraphicFramePr>
          <p:nvPr>
            <p:extLst>
              <p:ext uri="{D42A27DB-BD31-4B8C-83A1-F6EECF244321}">
                <p14:modId xmlns:p14="http://schemas.microsoft.com/office/powerpoint/2010/main" val="2859166222"/>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Haza </a:t>
                      </a:r>
                      <a:r>
                        <a:rPr lang="en-CA" sz="3200" b="1" dirty="0" err="1">
                          <a:ln>
                            <a:solidFill>
                              <a:schemeClr val="bg1"/>
                            </a:solidFill>
                          </a:ln>
                        </a:rPr>
                        <a:t>howa</a:t>
                      </a:r>
                      <a:r>
                        <a:rPr lang="en-CA" sz="3200" b="1" dirty="0">
                          <a:ln>
                            <a:solidFill>
                              <a:schemeClr val="bg1"/>
                            </a:solidFill>
                          </a:ln>
                        </a:rPr>
                        <a:t> Allah </a:t>
                      </a:r>
                      <a:r>
                        <a:rPr lang="en-CA" sz="3200" b="1" dirty="0" err="1">
                          <a:ln>
                            <a:solidFill>
                              <a:schemeClr val="bg1"/>
                            </a:solidFill>
                          </a:ln>
                        </a:rPr>
                        <a:t>mokhales-na</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Rabbo </a:t>
                      </a:r>
                      <a:r>
                        <a:rPr lang="en-CA" sz="3200" b="1" dirty="0" err="1">
                          <a:ln>
                            <a:solidFill>
                              <a:schemeClr val="bg1"/>
                            </a:solidFill>
                          </a:ln>
                        </a:rPr>
                        <a:t>kolle</a:t>
                      </a:r>
                      <a:r>
                        <a:rPr lang="en-CA" sz="3200" b="1" dirty="0">
                          <a:ln>
                            <a:solidFill>
                              <a:schemeClr val="bg1"/>
                            </a:solidFill>
                          </a:ln>
                        </a:rPr>
                        <a:t> </a:t>
                      </a:r>
                      <a:r>
                        <a:rPr lang="en-CA" sz="3200" b="1" dirty="0" err="1">
                          <a:ln>
                            <a:solidFill>
                              <a:schemeClr val="bg1"/>
                            </a:solidFill>
                          </a:ln>
                        </a:rPr>
                        <a:t>gasad</a:t>
                      </a:r>
                      <a:r>
                        <a:rPr lang="en-CA" sz="3200" b="1" dirty="0">
                          <a:ln>
                            <a:solidFill>
                              <a:schemeClr val="bg1"/>
                            </a:solidFill>
                          </a:ln>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Sa-'</a:t>
                      </a:r>
                      <a:r>
                        <a:rPr lang="en-CA" sz="3200" b="1" dirty="0" err="1">
                          <a:ln>
                            <a:solidFill>
                              <a:schemeClr val="bg1"/>
                            </a:solidFill>
                          </a:ln>
                        </a:rPr>
                        <a:t>eda</a:t>
                      </a:r>
                      <a:r>
                        <a:rPr lang="en-CA" sz="3200" b="1" dirty="0">
                          <a:ln>
                            <a:solidFill>
                              <a:schemeClr val="bg1"/>
                            </a:solidFill>
                          </a:ln>
                        </a:rPr>
                        <a:t> ee-la </a:t>
                      </a:r>
                      <a:r>
                        <a:rPr lang="en-CA" sz="3200" b="1" dirty="0" err="1">
                          <a:ln>
                            <a:solidFill>
                              <a:schemeClr val="bg1"/>
                            </a:solidFill>
                          </a:ln>
                        </a:rPr>
                        <a:t>a'ala</a:t>
                      </a:r>
                      <a:r>
                        <a:rPr lang="en-CA" sz="3200" b="1" dirty="0">
                          <a:ln>
                            <a:solidFill>
                              <a:schemeClr val="bg1"/>
                            </a:solidFill>
                          </a:ln>
                        </a:rPr>
                        <a:t> al-</a:t>
                      </a:r>
                      <a:r>
                        <a:rPr lang="en-CA" sz="3200" b="1" dirty="0" err="1">
                          <a:ln>
                            <a:solidFill>
                              <a:schemeClr val="bg1"/>
                            </a:solidFill>
                          </a:ln>
                        </a:rPr>
                        <a:t>samawat</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a:t>
                      </a:r>
                      <a:r>
                        <a:rPr lang="en-CA" sz="3200" b="1" dirty="0" err="1">
                          <a:ln>
                            <a:solidFill>
                              <a:schemeClr val="bg1"/>
                            </a:solidFill>
                          </a:ln>
                        </a:rPr>
                        <a:t>arsal</a:t>
                      </a:r>
                      <a:r>
                        <a:rPr lang="en-CA" sz="3200" b="1" dirty="0">
                          <a:ln>
                            <a:solidFill>
                              <a:schemeClr val="bg1"/>
                            </a:solidFill>
                          </a:ln>
                        </a:rPr>
                        <a:t> </a:t>
                      </a:r>
                      <a:r>
                        <a:rPr lang="en-CA" sz="3200" b="1" dirty="0" err="1">
                          <a:ln>
                            <a:solidFill>
                              <a:schemeClr val="bg1"/>
                            </a:solidFill>
                          </a:ln>
                        </a:rPr>
                        <a:t>lana</a:t>
                      </a:r>
                      <a:r>
                        <a:rPr lang="en-CA" sz="3200" b="1" dirty="0">
                          <a:ln>
                            <a:solidFill>
                              <a:schemeClr val="bg1"/>
                            </a:solidFill>
                          </a:ln>
                        </a:rPr>
                        <a:t> al-Parak-</a:t>
                      </a:r>
                      <a:r>
                        <a:rPr lang="en-CA" sz="3200" b="1" dirty="0" err="1">
                          <a:ln>
                            <a:solidFill>
                              <a:schemeClr val="bg1"/>
                            </a:solidFill>
                          </a:ln>
                        </a:rPr>
                        <a:t>leete</a:t>
                      </a:r>
                      <a:r>
                        <a:rPr lang="en-CA" sz="3200" b="1" dirty="0">
                          <a:ln>
                            <a:solidFill>
                              <a:schemeClr val="bg1"/>
                            </a:solidFill>
                          </a:ln>
                        </a:rPr>
                        <a:t>/ </a:t>
                      </a:r>
                      <a:r>
                        <a:rPr lang="en-CA" sz="3200" b="1" dirty="0" err="1">
                          <a:ln>
                            <a:solidFill>
                              <a:schemeClr val="bg1"/>
                            </a:solidFill>
                          </a:ln>
                        </a:rPr>
                        <a:t>roh</a:t>
                      </a:r>
                      <a:r>
                        <a:rPr lang="en-CA" sz="3200" b="1" dirty="0">
                          <a:ln>
                            <a:solidFill>
                              <a:schemeClr val="bg1"/>
                            </a:solidFill>
                          </a:ln>
                        </a:rPr>
                        <a:t> al-</a:t>
                      </a:r>
                      <a:r>
                        <a:rPr lang="en-CA" sz="3200" b="1" dirty="0" err="1">
                          <a:ln>
                            <a:solidFill>
                              <a:schemeClr val="bg1"/>
                            </a:solidFill>
                          </a:ln>
                        </a:rPr>
                        <a:t>huq</a:t>
                      </a:r>
                      <a:r>
                        <a:rPr lang="en-CA" sz="3200" b="1" dirty="0">
                          <a:ln>
                            <a:solidFill>
                              <a:schemeClr val="bg1"/>
                            </a:solidFill>
                          </a:ln>
                        </a:rPr>
                        <a:t>-</a:t>
                      </a:r>
                      <a:r>
                        <a:rPr lang="en-CA" sz="3200" b="1" dirty="0" err="1">
                          <a:ln>
                            <a:solidFill>
                              <a:schemeClr val="bg1"/>
                            </a:solidFill>
                          </a:ln>
                        </a:rPr>
                        <a:t>el-mo-azzi</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Ameen Alleluia.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هذا هو الله مخلصنا، ورب كل جسد.</a:t>
                      </a:r>
                      <a:r>
                        <a:rPr lang="en-CA" sz="3200" b="0" i="0" kern="1200" dirty="0">
                          <a:solidFill>
                            <a:schemeClr val="lt1"/>
                          </a:solidFill>
                          <a:effectLst/>
                          <a:latin typeface="+mn-lt"/>
                          <a:ea typeface="+mn-ea"/>
                          <a:cs typeface="+mn-cs"/>
                        </a:rPr>
                        <a:t>.</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صعد إلى أعلى السموات، وأرسل لنا البارقليط، 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B01D284F-149F-0797-687C-DFFB436AB658}"/>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a:extLst>
              <a:ext uri="{FF2B5EF4-FFF2-40B4-BE49-F238E27FC236}">
                <a16:creationId xmlns:a16="http://schemas.microsoft.com/office/drawing/2014/main" id="{BF8F9F5C-E46A-1B28-F776-F8DA2FC3A6DC}"/>
              </a:ext>
            </a:extLst>
          </p:cNvPr>
          <p:cNvSpPr/>
          <p:nvPr/>
        </p:nvSpPr>
        <p:spPr>
          <a:xfrm>
            <a:off x="7596336" y="6300028"/>
            <a:ext cx="1262514" cy="369332"/>
          </a:xfrm>
          <a:prstGeom prst="rect">
            <a:avLst/>
          </a:prstGeom>
          <a:solidFill>
            <a:srgbClr val="C00000"/>
          </a:solidFill>
        </p:spPr>
        <p:txBody>
          <a:bodyPr wrap="square">
            <a:spAutoFit/>
          </a:bodyPr>
          <a:lstStyle/>
          <a:p>
            <a:pPr algn="ctr"/>
            <a:r>
              <a:rPr lang="en-US" b="1" dirty="0">
                <a:solidFill>
                  <a:srgbClr val="FFFF99"/>
                </a:solidFill>
              </a:rPr>
              <a:t>Back</a:t>
            </a:r>
            <a:endParaRPr lang="en-US" dirty="0"/>
          </a:p>
        </p:txBody>
      </p:sp>
    </p:spTree>
    <p:extLst>
      <p:ext uri="{BB962C8B-B14F-4D97-AF65-F5344CB8AC3E}">
        <p14:creationId xmlns:p14="http://schemas.microsoft.com/office/powerpoint/2010/main" val="1904250516"/>
      </p:ext>
    </p:extLst>
  </p:cSld>
  <p:clrMapOvr>
    <a:masterClrMapping/>
  </p:clrMapOvr>
</p:sld>
</file>

<file path=ppt/slides/slide12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5DDBA5-C2B5-CD98-E5E0-43532BEC5D1F}"/>
            </a:ext>
          </a:extLst>
        </p:cNvPr>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163ECA20-1976-971B-238A-6AE1EC4F2A72}"/>
              </a:ext>
            </a:extLst>
          </p:cNvPr>
          <p:cNvGraphicFramePr>
            <a:graphicFrameLocks noGrp="1"/>
          </p:cNvGraphicFramePr>
          <p:nvPr>
            <p:extLst>
              <p:ext uri="{D42A27DB-BD31-4B8C-83A1-F6EECF244321}">
                <p14:modId xmlns:p14="http://schemas.microsoft.com/office/powerpoint/2010/main" val="1376272237"/>
              </p:ext>
            </p:extLst>
          </p:nvPr>
        </p:nvGraphicFramePr>
        <p:xfrm>
          <a:off x="285150" y="764704"/>
          <a:ext cx="8573700" cy="5463316"/>
        </p:xfrm>
        <a:graphic>
          <a:graphicData uri="http://schemas.openxmlformats.org/drawingml/2006/table">
            <a:tbl>
              <a:tblPr firstRow="1" bandRow="1">
                <a:tableStyleId>{5C22544A-7EE6-4342-B048-85BDC9FD1C3A}</a:tableStyleId>
              </a:tblPr>
              <a:tblGrid>
                <a:gridCol w="4320480">
                  <a:extLst>
                    <a:ext uri="{9D8B030D-6E8A-4147-A177-3AD203B41FA5}">
                      <a16:colId xmlns:a16="http://schemas.microsoft.com/office/drawing/2014/main" val="978326744"/>
                    </a:ext>
                  </a:extLst>
                </a:gridCol>
                <a:gridCol w="4253220">
                  <a:extLst>
                    <a:ext uri="{9D8B030D-6E8A-4147-A177-3AD203B41FA5}">
                      <a16:colId xmlns:a16="http://schemas.microsoft.com/office/drawing/2014/main" val="604799442"/>
                    </a:ext>
                  </a:extLst>
                </a:gridCol>
              </a:tblGrid>
              <a:tr h="54633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err="1">
                          <a:ln>
                            <a:solidFill>
                              <a:schemeClr val="bg1"/>
                            </a:solidFill>
                          </a:ln>
                        </a:rPr>
                        <a:t>Thalooth</a:t>
                      </a:r>
                      <a:r>
                        <a:rPr lang="en-CA" sz="3200" b="1" dirty="0">
                          <a:ln>
                            <a:solidFill>
                              <a:schemeClr val="bg1"/>
                            </a:solidFill>
                          </a:ln>
                        </a:rPr>
                        <a:t> fi </a:t>
                      </a:r>
                      <a:r>
                        <a:rPr lang="en-CA" sz="3200" b="1" dirty="0" err="1">
                          <a:ln>
                            <a:solidFill>
                              <a:schemeClr val="bg1"/>
                            </a:solidFill>
                          </a:ln>
                        </a:rPr>
                        <a:t>wahed</a:t>
                      </a:r>
                      <a:r>
                        <a:rPr lang="en-CA" sz="3200" b="1" dirty="0">
                          <a:ln>
                            <a:solidFill>
                              <a:schemeClr val="bg1"/>
                            </a:solidFill>
                          </a:ln>
                        </a:rPr>
                        <a:t>/ </a:t>
                      </a:r>
                      <a:r>
                        <a:rPr lang="en-CA" sz="3200" b="1" dirty="0" err="1">
                          <a:ln>
                            <a:solidFill>
                              <a:schemeClr val="bg1"/>
                            </a:solidFill>
                          </a:ln>
                        </a:rPr>
                        <a:t>wa</a:t>
                      </a:r>
                      <a:r>
                        <a:rPr lang="en-CA" sz="3200" b="1" dirty="0">
                          <a:ln>
                            <a:solidFill>
                              <a:schemeClr val="bg1"/>
                            </a:solidFill>
                          </a:ln>
                        </a:rPr>
                        <a:t> </a:t>
                      </a:r>
                      <a:r>
                        <a:rPr lang="en-CA" sz="3200" b="1" dirty="0" err="1">
                          <a:ln>
                            <a:solidFill>
                              <a:schemeClr val="bg1"/>
                            </a:solidFill>
                          </a:ln>
                        </a:rPr>
                        <a:t>wahed</a:t>
                      </a:r>
                      <a:r>
                        <a:rPr lang="en-CA" sz="3200" b="1" dirty="0">
                          <a:ln>
                            <a:solidFill>
                              <a:schemeClr val="bg1"/>
                            </a:solidFill>
                          </a:ln>
                        </a:rPr>
                        <a:t> fi </a:t>
                      </a:r>
                      <a:r>
                        <a:rPr lang="en-CA" sz="3200" b="1" dirty="0" err="1">
                          <a:ln>
                            <a:solidFill>
                              <a:schemeClr val="bg1"/>
                            </a:solidFill>
                          </a:ln>
                        </a:rPr>
                        <a:t>thalooth</a:t>
                      </a:r>
                      <a:r>
                        <a:rPr lang="en-CA" sz="3200" b="1" dirty="0">
                          <a:ln>
                            <a:solidFill>
                              <a:schemeClr val="bg1"/>
                            </a:solidFill>
                          </a:ln>
                        </a:rPr>
                        <a:t>/ al-Ab </a:t>
                      </a:r>
                      <a:r>
                        <a:rPr lang="en-CA" sz="3200" b="1" dirty="0" err="1">
                          <a:ln>
                            <a:solidFill>
                              <a:schemeClr val="bg1"/>
                            </a:solidFill>
                          </a:ln>
                        </a:rPr>
                        <a:t>wal-Ebn</a:t>
                      </a:r>
                      <a:r>
                        <a:rPr lang="en-CA" sz="3200" b="1" dirty="0">
                          <a:ln>
                            <a:solidFill>
                              <a:schemeClr val="bg1"/>
                            </a:solidFill>
                          </a:ln>
                        </a:rPr>
                        <a:t> </a:t>
                      </a:r>
                      <a:r>
                        <a:rPr lang="en-CA" sz="3200" b="1" dirty="0" err="1">
                          <a:ln>
                            <a:solidFill>
                              <a:schemeClr val="bg1"/>
                            </a:solidFill>
                          </a:ln>
                        </a:rPr>
                        <a:t>wal</a:t>
                      </a:r>
                      <a:r>
                        <a:rPr lang="en-CA" sz="3200" b="1" dirty="0">
                          <a:ln>
                            <a:solidFill>
                              <a:schemeClr val="bg1"/>
                            </a:solidFill>
                          </a:ln>
                        </a:rPr>
                        <a:t>-Roh </a:t>
                      </a:r>
                      <a:r>
                        <a:rPr lang="en-CA" sz="3200" b="1" dirty="0" err="1">
                          <a:ln>
                            <a:solidFill>
                              <a:schemeClr val="bg1"/>
                            </a:solidFill>
                          </a:ln>
                        </a:rPr>
                        <a:t>el</a:t>
                      </a:r>
                      <a:r>
                        <a:rPr lang="en-CA" sz="3200" b="1" dirty="0">
                          <a:ln>
                            <a:solidFill>
                              <a:schemeClr val="bg1"/>
                            </a:solidFill>
                          </a:ln>
                        </a:rPr>
                        <a:t> </a:t>
                      </a:r>
                      <a:r>
                        <a:rPr lang="en-CA" sz="3200" b="1" dirty="0" err="1">
                          <a:ln>
                            <a:solidFill>
                              <a:schemeClr val="bg1"/>
                            </a:solidFill>
                          </a:ln>
                        </a:rPr>
                        <a:t>Kodos</a:t>
                      </a:r>
                      <a:r>
                        <a:rPr lang="en-CA" sz="3200" b="1" dirty="0">
                          <a:ln>
                            <a:solidFill>
                              <a:schemeClr val="bg1"/>
                            </a:solidFill>
                          </a:ln>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Roh al-</a:t>
                      </a:r>
                      <a:r>
                        <a:rPr lang="en-CA" sz="3200" b="1" dirty="0" err="1">
                          <a:ln>
                            <a:solidFill>
                              <a:schemeClr val="bg1"/>
                            </a:solidFill>
                          </a:ln>
                        </a:rPr>
                        <a:t>huq</a:t>
                      </a:r>
                      <a:r>
                        <a:rPr lang="en-CA" sz="3200" b="1" dirty="0">
                          <a:ln>
                            <a:solidFill>
                              <a:schemeClr val="bg1"/>
                            </a:solidFill>
                          </a:ln>
                        </a:rPr>
                        <a:t>-</a:t>
                      </a:r>
                      <a:r>
                        <a:rPr lang="en-CA" sz="3200" b="1" dirty="0" err="1">
                          <a:ln>
                            <a:solidFill>
                              <a:schemeClr val="bg1"/>
                            </a:solidFill>
                          </a:ln>
                        </a:rPr>
                        <a:t>el-mo-azzi</a:t>
                      </a:r>
                      <a:r>
                        <a:rPr lang="en-CA" sz="3200" b="1" dirty="0">
                          <a:ln>
                            <a:solidFill>
                              <a:schemeClr val="bg1"/>
                            </a:solidFill>
                          </a:ln>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200" b="1" dirty="0">
                        <a:ln>
                          <a:solidFill>
                            <a:schemeClr val="bg1"/>
                          </a:solidFill>
                        </a:l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3200" b="1" dirty="0">
                          <a:ln>
                            <a:solidFill>
                              <a:schemeClr val="bg1"/>
                            </a:solidFill>
                          </a:ln>
                        </a:rPr>
                        <a:t>Ameen Alleluia.</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ثالوث في واحد وواحد في ثالوث، الآب والإبن والروح القدس، </a:t>
                      </a: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روح الحق المعزي.</a:t>
                      </a: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200" b="0" i="0" kern="1200" dirty="0">
                        <a:solidFill>
                          <a:schemeClr val="lt1"/>
                        </a:solidFill>
                        <a:effectLst/>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200" b="0" i="0" kern="1200" dirty="0">
                          <a:solidFill>
                            <a:schemeClr val="lt1"/>
                          </a:solidFill>
                          <a:effectLst/>
                          <a:latin typeface="+mn-lt"/>
                          <a:ea typeface="+mn-ea"/>
                          <a:cs typeface="+mn-cs"/>
                        </a:rPr>
                        <a:t> آمين هلليلويا.</a:t>
                      </a:r>
                      <a:endParaRPr lang="en-CA" sz="3200" b="1" dirty="0">
                        <a:ln>
                          <a:solidFill>
                            <a:schemeClr val="bg1"/>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05279501"/>
                  </a:ext>
                </a:extLst>
              </a:tr>
            </a:tbl>
          </a:graphicData>
        </a:graphic>
      </p:graphicFrame>
      <p:graphicFrame>
        <p:nvGraphicFramePr>
          <p:cNvPr id="6" name="Table 5">
            <a:extLst>
              <a:ext uri="{FF2B5EF4-FFF2-40B4-BE49-F238E27FC236}">
                <a16:creationId xmlns:a16="http://schemas.microsoft.com/office/drawing/2014/main" id="{A8BC6039-15AC-834C-C16B-6A3649554581}"/>
              </a:ext>
            </a:extLst>
          </p:cNvPr>
          <p:cNvGraphicFramePr>
            <a:graphicFrameLocks noGrp="1"/>
          </p:cNvGraphicFramePr>
          <p:nvPr/>
        </p:nvGraphicFramePr>
        <p:xfrm>
          <a:off x="357158" y="116632"/>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Asomen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ounded Rectangle 4">
            <a:hlinkClick r:id="rId2" action="ppaction://hlinksldjump"/>
            <a:extLst>
              <a:ext uri="{FF2B5EF4-FFF2-40B4-BE49-F238E27FC236}">
                <a16:creationId xmlns:a16="http://schemas.microsoft.com/office/drawing/2014/main" id="{687ABB00-A626-34F6-25A1-00FD0552EAD1}"/>
              </a:ext>
            </a:extLst>
          </p:cNvPr>
          <p:cNvSpPr/>
          <p:nvPr/>
        </p:nvSpPr>
        <p:spPr>
          <a:xfrm>
            <a:off x="2987824" y="6309320"/>
            <a:ext cx="3312368"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Back to Special Hymns</a:t>
            </a:r>
          </a:p>
        </p:txBody>
      </p:sp>
    </p:spTree>
    <p:extLst>
      <p:ext uri="{BB962C8B-B14F-4D97-AF65-F5344CB8AC3E}">
        <p14:creationId xmlns:p14="http://schemas.microsoft.com/office/powerpoint/2010/main" val="238916637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3131840" y="6269250"/>
            <a:ext cx="3384376" cy="400110"/>
          </a:xfrm>
          <a:prstGeom prst="rect">
            <a:avLst/>
          </a:prstGeom>
          <a:solidFill>
            <a:srgbClr val="C00000"/>
          </a:solidFill>
        </p:spPr>
        <p:txBody>
          <a:bodyPr wrap="square">
            <a:spAutoFit/>
          </a:bodyPr>
          <a:lstStyle/>
          <a:p>
            <a:pPr algn="ctr"/>
            <a:r>
              <a:rPr lang="en-US" sz="2000" b="1">
                <a:solidFill>
                  <a:srgbClr val="FFFF99"/>
                </a:solidFill>
              </a:rPr>
              <a:t>Alleluia je efmevei </a:t>
            </a:r>
          </a:p>
        </p:txBody>
      </p:sp>
    </p:spTree>
    <p:extLst>
      <p:ext uri="{BB962C8B-B14F-4D97-AF65-F5344CB8AC3E}">
        <p14:creationId xmlns:p14="http://schemas.microsoft.com/office/powerpoint/2010/main" val="391374283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335201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54729056"/>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my masters and fathers, the apostles, hail to the disciples, of our Lord Jesus Christ.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enioty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apostolos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mathi</a:t>
                      </a:r>
                      <a:r>
                        <a:rPr kumimoji="0" lang="en-CA" sz="3100" b="1" i="0" u="none" strike="noStrike" kern="1200" cap="none" spc="0" normalizeH="0" baseline="0" noProof="0" dirty="0">
                          <a:ln>
                            <a:noFill/>
                          </a:ln>
                          <a:solidFill>
                            <a:schemeClr val="bg1"/>
                          </a:solidFill>
                          <a:effectLst/>
                          <a:uLnTx/>
                          <a:uFillTx/>
                          <a:latin typeface="+mn-lt"/>
                          <a:ea typeface="+mn-ea"/>
                          <a:cs typeface="+mn-cs"/>
                        </a:rPr>
                        <a:t>-tees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Isos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Pikhristos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ناشويس انيوتى ان ابوسطولوس : شيري نى ماثيتيس انتيه بنشويس ايسوس بخرستوس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لسادتى الآباء الرسل. السلام لتلاميذ ربنا يسوع المسيح.</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7368141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395364862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79868939"/>
              </p:ext>
            </p:extLst>
          </p:nvPr>
        </p:nvGraphicFramePr>
        <p:xfrm>
          <a:off x="357188" y="26064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807804" y="6269250"/>
            <a:ext cx="3816424" cy="400110"/>
          </a:xfrm>
          <a:prstGeom prst="rect">
            <a:avLst/>
          </a:prstGeom>
          <a:solidFill>
            <a:srgbClr val="C00000"/>
          </a:solidFill>
        </p:spPr>
        <p:txBody>
          <a:bodyPr wrap="square">
            <a:spAutoFit/>
          </a:bodyPr>
          <a:lstStyle/>
          <a:p>
            <a:pPr algn="ctr"/>
            <a:r>
              <a:rPr lang="en-CA" sz="2000" b="1">
                <a:solidFill>
                  <a:schemeClr val="bg1"/>
                </a:solidFill>
              </a:rPr>
              <a:t>Tee Shouri </a:t>
            </a:r>
            <a:endParaRPr lang="en-US" sz="2000" b="1">
              <a:solidFill>
                <a:srgbClr val="FFFF99"/>
              </a:solidFill>
            </a:endParaRPr>
          </a:p>
        </p:txBody>
      </p:sp>
      <p:sp>
        <p:nvSpPr>
          <p:cNvPr id="4" name="Rectangle 3">
            <a:hlinkClick r:id="rId3" action="ppaction://hlinksldjump"/>
          </p:cNvPr>
          <p:cNvSpPr/>
          <p:nvPr/>
        </p:nvSpPr>
        <p:spPr>
          <a:xfrm>
            <a:off x="2812575" y="5693186"/>
            <a:ext cx="3816424" cy="400110"/>
          </a:xfrm>
          <a:prstGeom prst="rect">
            <a:avLst/>
          </a:prstGeom>
          <a:solidFill>
            <a:srgbClr val="C00000"/>
          </a:solidFill>
        </p:spPr>
        <p:txBody>
          <a:bodyPr wrap="square">
            <a:spAutoFit/>
          </a:bodyPr>
          <a:lstStyle/>
          <a:p>
            <a:pPr algn="ctr"/>
            <a:r>
              <a:rPr lang="en-CA" sz="2000" b="1">
                <a:solidFill>
                  <a:schemeClr val="bg1"/>
                </a:solidFill>
              </a:rPr>
              <a:t>Tai Shouri </a:t>
            </a:r>
            <a:endParaRPr lang="en-US" sz="2000" b="1">
              <a:solidFill>
                <a:srgbClr val="FFFF99"/>
              </a:solidFill>
            </a:endParaRPr>
          </a:p>
        </p:txBody>
      </p:sp>
    </p:spTree>
    <p:extLst>
      <p:ext uri="{BB962C8B-B14F-4D97-AF65-F5344CB8AC3E}">
        <p14:creationId xmlns:p14="http://schemas.microsoft.com/office/powerpoint/2010/main" val="214866280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80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680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a:t>
                      </a:r>
                      <a:r>
                        <a:rPr kumimoji="0" lang="en-CA" sz="2600" b="1" i="0" u="none" strike="noStrike" kern="1200" cap="none" spc="0" normalizeH="0" baseline="0" noProof="0">
                          <a:ln>
                            <a:noFill/>
                          </a:ln>
                          <a:solidFill>
                            <a:schemeClr val="bg1"/>
                          </a:solidFill>
                          <a:effectLst/>
                          <a:uLnTx/>
                          <a:uFillTx/>
                          <a:latin typeface="+mn-lt"/>
                          <a:ea typeface="+mn-ea"/>
                          <a:cs typeface="+mn-cs"/>
                        </a:rPr>
                        <a:t>nan evol</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251550" y="6281936"/>
            <a:ext cx="8640960" cy="4594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t>Back to Holy Liturgy (</a:t>
            </a:r>
            <a:r>
              <a:rPr lang="en-US" sz="2200" b="1" dirty="0" err="1"/>
              <a:t>Koiahk</a:t>
            </a:r>
            <a:r>
              <a:rPr lang="en-US" sz="2200" b="1" dirty="0"/>
              <a:t>)</a:t>
            </a:r>
          </a:p>
        </p:txBody>
      </p:sp>
    </p:spTree>
    <p:extLst>
      <p:ext uri="{BB962C8B-B14F-4D97-AF65-F5344CB8AC3E}">
        <p14:creationId xmlns:p14="http://schemas.microsoft.com/office/powerpoint/2010/main" val="82163717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51474381"/>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8629367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51358712"/>
              </p:ext>
            </p:extLst>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مريم يا رب</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11870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holy archangel Gabriel the herald of glad tidings,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pi </a:t>
                      </a:r>
                      <a:r>
                        <a:rPr lang="en-CA" sz="3300" baseline="0" dirty="0" err="1">
                          <a:solidFill>
                            <a:schemeClr val="bg1"/>
                          </a:solidFill>
                        </a:rPr>
                        <a:t>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ethouab</a:t>
                      </a:r>
                      <a:r>
                        <a:rPr lang="en-CA" sz="3300" baseline="0" dirty="0">
                          <a:solidFill>
                            <a:schemeClr val="bg1"/>
                          </a:solidFill>
                        </a:rPr>
                        <a:t> </a:t>
                      </a:r>
                      <a:r>
                        <a:rPr lang="en-CA" sz="3300" baseline="0" dirty="0" err="1">
                          <a:solidFill>
                            <a:schemeClr val="bg1"/>
                          </a:solidFill>
                        </a:rPr>
                        <a:t>Ghabri</a:t>
                      </a:r>
                      <a:r>
                        <a:rPr lang="en-CA" sz="3300" baseline="0" dirty="0">
                          <a:solidFill>
                            <a:schemeClr val="bg1"/>
                          </a:solidFill>
                        </a:rPr>
                        <a:t>-eel </a:t>
                      </a:r>
                      <a:r>
                        <a:rPr lang="en-CA" sz="3300" baseline="0" dirty="0" err="1">
                          <a:solidFill>
                            <a:schemeClr val="bg1"/>
                          </a:solidFill>
                        </a:rPr>
                        <a:t>pifai</a:t>
                      </a:r>
                      <a:r>
                        <a:rPr lang="en-CA" sz="3300" baseline="0" dirty="0">
                          <a:solidFill>
                            <a:schemeClr val="bg1"/>
                          </a:solidFill>
                        </a:rPr>
                        <a:t> </a:t>
                      </a:r>
                      <a:r>
                        <a:rPr lang="en-CA" sz="3300" baseline="0" dirty="0" err="1">
                          <a:solidFill>
                            <a:schemeClr val="bg1"/>
                          </a:solidFill>
                        </a:rPr>
                        <a:t>shenofi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 اثؤواب غابريئيل بى فاى شينوفى: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794917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4345995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kinsman of  Emmanuel, </a:t>
                      </a:r>
                    </a:p>
                    <a:p>
                      <a:r>
                        <a:rPr lang="en-CA" sz="3000" b="1" i="0" kern="1200" dirty="0">
                          <a:solidFill>
                            <a:srgbClr val="FFFF99"/>
                          </a:solidFill>
                          <a:latin typeface="+mn-lt"/>
                          <a:ea typeface="+mn-ea"/>
                          <a:cs typeface="+mn-cs"/>
                        </a:rPr>
                        <a:t>John the son of Zacharias,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pi-sing-e-</a:t>
                      </a:r>
                      <a:r>
                        <a:rPr lang="en-CA" sz="3000" dirty="0" err="1">
                          <a:solidFill>
                            <a:schemeClr val="bg1"/>
                          </a:solidFill>
                        </a:rPr>
                        <a:t>nees</a:t>
                      </a:r>
                      <a:r>
                        <a:rPr lang="en-CA" sz="3000" dirty="0">
                          <a:solidFill>
                            <a:schemeClr val="bg1"/>
                          </a:solidFill>
                        </a:rPr>
                        <a:t>  </a:t>
                      </a:r>
                      <a:r>
                        <a:rPr lang="en-CA" sz="3000" dirty="0" err="1">
                          <a:solidFill>
                            <a:schemeClr val="bg1"/>
                          </a:solidFill>
                        </a:rPr>
                        <a:t>enEmmano</a:t>
                      </a:r>
                      <a:r>
                        <a:rPr lang="en-CA" sz="3000" dirty="0">
                          <a:solidFill>
                            <a:schemeClr val="bg1"/>
                          </a:solidFill>
                        </a:rPr>
                        <a:t>-eel : </a:t>
                      </a:r>
                      <a:r>
                        <a:rPr lang="en-CA" sz="3000" dirty="0" err="1">
                          <a:solidFill>
                            <a:schemeClr val="bg1"/>
                          </a:solidFill>
                        </a:rPr>
                        <a:t>Yo-ann-es</a:t>
                      </a:r>
                      <a:r>
                        <a:rPr lang="en-CA" sz="3000" dirty="0">
                          <a:solidFill>
                            <a:schemeClr val="bg1"/>
                          </a:solidFill>
                        </a:rPr>
                        <a:t> </a:t>
                      </a:r>
                    </a:p>
                    <a:p>
                      <a:r>
                        <a:rPr lang="en-CA" sz="3000" dirty="0">
                          <a:solidFill>
                            <a:schemeClr val="bg1"/>
                          </a:solidFill>
                        </a:rPr>
                        <a:t>ep-</a:t>
                      </a:r>
                      <a:r>
                        <a:rPr lang="en-CA" sz="3000" dirty="0" err="1">
                          <a:solidFill>
                            <a:schemeClr val="bg1"/>
                          </a:solidFill>
                        </a:rPr>
                        <a:t>sheeri</a:t>
                      </a:r>
                      <a:r>
                        <a:rPr lang="en-CA" sz="3000" dirty="0">
                          <a:solidFill>
                            <a:schemeClr val="bg1"/>
                          </a:solidFill>
                        </a:rPr>
                        <a:t>  </a:t>
                      </a:r>
                      <a:r>
                        <a:rPr lang="en-CA" sz="3000" dirty="0" err="1">
                          <a:solidFill>
                            <a:schemeClr val="bg1"/>
                          </a:solidFill>
                        </a:rPr>
                        <a:t>en-Zakharias</a:t>
                      </a:r>
                      <a:r>
                        <a:rPr lang="en-CA" sz="3000" dirty="0">
                          <a:solidFill>
                            <a:schemeClr val="bg1"/>
                          </a:solidFill>
                        </a:rPr>
                        <a:t>: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سينجينيس ان اممانوئيل يوأنس ابشيرى ان زخارياس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نسيب عمانوئيل يوحنا ابن زكريا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2165969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29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300" b="1" i="0" kern="1200" dirty="0">
                          <a:solidFill>
                            <a:srgbClr val="FFFF99"/>
                          </a:solidFill>
                          <a:latin typeface="+mn-lt"/>
                          <a:ea typeface="+mn-ea"/>
                          <a:cs typeface="+mn-cs"/>
                        </a:rPr>
                        <a:t>Through the prayers of my Masters and fathers, the apostles, and the rest of the disciples,</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r>
                        <a:rPr lang="en-CA" sz="3300" dirty="0" err="1">
                          <a:solidFill>
                            <a:schemeClr val="bg1"/>
                          </a:solidFill>
                        </a:rPr>
                        <a:t>nachois</a:t>
                      </a:r>
                      <a:r>
                        <a:rPr lang="en-CA" sz="3300" dirty="0">
                          <a:solidFill>
                            <a:schemeClr val="bg1"/>
                          </a:solidFill>
                        </a:rPr>
                        <a:t> enyoti </a:t>
                      </a:r>
                      <a:r>
                        <a:rPr lang="en-CA" sz="3300" dirty="0" err="1">
                          <a:solidFill>
                            <a:schemeClr val="bg1"/>
                          </a:solidFill>
                        </a:rPr>
                        <a:t>en-Apostolos</a:t>
                      </a:r>
                      <a:r>
                        <a:rPr lang="en-CA" sz="3300" dirty="0">
                          <a:solidFill>
                            <a:schemeClr val="bg1"/>
                          </a:solidFill>
                        </a:rPr>
                        <a:t> </a:t>
                      </a:r>
                      <a:r>
                        <a:rPr lang="en-CA" sz="3300" dirty="0" err="1">
                          <a:solidFill>
                            <a:schemeClr val="bg1"/>
                          </a:solidFill>
                        </a:rPr>
                        <a:t>nem</a:t>
                      </a:r>
                      <a:r>
                        <a:rPr lang="en-CA" sz="3300" dirty="0">
                          <a:solidFill>
                            <a:schemeClr val="bg1"/>
                          </a:solidFill>
                        </a:rPr>
                        <a:t> </a:t>
                      </a:r>
                      <a:r>
                        <a:rPr lang="en-CA" sz="3300" dirty="0" err="1">
                          <a:solidFill>
                            <a:schemeClr val="bg1"/>
                          </a:solidFill>
                        </a:rPr>
                        <a:t>epsepi</a:t>
                      </a:r>
                      <a:r>
                        <a:rPr lang="en-CA" sz="3300" dirty="0">
                          <a:solidFill>
                            <a:schemeClr val="bg1"/>
                          </a:solidFill>
                        </a:rPr>
                        <a:t> ente  nimathitees: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1469632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1804312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85513006"/>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evangelist, hail to the apostle, Abba Mark the beholder of God.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evangelestees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apostolos</a:t>
                      </a:r>
                      <a:r>
                        <a:rPr kumimoji="0" lang="en-CA" sz="3100" b="1" i="0" u="none" strike="noStrike" kern="1200" cap="none" spc="0" normalizeH="0" baseline="0" noProof="0" dirty="0">
                          <a:ln>
                            <a:noFill/>
                          </a:ln>
                          <a:solidFill>
                            <a:schemeClr val="bg1"/>
                          </a:solidFill>
                          <a:effectLst/>
                          <a:uLnTx/>
                          <a:uFillTx/>
                          <a:latin typeface="+mn-lt"/>
                          <a:ea typeface="+mn-ea"/>
                          <a:cs typeface="+mn-cs"/>
                        </a:rPr>
                        <a:t> ava </a:t>
                      </a:r>
                      <a:r>
                        <a:rPr kumimoji="0" lang="en-CA" sz="3100" b="1" i="0" u="none" strike="noStrike" kern="1200" cap="none" spc="0" normalizeH="0" baseline="0" noProof="0" dirty="0" err="1">
                          <a:ln>
                            <a:noFill/>
                          </a:ln>
                          <a:solidFill>
                            <a:schemeClr val="bg1"/>
                          </a:solidFill>
                          <a:effectLst/>
                          <a:uLnTx/>
                          <a:uFillTx/>
                          <a:latin typeface="+mn-lt"/>
                          <a:ea typeface="+mn-ea"/>
                          <a:cs typeface="+mn-cs"/>
                        </a:rPr>
                        <a:t>markos</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theorimos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اوبمارتيروس : شيري بى اف انجيلستيس : شيري بى ابوسطولوس آفا ماركوس بى ثيئوريموس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أيها الشهيد السلام للانجيلى السلام للرسول مرقس ناظر الإله.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2693167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blessed elders, Joachim and Anna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err="1">
                          <a:solidFill>
                            <a:schemeClr val="bg1"/>
                          </a:solidFill>
                        </a:rPr>
                        <a:t>ni-khelloi</a:t>
                      </a:r>
                      <a:r>
                        <a:rPr lang="en-CA" sz="3300" dirty="0">
                          <a:solidFill>
                            <a:schemeClr val="bg1"/>
                          </a:solidFill>
                        </a:rPr>
                        <a:t> </a:t>
                      </a:r>
                      <a:r>
                        <a:rPr lang="en-CA" sz="3300" dirty="0" err="1">
                          <a:solidFill>
                            <a:schemeClr val="bg1"/>
                          </a:solidFill>
                        </a:rPr>
                        <a:t>etsmarowt</a:t>
                      </a:r>
                      <a:r>
                        <a:rPr lang="en-CA" sz="3300" dirty="0">
                          <a:solidFill>
                            <a:schemeClr val="bg1"/>
                          </a:solidFill>
                        </a:rPr>
                        <a:t> </a:t>
                      </a:r>
                      <a:r>
                        <a:rPr lang="en-CA" sz="3300" dirty="0" err="1">
                          <a:solidFill>
                            <a:schemeClr val="bg1"/>
                          </a:solidFill>
                        </a:rPr>
                        <a:t>Yo-wakim</a:t>
                      </a:r>
                      <a:r>
                        <a:rPr lang="en-CA" sz="3300" dirty="0">
                          <a:solidFill>
                            <a:schemeClr val="bg1"/>
                          </a:solidFill>
                        </a:rPr>
                        <a:t> </a:t>
                      </a:r>
                      <a:r>
                        <a:rPr lang="en-CA" sz="3300" dirty="0" err="1">
                          <a:solidFill>
                            <a:schemeClr val="bg1"/>
                          </a:solidFill>
                        </a:rPr>
                        <a:t>nem</a:t>
                      </a:r>
                      <a:r>
                        <a:rPr lang="en-CA" sz="3300" dirty="0">
                          <a:solidFill>
                            <a:schemeClr val="bg1"/>
                          </a:solidFill>
                        </a:rPr>
                        <a:t> Anna: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خيللوى اتسماروؤت يواكيم نيم آنا: ابشويس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الشيخين المباركين يواقيم وحنة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9100973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647974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6037693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41030134"/>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6474516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7192308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012351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72278477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4524903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9107095"/>
              </p:ext>
            </p:extLst>
          </p:nvPr>
        </p:nvGraphicFramePr>
        <p:xfrm>
          <a:off x="357188" y="67384"/>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We worship You O Christ, with Your good Father, and the Holy Spirit, for you have came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Ten-</a:t>
                      </a:r>
                      <a:r>
                        <a:rPr lang="en-US" sz="3000" dirty="0" err="1">
                          <a:solidFill>
                            <a:schemeClr val="bg1"/>
                          </a:solidFill>
                        </a:rPr>
                        <a:t>oo</a:t>
                      </a:r>
                      <a:r>
                        <a:rPr lang="en-US" sz="3000" dirty="0">
                          <a:solidFill>
                            <a:schemeClr val="bg1"/>
                          </a:solidFill>
                        </a:rPr>
                        <a:t>-</a:t>
                      </a:r>
                      <a:r>
                        <a:rPr lang="en-US" sz="3000" dirty="0" err="1">
                          <a:solidFill>
                            <a:schemeClr val="bg1"/>
                          </a:solidFill>
                        </a:rPr>
                        <a:t>osht</a:t>
                      </a:r>
                      <a:r>
                        <a:rPr lang="en-US" sz="3000" dirty="0">
                          <a:solidFill>
                            <a:schemeClr val="bg1"/>
                          </a:solidFill>
                        </a:rPr>
                        <a:t> </a:t>
                      </a:r>
                      <a:r>
                        <a:rPr lang="en-US" sz="3000" dirty="0" err="1">
                          <a:solidFill>
                            <a:schemeClr val="bg1"/>
                          </a:solidFill>
                        </a:rPr>
                        <a:t>emmok</a:t>
                      </a:r>
                      <a:r>
                        <a:rPr lang="en-US" sz="3000" dirty="0">
                          <a:solidFill>
                            <a:schemeClr val="bg1"/>
                          </a:solidFill>
                        </a:rPr>
                        <a:t> o </a:t>
                      </a:r>
                      <a:r>
                        <a:rPr lang="en-US" sz="3000" dirty="0" err="1">
                          <a:solidFill>
                            <a:schemeClr val="bg1"/>
                          </a:solidFill>
                        </a:rPr>
                        <a:t>Pikhristos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a:t>
                      </a:r>
                      <a:r>
                        <a:rPr lang="en-US" sz="3000" baseline="0" dirty="0">
                          <a:solidFill>
                            <a:schemeClr val="bg1"/>
                          </a:solidFill>
                        </a:rPr>
                        <a:t> </a:t>
                      </a:r>
                      <a:r>
                        <a:rPr lang="en-US" sz="3000" baseline="0" dirty="0" err="1">
                          <a:solidFill>
                            <a:schemeClr val="bg1"/>
                          </a:solidFill>
                        </a:rPr>
                        <a:t>ei</a:t>
                      </a:r>
                      <a:r>
                        <a:rPr lang="en-US" sz="3000" baseline="0" dirty="0">
                          <a:solidFill>
                            <a:schemeClr val="bg1"/>
                          </a:solidFill>
                        </a:rPr>
                        <a:t>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br>
                        <a:rPr lang="en-US" sz="3000" b="1" dirty="0">
                          <a:solidFill>
                            <a:srgbClr val="FFFF99"/>
                          </a:solidFill>
                        </a:rPr>
                      </a:br>
                      <a:r>
                        <a:rPr lang="ar-AE" sz="3000" b="1" dirty="0">
                          <a:solidFill>
                            <a:srgbClr val="FFFF99"/>
                          </a:solidFill>
                        </a:rPr>
                        <a:t>أيها </a:t>
                      </a:r>
                      <a:br>
                        <a:rPr lang="en-US" sz="3000" b="1" dirty="0">
                          <a:solidFill>
                            <a:srgbClr val="FFFF99"/>
                          </a:solidFill>
                        </a:rPr>
                      </a:br>
                      <a:r>
                        <a:rPr lang="ar-AE" sz="3000" b="1" dirty="0">
                          <a:solidFill>
                            <a:srgbClr val="FFFF99"/>
                          </a:solidFill>
                        </a:rPr>
                        <a:t>المسيح </a:t>
                      </a:r>
                      <a:br>
                        <a:rPr lang="en-US" sz="3000" b="1" dirty="0">
                          <a:solidFill>
                            <a:srgbClr val="FFFF99"/>
                          </a:solidFill>
                        </a:rPr>
                      </a:br>
                      <a:r>
                        <a:rPr lang="ar-AE" sz="3000" b="1" dirty="0">
                          <a:solidFill>
                            <a:srgbClr val="FFFF99"/>
                          </a:solidFill>
                        </a:rPr>
                        <a:t>مع أبيك الصالح والروح القدس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7672880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30362014"/>
              </p:ext>
            </p:extLst>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449355397"/>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591697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19937131"/>
              </p:ext>
            </p:extLst>
          </p:nvPr>
        </p:nvGraphicFramePr>
        <p:xfrm>
          <a:off x="357188" y="332656"/>
          <a:ext cx="8429684" cy="4815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my master king George.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pachois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eporo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ge-orgios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ني </a:t>
                      </a:r>
                      <a:r>
                        <a:rPr lang="ar-AE" sz="3000" b="1" dirty="0">
                          <a:solidFill>
                            <a:schemeClr val="bg1"/>
                          </a:solidFill>
                        </a:rPr>
                        <a:t>اوس : شيري بى اثلوفوروس : باشويس ابؤرو جيه اور جيوس.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سيدى الملك جؤرجيوس.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2239677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4897062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0675386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67363287"/>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you O Mary, the beautiful dove, who gave birth to, God the Word.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u="none" dirty="0" err="1">
                          <a:solidFill>
                            <a:schemeClr val="bg1"/>
                          </a:solidFill>
                        </a:rPr>
                        <a:t>Shere</a:t>
                      </a:r>
                      <a:r>
                        <a:rPr lang="en-US" sz="3300" u="none" dirty="0">
                          <a:solidFill>
                            <a:schemeClr val="bg1"/>
                          </a:solidFill>
                        </a:rPr>
                        <a:t> ne Maria, </a:t>
                      </a:r>
                      <a:r>
                        <a:rPr lang="en-US" sz="3300" u="none" dirty="0" err="1">
                          <a:solidFill>
                            <a:schemeClr val="bg1"/>
                          </a:solidFill>
                        </a:rPr>
                        <a:t>tiche-rompi</a:t>
                      </a:r>
                      <a:r>
                        <a:rPr lang="en-US" sz="3300" u="none" dirty="0">
                          <a:solidFill>
                            <a:schemeClr val="bg1"/>
                          </a:solidFill>
                        </a:rPr>
                        <a:t> </a:t>
                      </a:r>
                      <a:r>
                        <a:rPr lang="en-US" sz="3300" u="none" dirty="0" err="1">
                          <a:solidFill>
                            <a:schemeClr val="bg1"/>
                          </a:solidFill>
                        </a:rPr>
                        <a:t>ethnesos</a:t>
                      </a:r>
                      <a:r>
                        <a:rPr lang="en-US" sz="3300" u="none" dirty="0">
                          <a:solidFill>
                            <a:schemeClr val="bg1"/>
                          </a:solidFill>
                        </a:rPr>
                        <a:t>, thee-etas-</a:t>
                      </a:r>
                      <a:r>
                        <a:rPr lang="en-US" sz="3300" u="none" dirty="0" err="1">
                          <a:solidFill>
                            <a:schemeClr val="bg1"/>
                          </a:solidFill>
                        </a:rPr>
                        <a:t>misi</a:t>
                      </a:r>
                      <a:r>
                        <a:rPr lang="en-US" sz="3300" u="none" dirty="0">
                          <a:solidFill>
                            <a:schemeClr val="bg1"/>
                          </a:solidFill>
                        </a:rPr>
                        <a:t> nan, </a:t>
                      </a:r>
                      <a:r>
                        <a:rPr lang="en-US" sz="3300" u="none" dirty="0" err="1">
                          <a:solidFill>
                            <a:schemeClr val="bg1"/>
                          </a:solidFill>
                        </a:rPr>
                        <a:t>emifnoti</a:t>
                      </a:r>
                      <a:r>
                        <a:rPr lang="en-US" sz="3300" u="none" dirty="0">
                          <a:solidFill>
                            <a:schemeClr val="bg1"/>
                          </a:solidFill>
                        </a:rPr>
                        <a:t> pi-</a:t>
                      </a:r>
                      <a:r>
                        <a:rPr lang="en-US" sz="3300" u="none" dirty="0" err="1">
                          <a:solidFill>
                            <a:schemeClr val="bg1"/>
                          </a:solidFill>
                        </a:rPr>
                        <a:t>Loghos</a:t>
                      </a:r>
                      <a:r>
                        <a:rPr lang="en-US" sz="3300" u="none" dirty="0">
                          <a:solidFill>
                            <a:schemeClr val="bg1"/>
                          </a:solidFill>
                        </a:rPr>
                        <a:t>.</a:t>
                      </a: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نى ماريا تى اتشرومبى اثنيسوس ثي إيطاس ميسي نان امفنوتى بى لوغوس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لك يا مريم الحمامة الحسنة التي ولدت لنا الله الكلمة.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val="20000"/>
                    </a:ext>
                  </a:extLst>
                </a:gridCol>
                <a:gridCol w="367715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3260305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06500652"/>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Hail to Gabriel, the great archangel:</a:t>
                      </a:r>
                      <a:r>
                        <a:rPr lang="en-US" sz="3200" b="1" i="0" kern="1200" baseline="0" dirty="0">
                          <a:solidFill>
                            <a:srgbClr val="FFFF99"/>
                          </a:solidFill>
                          <a:latin typeface="+mn-lt"/>
                          <a:ea typeface="+mn-ea"/>
                          <a:cs typeface="+mn-cs"/>
                        </a:rPr>
                        <a:t> Hail to him who announced glad tidings to the Virgin Mary</a:t>
                      </a:r>
                      <a:r>
                        <a:rPr lang="en-US" sz="3200" b="1" i="0" kern="1200" dirty="0">
                          <a:solidFill>
                            <a:srgbClr val="FFFF99"/>
                          </a:solidFill>
                          <a:latin typeface="+mn-lt"/>
                          <a:ea typeface="+mn-ea"/>
                          <a:cs typeface="+mn-cs"/>
                        </a:rPr>
                        <a:t>. </a:t>
                      </a:r>
                      <a:endParaRPr lang="en-CA" sz="32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u="none" dirty="0" err="1">
                          <a:solidFill>
                            <a:schemeClr val="bg1"/>
                          </a:solidFill>
                        </a:rPr>
                        <a:t>Shere</a:t>
                      </a:r>
                      <a:r>
                        <a:rPr lang="en-US" sz="3200" u="none" dirty="0">
                          <a:solidFill>
                            <a:schemeClr val="bg1"/>
                          </a:solidFill>
                        </a:rPr>
                        <a:t> </a:t>
                      </a:r>
                      <a:r>
                        <a:rPr lang="en-US" sz="3200" u="none" dirty="0" err="1">
                          <a:solidFill>
                            <a:schemeClr val="bg1"/>
                          </a:solidFill>
                        </a:rPr>
                        <a:t>Ghabri</a:t>
                      </a:r>
                      <a:r>
                        <a:rPr lang="en-US" sz="3200" u="none" dirty="0">
                          <a:solidFill>
                            <a:schemeClr val="bg1"/>
                          </a:solidFill>
                        </a:rPr>
                        <a:t>-eel pi-</a:t>
                      </a:r>
                      <a:r>
                        <a:rPr lang="en-US" sz="3200" u="none" dirty="0" err="1">
                          <a:solidFill>
                            <a:schemeClr val="bg1"/>
                          </a:solidFill>
                        </a:rPr>
                        <a:t>neshty</a:t>
                      </a:r>
                      <a:r>
                        <a:rPr lang="en-US" sz="3200" u="none" dirty="0">
                          <a:solidFill>
                            <a:schemeClr val="bg1"/>
                          </a:solidFill>
                        </a:rPr>
                        <a:t> </a:t>
                      </a:r>
                      <a:r>
                        <a:rPr lang="en-US" sz="3200" u="none" dirty="0" err="1">
                          <a:solidFill>
                            <a:schemeClr val="bg1"/>
                          </a:solidFill>
                        </a:rPr>
                        <a:t>en</a:t>
                      </a:r>
                      <a:r>
                        <a:rPr lang="en-US" sz="3200" u="none" dirty="0">
                          <a:solidFill>
                            <a:schemeClr val="bg1"/>
                          </a:solidFill>
                        </a:rPr>
                        <a:t> </a:t>
                      </a:r>
                      <a:r>
                        <a:rPr lang="en-US" sz="3200" u="none" dirty="0" err="1">
                          <a:solidFill>
                            <a:schemeClr val="bg1"/>
                          </a:solidFill>
                        </a:rPr>
                        <a:t>archy</a:t>
                      </a:r>
                      <a:r>
                        <a:rPr lang="en-US" sz="3200" u="none" baseline="0" dirty="0">
                          <a:solidFill>
                            <a:schemeClr val="bg1"/>
                          </a:solidFill>
                        </a:rPr>
                        <a:t> </a:t>
                      </a:r>
                      <a:r>
                        <a:rPr lang="en-US" sz="3200" u="none" baseline="0" dirty="0" err="1">
                          <a:solidFill>
                            <a:schemeClr val="bg1"/>
                          </a:solidFill>
                        </a:rPr>
                        <a:t>angelos</a:t>
                      </a:r>
                      <a:r>
                        <a:rPr lang="en-US" sz="3200" u="none" baseline="0" dirty="0">
                          <a:solidFill>
                            <a:schemeClr val="bg1"/>
                          </a:solidFill>
                        </a:rPr>
                        <a:t>: </a:t>
                      </a:r>
                      <a:r>
                        <a:rPr lang="en-US" sz="3200" u="none" baseline="0" dirty="0" err="1">
                          <a:solidFill>
                            <a:schemeClr val="bg1"/>
                          </a:solidFill>
                        </a:rPr>
                        <a:t>shere</a:t>
                      </a:r>
                      <a:r>
                        <a:rPr lang="en-US" sz="3200" u="none" baseline="0" dirty="0">
                          <a:solidFill>
                            <a:schemeClr val="bg1"/>
                          </a:solidFill>
                        </a:rPr>
                        <a:t> fi </a:t>
                      </a:r>
                      <a:r>
                        <a:rPr lang="en-US" sz="3200" u="none" baseline="0" dirty="0" err="1">
                          <a:solidFill>
                            <a:schemeClr val="bg1"/>
                          </a:solidFill>
                        </a:rPr>
                        <a:t>etaf</a:t>
                      </a:r>
                      <a:r>
                        <a:rPr lang="en-US" sz="3200" u="none" baseline="0" dirty="0">
                          <a:solidFill>
                            <a:schemeClr val="bg1"/>
                          </a:solidFill>
                        </a:rPr>
                        <a:t> </a:t>
                      </a:r>
                      <a:r>
                        <a:rPr lang="en-US" sz="3200" u="none" baseline="0" dirty="0" err="1">
                          <a:solidFill>
                            <a:schemeClr val="bg1"/>
                          </a:solidFill>
                        </a:rPr>
                        <a:t>hishenofi</a:t>
                      </a:r>
                      <a:r>
                        <a:rPr lang="en-US" sz="3200" u="none" baseline="0" dirty="0">
                          <a:solidFill>
                            <a:schemeClr val="bg1"/>
                          </a:solidFill>
                        </a:rPr>
                        <a:t> </a:t>
                      </a:r>
                      <a:r>
                        <a:rPr lang="en-US" sz="3200" u="none" baseline="0" dirty="0" err="1">
                          <a:solidFill>
                            <a:schemeClr val="bg1"/>
                          </a:solidFill>
                        </a:rPr>
                        <a:t>em</a:t>
                      </a:r>
                      <a:r>
                        <a:rPr lang="en-US" sz="3200" u="none" baseline="0" dirty="0">
                          <a:solidFill>
                            <a:schemeClr val="bg1"/>
                          </a:solidFill>
                        </a:rPr>
                        <a:t> Maria </a:t>
                      </a:r>
                      <a:r>
                        <a:rPr lang="en-US" sz="3200" u="none" baseline="0" dirty="0" err="1">
                          <a:solidFill>
                            <a:schemeClr val="bg1"/>
                          </a:solidFill>
                        </a:rPr>
                        <a:t>Ti-parthenos</a:t>
                      </a:r>
                      <a:r>
                        <a:rPr lang="en-US" sz="3200" u="none" dirty="0">
                          <a:solidFill>
                            <a:schemeClr val="bg1"/>
                          </a:solidFill>
                        </a:rPr>
                        <a:t>.</a:t>
                      </a: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غابريئيل بينيشتى ان آرشي آنجيلوس: شيرى فيئيطاف هي شينوفى ام ماريا تى بارثينوس</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لغبريال رئيس الملائكة العظيم: السلام للذى بشر مريم العذراء</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507278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75785092"/>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Hail to John the great fore-runner:</a:t>
                      </a:r>
                      <a:r>
                        <a:rPr lang="en-US" sz="3200" b="1" i="0" kern="1200" baseline="0" dirty="0">
                          <a:solidFill>
                            <a:srgbClr val="FFFF99"/>
                          </a:solidFill>
                          <a:latin typeface="+mn-lt"/>
                          <a:ea typeface="+mn-ea"/>
                          <a:cs typeface="+mn-cs"/>
                        </a:rPr>
                        <a:t> hail to the priest the kinsman of Immanuel</a:t>
                      </a:r>
                      <a:r>
                        <a:rPr lang="en-US" sz="3200" b="1" i="0" kern="1200" dirty="0">
                          <a:solidFill>
                            <a:srgbClr val="FFFF99"/>
                          </a:solidFill>
                          <a:latin typeface="+mn-lt"/>
                          <a:ea typeface="+mn-ea"/>
                          <a:cs typeface="+mn-cs"/>
                        </a:rPr>
                        <a:t> </a:t>
                      </a:r>
                      <a:endParaRPr lang="en-CA" sz="32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200" u="none" dirty="0" err="1">
                          <a:solidFill>
                            <a:schemeClr val="bg1"/>
                          </a:solidFill>
                        </a:rPr>
                        <a:t>Shere</a:t>
                      </a:r>
                      <a:r>
                        <a:rPr lang="en-US" sz="3200" u="none" dirty="0">
                          <a:solidFill>
                            <a:schemeClr val="bg1"/>
                          </a:solidFill>
                        </a:rPr>
                        <a:t> </a:t>
                      </a:r>
                      <a:r>
                        <a:rPr lang="en-US" sz="3200" u="none" dirty="0" err="1">
                          <a:solidFill>
                            <a:schemeClr val="bg1"/>
                          </a:solidFill>
                        </a:rPr>
                        <a:t>Yo-annis</a:t>
                      </a:r>
                      <a:r>
                        <a:rPr lang="en-US" sz="3200" u="none" dirty="0">
                          <a:solidFill>
                            <a:schemeClr val="bg1"/>
                          </a:solidFill>
                        </a:rPr>
                        <a:t> </a:t>
                      </a:r>
                      <a:r>
                        <a:rPr lang="en-US" sz="3200" u="none" dirty="0" err="1">
                          <a:solidFill>
                            <a:schemeClr val="bg1"/>
                          </a:solidFill>
                        </a:rPr>
                        <a:t>pinishty</a:t>
                      </a:r>
                      <a:r>
                        <a:rPr lang="en-US" sz="3200" u="none" dirty="0">
                          <a:solidFill>
                            <a:schemeClr val="bg1"/>
                          </a:solidFill>
                        </a:rPr>
                        <a:t> </a:t>
                      </a:r>
                      <a:r>
                        <a:rPr lang="en-US" sz="3200" u="none" dirty="0" err="1">
                          <a:solidFill>
                            <a:schemeClr val="bg1"/>
                          </a:solidFill>
                        </a:rPr>
                        <a:t>em</a:t>
                      </a:r>
                      <a:r>
                        <a:rPr lang="en-US" sz="3200" u="none" dirty="0">
                          <a:solidFill>
                            <a:schemeClr val="bg1"/>
                          </a:solidFill>
                        </a:rPr>
                        <a:t> </a:t>
                      </a:r>
                      <a:r>
                        <a:rPr lang="en-US" sz="3200" u="none" dirty="0" err="1">
                          <a:solidFill>
                            <a:schemeClr val="bg1"/>
                          </a:solidFill>
                        </a:rPr>
                        <a:t>ebrod-romos</a:t>
                      </a:r>
                      <a:r>
                        <a:rPr lang="en-US" sz="3200" u="none" dirty="0">
                          <a:solidFill>
                            <a:schemeClr val="bg1"/>
                          </a:solidFill>
                        </a:rPr>
                        <a:t>:</a:t>
                      </a:r>
                      <a:r>
                        <a:rPr lang="en-US" sz="3200" u="none" baseline="0" dirty="0">
                          <a:solidFill>
                            <a:schemeClr val="bg1"/>
                          </a:solidFill>
                        </a:rPr>
                        <a:t> </a:t>
                      </a:r>
                      <a:r>
                        <a:rPr lang="en-US" sz="3200" u="none" baseline="0" dirty="0" err="1">
                          <a:solidFill>
                            <a:schemeClr val="bg1"/>
                          </a:solidFill>
                        </a:rPr>
                        <a:t>shere</a:t>
                      </a:r>
                      <a:r>
                        <a:rPr lang="en-US" sz="3200" u="none" baseline="0" dirty="0">
                          <a:solidFill>
                            <a:schemeClr val="bg1"/>
                          </a:solidFill>
                        </a:rPr>
                        <a:t> pi-</a:t>
                      </a:r>
                      <a:r>
                        <a:rPr lang="en-US" sz="3200" u="none" baseline="0" dirty="0" err="1">
                          <a:solidFill>
                            <a:schemeClr val="bg1"/>
                          </a:solidFill>
                        </a:rPr>
                        <a:t>oweeb</a:t>
                      </a:r>
                      <a:r>
                        <a:rPr lang="en-US" sz="3200" u="none" baseline="0" dirty="0">
                          <a:solidFill>
                            <a:schemeClr val="bg1"/>
                          </a:solidFill>
                        </a:rPr>
                        <a:t> ep-</a:t>
                      </a:r>
                      <a:r>
                        <a:rPr lang="en-US" sz="3200" u="none" baseline="0" dirty="0" err="1">
                          <a:solidFill>
                            <a:schemeClr val="bg1"/>
                          </a:solidFill>
                        </a:rPr>
                        <a:t>sengenees</a:t>
                      </a:r>
                      <a:r>
                        <a:rPr lang="en-US" sz="3200" u="none" baseline="0" dirty="0">
                          <a:solidFill>
                            <a:schemeClr val="bg1"/>
                          </a:solidFill>
                        </a:rPr>
                        <a:t> </a:t>
                      </a:r>
                      <a:r>
                        <a:rPr lang="en-US" sz="3200" u="none" baseline="0" dirty="0" err="1">
                          <a:solidFill>
                            <a:schemeClr val="bg1"/>
                          </a:solidFill>
                        </a:rPr>
                        <a:t>en</a:t>
                      </a:r>
                      <a:r>
                        <a:rPr lang="en-US" sz="3200" u="none" baseline="0" dirty="0">
                          <a:solidFill>
                            <a:schemeClr val="bg1"/>
                          </a:solidFill>
                        </a:rPr>
                        <a:t> </a:t>
                      </a:r>
                      <a:r>
                        <a:rPr lang="en-US" sz="3200" u="none" baseline="0" dirty="0" err="1">
                          <a:solidFill>
                            <a:schemeClr val="bg1"/>
                          </a:solidFill>
                        </a:rPr>
                        <a:t>emma-noeel</a:t>
                      </a:r>
                      <a:r>
                        <a:rPr lang="en-US" sz="3200" u="none" dirty="0">
                          <a:solidFill>
                            <a:schemeClr val="bg1"/>
                          </a:solidFill>
                        </a:rPr>
                        <a:t>.</a:t>
                      </a:r>
                      <a:endParaRPr lang="en-US" sz="32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يوآنس بينيشتى ام ابرودروموس: شيرى بى اويب اب سينجينيس ان اممانوئيل</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ليوحنا العظيم السابق: السلام للكاهن نسيب عمانوئيل</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7916128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7132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are You</a:t>
                      </a:r>
                      <a:r>
                        <a:rPr lang="en-US" sz="3100" b="1" i="0" kern="1200" baseline="0" dirty="0">
                          <a:solidFill>
                            <a:srgbClr val="FFFF99"/>
                          </a:solidFill>
                          <a:latin typeface="+mn-lt"/>
                          <a:ea typeface="+mn-ea"/>
                          <a:cs typeface="+mn-cs"/>
                        </a:rPr>
                        <a:t> indeed</a:t>
                      </a:r>
                      <a:r>
                        <a:rPr lang="en-US" sz="3100" b="1" i="0" kern="1200" dirty="0">
                          <a:solidFill>
                            <a:srgbClr val="FFFF99"/>
                          </a:solidFill>
                          <a:latin typeface="+mn-lt"/>
                          <a:ea typeface="+mn-ea"/>
                          <a:cs typeface="+mn-cs"/>
                        </a:rPr>
                        <a:t>, with Your good Father, and the Holy Spirit, for you came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dirty="0" err="1">
                          <a:solidFill>
                            <a:schemeClr val="bg1"/>
                          </a:solidFill>
                        </a:rPr>
                        <a:t>Eksmaro-ot</a:t>
                      </a:r>
                      <a:r>
                        <a:rPr lang="en-US" sz="3300" baseline="0" dirty="0">
                          <a:solidFill>
                            <a:schemeClr val="bg1"/>
                          </a:solidFill>
                        </a:rPr>
                        <a:t> aleethos: </a:t>
                      </a:r>
                      <a:r>
                        <a:rPr lang="en-US" sz="3300" baseline="0" dirty="0" err="1">
                          <a:solidFill>
                            <a:schemeClr val="bg1"/>
                          </a:solidFill>
                        </a:rPr>
                        <a:t>nem</a:t>
                      </a:r>
                      <a:r>
                        <a:rPr lang="en-US" sz="3300" baseline="0" dirty="0">
                          <a:solidFill>
                            <a:schemeClr val="bg1"/>
                          </a:solidFill>
                        </a:rPr>
                        <a:t> </a:t>
                      </a:r>
                      <a:r>
                        <a:rPr lang="en-US" sz="3300" baseline="0" dirty="0" err="1">
                          <a:solidFill>
                            <a:schemeClr val="bg1"/>
                          </a:solidFill>
                        </a:rPr>
                        <a:t>Pekyot</a:t>
                      </a:r>
                      <a:r>
                        <a:rPr lang="en-US" sz="3300" baseline="0" dirty="0">
                          <a:solidFill>
                            <a:schemeClr val="bg1"/>
                          </a:solidFill>
                        </a:rPr>
                        <a:t> </a:t>
                      </a:r>
                      <a:r>
                        <a:rPr lang="en-US" sz="3300" baseline="0" dirty="0" err="1">
                          <a:solidFill>
                            <a:schemeClr val="bg1"/>
                          </a:solidFill>
                        </a:rPr>
                        <a:t>en-Aghathos</a:t>
                      </a:r>
                      <a:r>
                        <a:rPr lang="en-US" sz="3300" baseline="0" dirty="0">
                          <a:solidFill>
                            <a:schemeClr val="bg1"/>
                          </a:solidFill>
                        </a:rPr>
                        <a:t>, </a:t>
                      </a:r>
                      <a:r>
                        <a:rPr lang="en-US" sz="3300" baseline="0" dirty="0" err="1">
                          <a:solidFill>
                            <a:schemeClr val="bg1"/>
                          </a:solidFill>
                        </a:rPr>
                        <a:t>nem</a:t>
                      </a:r>
                      <a:r>
                        <a:rPr lang="en-US" sz="3300" baseline="0" dirty="0">
                          <a:solidFill>
                            <a:schemeClr val="bg1"/>
                          </a:solidFill>
                        </a:rPr>
                        <a:t> Pi-</a:t>
                      </a:r>
                      <a:r>
                        <a:rPr lang="en-US" sz="3300" baseline="0" dirty="0" err="1">
                          <a:solidFill>
                            <a:schemeClr val="bg1"/>
                          </a:solidFill>
                        </a:rPr>
                        <a:t>Ebnevma</a:t>
                      </a:r>
                      <a:r>
                        <a:rPr lang="en-US" sz="3300" baseline="0" dirty="0">
                          <a:solidFill>
                            <a:schemeClr val="bg1"/>
                          </a:solidFill>
                        </a:rPr>
                        <a:t> </a:t>
                      </a:r>
                      <a:r>
                        <a:rPr lang="en-US" sz="3300" baseline="0" dirty="0" err="1">
                          <a:solidFill>
                            <a:schemeClr val="bg1"/>
                          </a:solidFill>
                        </a:rPr>
                        <a:t>Ethowwab</a:t>
                      </a:r>
                      <a:r>
                        <a:rPr lang="en-US" sz="3300" baseline="0" dirty="0">
                          <a:solidFill>
                            <a:schemeClr val="bg1"/>
                          </a:solidFill>
                        </a:rPr>
                        <a:t> Je </a:t>
                      </a:r>
                      <a:r>
                        <a:rPr lang="en-US" sz="3300" baseline="0" dirty="0" err="1">
                          <a:solidFill>
                            <a:schemeClr val="bg1"/>
                          </a:solidFill>
                        </a:rPr>
                        <a:t>ak-ei</a:t>
                      </a:r>
                      <a:r>
                        <a:rPr lang="en-US" sz="3300" baseline="0" dirty="0">
                          <a:solidFill>
                            <a:schemeClr val="bg1"/>
                          </a:solidFill>
                        </a:rPr>
                        <a:t> </a:t>
                      </a:r>
                      <a:r>
                        <a:rPr lang="en-US" sz="3300" baseline="0" dirty="0" err="1">
                          <a:solidFill>
                            <a:schemeClr val="bg1"/>
                          </a:solidFill>
                        </a:rPr>
                        <a:t>aksoty</a:t>
                      </a:r>
                      <a:r>
                        <a:rPr lang="en-US" sz="3300" baseline="0" dirty="0">
                          <a:solidFill>
                            <a:schemeClr val="bg1"/>
                          </a:solidFill>
                        </a:rPr>
                        <a:t> </a:t>
                      </a:r>
                      <a:r>
                        <a:rPr lang="en-US" sz="3300" baseline="0" dirty="0" err="1">
                          <a:solidFill>
                            <a:schemeClr val="bg1"/>
                          </a:solidFill>
                        </a:rPr>
                        <a:t>Emmon</a:t>
                      </a:r>
                      <a:r>
                        <a:rPr lang="en-US" sz="3300" baseline="0" dirty="0">
                          <a:solidFill>
                            <a:schemeClr val="bg1"/>
                          </a:solidFill>
                        </a:rPr>
                        <a:t> </a:t>
                      </a:r>
                      <a:r>
                        <a:rPr lang="en-US" sz="3300" baseline="0" dirty="0" err="1">
                          <a:solidFill>
                            <a:schemeClr val="bg1"/>
                          </a:solidFill>
                        </a:rPr>
                        <a:t>Nai</a:t>
                      </a:r>
                      <a:r>
                        <a:rPr lang="en-US" sz="3300" baseline="0" dirty="0">
                          <a:solidFill>
                            <a:schemeClr val="bg1"/>
                          </a:solidFill>
                        </a:rPr>
                        <a:t> Nan</a:t>
                      </a:r>
                      <a:endParaRPr lang="fi-FI" sz="33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889063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Tree>
    <p:extLst>
      <p:ext uri="{BB962C8B-B14F-4D97-AF65-F5344CB8AC3E}">
        <p14:creationId xmlns:p14="http://schemas.microsoft.com/office/powerpoint/2010/main" val="405856343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54802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John the Baptist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Youannis</a:t>
                      </a:r>
                      <a:r>
                        <a:rPr lang="en-US" sz="3500" b="1" u="none" kern="1200" baseline="0">
                          <a:solidFill>
                            <a:schemeClr val="bg1"/>
                          </a:solidFill>
                          <a:latin typeface="+mn-lt"/>
                          <a:ea typeface="+mn-ea"/>
                          <a:cs typeface="+mn-cs"/>
                        </a:rPr>
                        <a:t> pi ref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-oms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يوحنا المعمدان</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947767" y="332656"/>
            <a:ext cx="7248525" cy="714375"/>
          </a:xfrm>
          <a:prstGeom prst="rect">
            <a:avLst/>
          </a:prstGeom>
        </p:spPr>
      </p:pic>
    </p:spTree>
    <p:extLst>
      <p:ext uri="{BB962C8B-B14F-4D97-AF65-F5344CB8AC3E}">
        <p14:creationId xmlns:p14="http://schemas.microsoft.com/office/powerpoint/2010/main" val="411780701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9179575"/>
              </p:ext>
            </p:extLst>
          </p:nvPr>
        </p:nvGraphicFramePr>
        <p:xfrm>
          <a:off x="357188" y="73148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0709824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34021406"/>
              </p:ext>
            </p:extLst>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 إيماس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قدوس الله، قدوس القوى، قدوس الحي الذي لا يموت، الذي صلب عنا، ارحمنا.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3044223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60478729"/>
              </p:ext>
            </p:extLst>
          </p:nvPr>
        </p:nvGraphicFramePr>
        <p:xfrm>
          <a:off x="357188" y="332656"/>
          <a:ext cx="8429684" cy="434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a:t>
                      </a:r>
                      <a:r>
                        <a:rPr kumimoji="0" lang="en-US" sz="3000" b="1" i="0" u="none" strike="noStrike" kern="1200" cap="none" spc="0" normalizeH="0" baseline="0" noProof="0" dirty="0" err="1">
                          <a:ln>
                            <a:noFill/>
                          </a:ln>
                          <a:solidFill>
                            <a:srgbClr val="FFFF99"/>
                          </a:solidFill>
                          <a:effectLst/>
                          <a:uLnTx/>
                          <a:uFillTx/>
                          <a:latin typeface="+mn-lt"/>
                          <a:ea typeface="+mn-ea"/>
                          <a:cs typeface="+mn-cs"/>
                        </a:rPr>
                        <a:t>Philopater</a:t>
                      </a:r>
                      <a:r>
                        <a:rPr kumimoji="0" lang="en-US" sz="3000" b="1" i="0" u="none" strike="noStrike" kern="1200" cap="none" spc="0" normalizeH="0" baseline="0" noProof="0" dirty="0">
                          <a:ln>
                            <a:noFill/>
                          </a:ln>
                          <a:solidFill>
                            <a:srgbClr val="FFFF99"/>
                          </a:solidFill>
                          <a:effectLst/>
                          <a:uLnTx/>
                          <a:uFillTx/>
                          <a:latin typeface="+mn-lt"/>
                          <a:ea typeface="+mn-ea"/>
                          <a:cs typeface="+mn-cs"/>
                        </a:rPr>
                        <a:t> </a:t>
                      </a:r>
                      <a:r>
                        <a:rPr kumimoji="0" lang="en-US" sz="3000" b="1" i="0" u="none" strike="noStrike" kern="1200" cap="none" spc="0" normalizeH="0" baseline="0" noProof="0" dirty="0" err="1">
                          <a:ln>
                            <a:noFill/>
                          </a:ln>
                          <a:solidFill>
                            <a:srgbClr val="FFFF99"/>
                          </a:solidFill>
                          <a:effectLst/>
                          <a:uLnTx/>
                          <a:uFillTx/>
                          <a:latin typeface="+mn-lt"/>
                          <a:ea typeface="+mn-ea"/>
                          <a:cs typeface="+mn-cs"/>
                        </a:rPr>
                        <a:t>Mercurius</a:t>
                      </a:r>
                      <a:r>
                        <a:rPr kumimoji="0" lang="en-US" sz="3000" b="1" i="0" u="none" strike="noStrike" kern="1200" cap="none" spc="0" normalizeH="0" baseline="0" noProof="0" dirty="0">
                          <a:ln>
                            <a:noFill/>
                          </a:ln>
                          <a:solidFill>
                            <a:srgbClr val="FFFF99"/>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nak</a:t>
                      </a:r>
                      <a:r>
                        <a:rPr kumimoji="0" lang="en-CA" sz="3100" b="1" i="0" u="none" strike="noStrike" kern="1200" cap="none" spc="0" normalizeH="0" baseline="0" noProof="0" dirty="0">
                          <a:ln>
                            <a:noFill/>
                          </a:ln>
                          <a:solidFill>
                            <a:schemeClr val="bg1"/>
                          </a:solidFill>
                          <a:effectLst/>
                          <a:uLnTx/>
                          <a:uFillTx/>
                          <a:latin typeface="+mn-lt"/>
                          <a:ea typeface="+mn-ea"/>
                          <a:cs typeface="+mn-cs"/>
                        </a:rPr>
                        <a:t> o </a:t>
                      </a:r>
                      <a:r>
                        <a:rPr kumimoji="0" lang="en-CA" sz="31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Philopateer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merkorios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a:t>
                      </a:r>
                      <a:r>
                        <a:rPr lang="ar-AE" sz="3000" b="1" dirty="0">
                          <a:solidFill>
                            <a:schemeClr val="bg1"/>
                          </a:solidFill>
                        </a:rPr>
                        <a:t>ني اوس : شيري بى اثلوفوروس : فبلوباتير مرقوريوس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فيلوباتير مرقوريوس.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968647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65709211"/>
              </p:ext>
            </p:extLst>
          </p:nvPr>
        </p:nvGraphicFramePr>
        <p:xfrm>
          <a:off x="357188" y="105112"/>
          <a:ext cx="8429684" cy="6995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God, holy Mighty, holy Immortal, who rose from the dead and ascended into the heavens, have mercy on us. </a:t>
                      </a:r>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3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8571802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0880608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Glory to the Father and to the Son and to The Holy Spirit, now and ever and unto the ages of</a:t>
                      </a:r>
                      <a:r>
                        <a:rPr lang="en-US" sz="2700" b="1" i="0" kern="1200" baseline="0" dirty="0">
                          <a:solidFill>
                            <a:srgbClr val="FFFF99"/>
                          </a:solidFill>
                          <a:latin typeface="+mn-lt"/>
                          <a:ea typeface="+mn-ea"/>
                          <a:cs typeface="+mn-cs"/>
                        </a:rPr>
                        <a:t> </a:t>
                      </a:r>
                      <a:r>
                        <a:rPr lang="en-US" sz="2700" b="1" i="0" kern="1200" dirty="0">
                          <a:solidFill>
                            <a:srgbClr val="FFFF99"/>
                          </a:solidFill>
                          <a:latin typeface="+mn-lt"/>
                          <a:ea typeface="+mn-ea"/>
                          <a:cs typeface="+mn-cs"/>
                        </a:rPr>
                        <a:t>the ages. Amen. O holy Trinity, have mercy upon us.</a:t>
                      </a:r>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137568900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75899549"/>
              </p:ext>
            </p:extLst>
          </p:nvPr>
        </p:nvGraphicFramePr>
        <p:xfrm>
          <a:off x="357188" y="620688"/>
          <a:ext cx="8429684" cy="482453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8245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We give unto you greeting, with Gabriel the angel saying, "Hail to you O full of grace, the Lord is with you."</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Tenti nem-pi-shere tis-mos, nem Ghabriel pi-angelos, je shere ke kharito-mini, o Kerios metaso.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a:t>تين تى نيم بى شيريتسموس: نيم غابرييل بى آنجيلوس: جى شيرى كى خاريتومينى: أوكيريوس ميتاسو</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نحن نعطيكِ السلام، مع غبريال الملاك قائلين، "السلام لكِ يا ممتلئة نعمة، الرب معكِ."</a:t>
                      </a:r>
                      <a:endParaRPr lang="en-US" sz="28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1812508" y="44624"/>
            <a:ext cx="5711820" cy="477054"/>
          </a:xfrm>
          <a:prstGeom prst="rect">
            <a:avLst/>
          </a:prstGeom>
        </p:spPr>
        <p:txBody>
          <a:bodyPr wrap="none">
            <a:spAutoFit/>
          </a:bodyPr>
          <a:lstStyle/>
          <a:p>
            <a:r>
              <a:rPr lang="en-US" sz="2500" b="1" u="sng">
                <a:solidFill>
                  <a:srgbClr val="FFFF99"/>
                </a:solidFill>
              </a:rPr>
              <a:t>Gospel response for 1</a:t>
            </a:r>
            <a:r>
              <a:rPr lang="en-US" sz="2500" b="1" u="sng" baseline="30000">
                <a:solidFill>
                  <a:srgbClr val="FFFF99"/>
                </a:solidFill>
              </a:rPr>
              <a:t>st</a:t>
            </a:r>
            <a:r>
              <a:rPr lang="en-US" sz="2500" b="1" u="sng">
                <a:solidFill>
                  <a:srgbClr val="FFFF99"/>
                </a:solidFill>
              </a:rPr>
              <a:t> / 2</a:t>
            </a:r>
            <a:r>
              <a:rPr lang="en-US" sz="2500" b="1" u="sng" baseline="30000">
                <a:solidFill>
                  <a:srgbClr val="FFFF99"/>
                </a:solidFill>
              </a:rPr>
              <a:t>nd</a:t>
            </a:r>
            <a:r>
              <a:rPr lang="en-US" sz="2500" b="1" u="sng">
                <a:solidFill>
                  <a:srgbClr val="FFFF99"/>
                </a:solidFill>
              </a:rPr>
              <a:t> Sunday</a:t>
            </a:r>
            <a:endParaRPr lang="en-US" sz="2500" b="1" u="sng"/>
          </a:p>
        </p:txBody>
      </p:sp>
      <p:sp>
        <p:nvSpPr>
          <p:cNvPr id="4" name="TextBox 3">
            <a:hlinkClick r:id="rId2" action="ppaction://hlinksldjump"/>
          </p:cNvPr>
          <p:cNvSpPr txBox="1"/>
          <p:nvPr/>
        </p:nvSpPr>
        <p:spPr>
          <a:xfrm>
            <a:off x="1552412" y="6228020"/>
            <a:ext cx="597191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Gospel response for 3rd / 4th Sunday</a:t>
            </a:r>
          </a:p>
        </p:txBody>
      </p:sp>
    </p:spTree>
    <p:extLst>
      <p:ext uri="{BB962C8B-B14F-4D97-AF65-F5344CB8AC3E}">
        <p14:creationId xmlns:p14="http://schemas.microsoft.com/office/powerpoint/2010/main" val="210537686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10177717"/>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Wherefore we glorify you, as the ever-Theotokos, ask the Lord on our behalf,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Ethve fai ten-ti o-oo-ne, hos theo-tokos enseio nivin, matiho e-epshois e-ehrey e-gon, entef ka nen-novi nan e-vol.</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اثفى فاى تين تى أوؤنى: هوس ثيؤطوكوس انسيو نيفين: ماتيهو إى ابشويس اى اهرى ايجون: انتيف كانين نوفى نان ايفول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من أجل هذا نمجدِك، كوالدة الإله كل حين، إسألي الرب عنا، ليغفر لنا خطايانا. </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7253752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26107467"/>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dirty="0"/>
                        <a:t>جى اف اسماروؤوت انجى افيوت نيم ابشيرى نيم بى إبنيفما إثؤواب تى اترياس اتجيك إيفول تين أوؤشت ام موس تين تى اوأوناس</a:t>
                      </a:r>
                      <a:endParaRPr lang="en-US"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355713648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935734" y="188640"/>
            <a:ext cx="5272597"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Nativity Feast</a:t>
            </a:r>
            <a:endParaRPr lang="en-CA" sz="3000" b="1" u="sng" dirty="0">
              <a:solidFill>
                <a:srgbClr val="FFFF00"/>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5616" y="742638"/>
            <a:ext cx="6872435" cy="5228151"/>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79890743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88065811"/>
              </p:ext>
            </p:extLst>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6939860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8651413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567879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27228372"/>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آفماسك</a:t>
                      </a:r>
                      <a:r>
                        <a:rPr lang="en-US" sz="3200" b="1" dirty="0">
                          <a:solidFill>
                            <a:schemeClr val="bg1"/>
                          </a:solidFill>
                        </a:rPr>
                        <a:t> </a:t>
                      </a:r>
                      <a:r>
                        <a:rPr lang="ar-AE" sz="3200" b="1" dirty="0">
                          <a:solidFill>
                            <a:schemeClr val="bg1"/>
                          </a:solidFill>
                        </a:rPr>
                        <a:t>آكسوتى اممون ناى نان</a:t>
                      </a:r>
                      <a:endParaRPr lang="en-CA" sz="32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br>
                        <a:rPr lang="en-US" sz="3200" b="1" dirty="0">
                          <a:solidFill>
                            <a:srgbClr val="FFFF99"/>
                          </a:solidFill>
                        </a:rPr>
                      </a:br>
                      <a:r>
                        <a:rPr lang="ar-AE" sz="3200" b="1" dirty="0">
                          <a:solidFill>
                            <a:srgbClr val="FFFF99"/>
                          </a:solidFill>
                        </a:rPr>
                        <a:t>أيها </a:t>
                      </a:r>
                      <a:br>
                        <a:rPr lang="en-US" sz="3200" b="1" dirty="0">
                          <a:solidFill>
                            <a:srgbClr val="FFFF99"/>
                          </a:solidFill>
                        </a:rPr>
                      </a:br>
                      <a:r>
                        <a:rPr lang="ar-AE" sz="3200" b="1" dirty="0">
                          <a:solidFill>
                            <a:srgbClr val="FFFF99"/>
                          </a:solidFill>
                        </a:rPr>
                        <a:t>المسيح </a:t>
                      </a:r>
                      <a:br>
                        <a:rPr lang="en-US" sz="3200" b="1" dirty="0">
                          <a:solidFill>
                            <a:srgbClr val="FFFF99"/>
                          </a:solidFill>
                        </a:rPr>
                      </a:br>
                      <a:r>
                        <a:rPr lang="ar-AE" sz="3200" b="1" dirty="0">
                          <a:solidFill>
                            <a:srgbClr val="FFFF99"/>
                          </a:solidFill>
                        </a:rPr>
                        <a:t>مع أبيك الصالح والروح القدس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235587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03709118"/>
              </p:ext>
            </p:extLst>
          </p:nvPr>
        </p:nvGraphicFramePr>
        <p:xfrm>
          <a:off x="357188" y="3326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martyr, hail to the courageous hero, hail to the fighter, Abba Mena of </a:t>
                      </a:r>
                      <a:r>
                        <a:rPr kumimoji="0" lang="en-US" sz="3000" b="1" i="0" u="none" strike="noStrike" kern="1200" cap="none" spc="0" normalizeH="0" baseline="0" noProof="0" dirty="0" err="1">
                          <a:ln>
                            <a:noFill/>
                          </a:ln>
                          <a:solidFill>
                            <a:srgbClr val="FFFF99"/>
                          </a:solidFill>
                          <a:effectLst/>
                          <a:uLnTx/>
                          <a:uFillTx/>
                          <a:latin typeface="+mn-lt"/>
                          <a:ea typeface="+mn-ea"/>
                          <a:cs typeface="+mn-cs"/>
                        </a:rPr>
                        <a:t>Faiat</a:t>
                      </a:r>
                      <a:r>
                        <a:rPr kumimoji="0" lang="en-US" sz="3000" b="1" i="0" u="none" strike="noStrike" kern="1200" cap="none" spc="0" normalizeH="0" baseline="0" noProof="0" dirty="0">
                          <a:ln>
                            <a:noFill/>
                          </a:ln>
                          <a:solidFill>
                            <a:srgbClr val="FFFF99"/>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nak</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pimarteeros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choig</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genne-os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athloforos</a:t>
                      </a:r>
                      <a:r>
                        <a:rPr kumimoji="0" lang="en-CA" sz="3000" b="1" i="0" u="none" strike="noStrike" kern="1200" cap="none" spc="0" normalizeH="0" baseline="0" noProof="0" dirty="0">
                          <a:ln>
                            <a:noFill/>
                          </a:ln>
                          <a:solidFill>
                            <a:schemeClr val="bg1"/>
                          </a:solidFill>
                          <a:effectLst/>
                          <a:uLnTx/>
                          <a:uFillTx/>
                          <a:latin typeface="+mn-lt"/>
                          <a:ea typeface="+mn-ea"/>
                          <a:cs typeface="+mn-cs"/>
                        </a:rPr>
                        <a:t> ava Mena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faiat</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شيري ناك او بى مارتيروس شيري بتشويج </a:t>
                      </a:r>
                      <a:r>
                        <a:rPr lang="ar-AE" sz="3000" b="1">
                          <a:solidFill>
                            <a:schemeClr val="bg1"/>
                          </a:solidFill>
                        </a:rPr>
                        <a:t>ان جين </a:t>
                      </a:r>
                      <a:r>
                        <a:rPr lang="ar-AE" sz="3000" b="1" dirty="0">
                          <a:solidFill>
                            <a:schemeClr val="bg1"/>
                          </a:solidFill>
                        </a:rPr>
                        <a:t>ني اوس : شيري بى اثلوفوروس : افا مينا انتيه نى فايات</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السلام لك أيها الشهيد. السلام للشجاع البطل السلام للابس الجهاد أبا مينا البياضى.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5765194"/>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
        <p:nvSpPr>
          <p:cNvPr id="4" name="Rectangle 3">
            <a:hlinkClick r:id="rId3" action="ppaction://hlinksldjump"/>
          </p:cNvPr>
          <p:cNvSpPr/>
          <p:nvPr/>
        </p:nvSpPr>
        <p:spPr>
          <a:xfrm>
            <a:off x="2411760" y="6341258"/>
            <a:ext cx="4824536" cy="400110"/>
          </a:xfrm>
          <a:prstGeom prst="rect">
            <a:avLst/>
          </a:prstGeom>
          <a:solidFill>
            <a:srgbClr val="C00000"/>
          </a:solidFill>
        </p:spPr>
        <p:txBody>
          <a:bodyPr wrap="square">
            <a:spAutoFit/>
          </a:bodyPr>
          <a:lstStyle/>
          <a:p>
            <a:pPr algn="ctr"/>
            <a:r>
              <a:rPr lang="en-US" sz="2000" b="1">
                <a:solidFill>
                  <a:srgbClr val="FFFF99"/>
                </a:solidFill>
              </a:rPr>
              <a:t>In All Major and Minor feasts</a:t>
            </a:r>
            <a:endParaRPr lang="en-US" sz="2000"/>
          </a:p>
        </p:txBody>
      </p:sp>
    </p:spTree>
    <p:extLst>
      <p:ext uri="{BB962C8B-B14F-4D97-AF65-F5344CB8AC3E}">
        <p14:creationId xmlns:p14="http://schemas.microsoft.com/office/powerpoint/2010/main" val="5077090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09374414"/>
              </p:ext>
            </p:extLst>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6714903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4258761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9044941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408622705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7040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Ni </a:t>
                      </a:r>
                      <a:r>
                        <a:rPr kumimoji="0" lang="en-CA" sz="3100" b="1" i="0" u="none" strike="noStrike" kern="1200" cap="none" spc="0" normalizeH="0" baseline="0" noProof="0" dirty="0" err="1">
                          <a:ln>
                            <a:noFill/>
                          </a:ln>
                          <a:solidFill>
                            <a:schemeClr val="bg1"/>
                          </a:solidFill>
                          <a:effectLst/>
                          <a:uLnTx/>
                          <a:uFillTx/>
                          <a:latin typeface="+mn-lt"/>
                          <a:ea typeface="+mn-ea"/>
                          <a:cs typeface="+mn-cs"/>
                        </a:rPr>
                        <a:t>savev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Isra</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et </a:t>
                      </a:r>
                      <a:r>
                        <a:rPr kumimoji="0" lang="en-CA" sz="3100" b="1" i="0" u="none" strike="noStrike" kern="1200" cap="none" spc="0" normalizeH="0" baseline="0" noProof="0" dirty="0" err="1">
                          <a:ln>
                            <a:noFill/>
                          </a:ln>
                          <a:solidFill>
                            <a:schemeClr val="bg1"/>
                          </a:solidFill>
                          <a:effectLst/>
                          <a:uLnTx/>
                          <a:uFillTx/>
                          <a:latin typeface="+mn-lt"/>
                          <a:ea typeface="+mn-ea"/>
                          <a:cs typeface="+mn-cs"/>
                        </a:rPr>
                        <a:t>erhob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nob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esh</a:t>
                      </a:r>
                      <a:r>
                        <a:rPr kumimoji="0" lang="en-CA" sz="3100" b="1" i="0" u="none" strike="noStrike" kern="1200" cap="none" spc="0" normalizeH="0" baseline="0" noProof="0" dirty="0">
                          <a:ln>
                            <a:noFill/>
                          </a:ln>
                          <a:solidFill>
                            <a:schemeClr val="bg1"/>
                          </a:solidFill>
                          <a:effectLst/>
                          <a:uLnTx/>
                          <a:uFillTx/>
                          <a:latin typeface="+mn-lt"/>
                          <a:ea typeface="+mn-ea"/>
                          <a:cs typeface="+mn-cs"/>
                        </a:rPr>
                        <a:t>-teen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31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met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نى سافيف تيرو إنتى بى</a:t>
                      </a:r>
                    </a:p>
                    <a:p>
                      <a:pPr algn="r"/>
                      <a:r>
                        <a:rPr lang="ar-AE" sz="3300" b="1" dirty="0">
                          <a:solidFill>
                            <a:schemeClr val="bg1"/>
                          </a:solidFill>
                        </a:rPr>
                        <a:t>إسرائيل نى إت إيرهوب إنيكاب إن نوب ماثاميو إن</a:t>
                      </a:r>
                    </a:p>
                    <a:p>
                      <a:pPr algn="r"/>
                      <a:r>
                        <a:rPr lang="ar-AE" sz="3300" b="1" dirty="0">
                          <a:solidFill>
                            <a:schemeClr val="bg1"/>
                          </a:solidFill>
                        </a:rPr>
                        <a:t>أو إشتين إنتى آآرون كاطا</a:t>
                      </a:r>
                    </a:p>
                    <a:p>
                      <a:pPr algn="r"/>
                      <a:r>
                        <a:rPr lang="ar-AE" sz="3300" b="1" dirty="0">
                          <a:solidFill>
                            <a:schemeClr val="bg1"/>
                          </a:solidFill>
                        </a:rPr>
                        <a:t>إبطايو إنتى ميت أوويب</a:t>
                      </a: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كهنوت</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6482481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2576292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874496"/>
              </p:ext>
            </p:extLst>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6412526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72259517"/>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625973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7802416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904142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27944005"/>
              </p:ext>
            </p:extLst>
          </p:nvPr>
        </p:nvGraphicFramePr>
        <p:xfrm>
          <a:off x="357188" y="332656"/>
          <a:ext cx="8429684" cy="6736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Through the intercessions, of the Mother of God Saint Mary, O Lord grant us, the forgiveness of our sins.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Hiten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ni-epresvia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tiTheotokos</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r>
                        <a:rPr kumimoji="0" lang="en-CA" sz="3100" b="1" i="0" u="none" strike="noStrike" kern="1200" cap="none" spc="0" normalizeH="0" baseline="0" noProof="0" dirty="0">
                          <a:ln>
                            <a:noFill/>
                          </a:ln>
                          <a:solidFill>
                            <a:schemeClr val="bg1"/>
                          </a:solidFill>
                          <a:effectLst/>
                          <a:uLnTx/>
                          <a:uFillTx/>
                          <a:latin typeface="+mn-lt"/>
                          <a:ea typeface="+mn-ea"/>
                          <a:cs typeface="+mn-cs"/>
                        </a:rPr>
                        <a:t> Maria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ari-ehmot</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empiko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هيتين نى ابريسفيا انتى تى</a:t>
                      </a:r>
                      <a:br>
                        <a:rPr lang="ar-AE" sz="3000" b="1" dirty="0">
                          <a:solidFill>
                            <a:schemeClr val="bg1"/>
                          </a:solidFill>
                        </a:rPr>
                      </a:br>
                      <a:r>
                        <a:rPr lang="ar-AE" sz="3000" b="1" dirty="0">
                          <a:solidFill>
                            <a:schemeClr val="bg1"/>
                          </a:solidFill>
                        </a:rPr>
                        <a:t>ثيؤطوكوس اثؤواب ماريا ابشويس</a:t>
                      </a:r>
                    </a:p>
                    <a:p>
                      <a:pPr algn="r"/>
                      <a:r>
                        <a:rPr lang="ar-AE" sz="3300" b="1" dirty="0">
                          <a:solidFill>
                            <a:schemeClr val="bg1"/>
                          </a:solidFill>
                        </a:rPr>
                        <a:t>آرى اهموت نان امبى كو إيفول</a:t>
                      </a:r>
                      <a:br>
                        <a:rPr lang="ar-AE" sz="3300" b="1" dirty="0">
                          <a:solidFill>
                            <a:schemeClr val="bg1"/>
                          </a:solidFill>
                        </a:rPr>
                      </a:br>
                      <a:r>
                        <a:rPr lang="ar-AE" sz="3300" b="1" dirty="0">
                          <a:solidFill>
                            <a:schemeClr val="bg1"/>
                          </a:solidFill>
                        </a:rPr>
                        <a:t>انتى نين نوفى</a:t>
                      </a:r>
                    </a:p>
                    <a:p>
                      <a:pPr algn="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بشفاعات والدة الإله القديسة مريم يا رب أنعم لنا بمغفرة خطايانا.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2969003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0066636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300" b="1" i="0" kern="1200" dirty="0">
                          <a:solidFill>
                            <a:srgbClr val="FFFF99"/>
                          </a:solidFill>
                          <a:latin typeface="+mn-lt"/>
                          <a:ea typeface="+mn-ea"/>
                          <a:cs typeface="+mn-cs"/>
                        </a:rPr>
                        <a:t>Through the prayers of the blessed elders, Joseph the carpenter and saint Salome,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ni</a:t>
                      </a:r>
                      <a:r>
                        <a:rPr lang="en-CA" sz="3300" dirty="0">
                          <a:solidFill>
                            <a:schemeClr val="bg1"/>
                          </a:solidFill>
                        </a:rPr>
                        <a:t> </a:t>
                      </a:r>
                      <a:r>
                        <a:rPr lang="en-CA" sz="3300" dirty="0" err="1">
                          <a:solidFill>
                            <a:schemeClr val="bg1"/>
                          </a:solidFill>
                        </a:rPr>
                        <a:t>khelloy</a:t>
                      </a:r>
                      <a:r>
                        <a:rPr lang="en-CA" sz="3300" dirty="0">
                          <a:solidFill>
                            <a:schemeClr val="bg1"/>
                          </a:solidFill>
                        </a:rPr>
                        <a:t> </a:t>
                      </a:r>
                      <a:r>
                        <a:rPr lang="en-CA" sz="3300" dirty="0" err="1">
                          <a:solidFill>
                            <a:schemeClr val="bg1"/>
                          </a:solidFill>
                        </a:rPr>
                        <a:t>etsmaro-oot</a:t>
                      </a:r>
                      <a:r>
                        <a:rPr lang="en-CA" sz="3300" baseline="0" dirty="0">
                          <a:solidFill>
                            <a:schemeClr val="bg1"/>
                          </a:solidFill>
                        </a:rPr>
                        <a:t> Yousef pi </a:t>
                      </a:r>
                      <a:r>
                        <a:rPr lang="en-CA" sz="3300" baseline="0" dirty="0" err="1">
                          <a:solidFill>
                            <a:schemeClr val="bg1"/>
                          </a:solidFill>
                        </a:rPr>
                        <a:t>hamshe</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thi</a:t>
                      </a:r>
                      <a:r>
                        <a:rPr lang="en-CA" sz="3300" baseline="0" dirty="0">
                          <a:solidFill>
                            <a:schemeClr val="bg1"/>
                          </a:solidFill>
                        </a:rPr>
                        <a:t> </a:t>
                      </a:r>
                      <a:r>
                        <a:rPr lang="en-CA" sz="3300" baseline="0" dirty="0" err="1">
                          <a:solidFill>
                            <a:schemeClr val="bg1"/>
                          </a:solidFill>
                        </a:rPr>
                        <a:t>ethouwab</a:t>
                      </a:r>
                      <a:r>
                        <a:rPr lang="en-CA" sz="3300" baseline="0" dirty="0">
                          <a:solidFill>
                            <a:schemeClr val="bg1"/>
                          </a:solidFill>
                        </a:rPr>
                        <a:t> </a:t>
                      </a:r>
                      <a:r>
                        <a:rPr lang="en-CA" sz="3300" baseline="0" dirty="0" err="1">
                          <a:solidFill>
                            <a:schemeClr val="bg1"/>
                          </a:solidFill>
                        </a:rPr>
                        <a:t>Salomi</a:t>
                      </a:r>
                      <a:r>
                        <a:rPr lang="en-CA" sz="3300" dirty="0">
                          <a:solidFill>
                            <a:schemeClr val="bg1"/>
                          </a:solidFill>
                        </a:rPr>
                        <a:t>: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نى خيللوى اتسماروؤت يوسيف بى هامشى نيم ثى اثؤواب سالومى</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الشيخين المباركين يوسف النجار وسالومى،</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9126864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11833938"/>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100" b="1" i="0" kern="1200" dirty="0">
                          <a:solidFill>
                            <a:srgbClr val="FFFF99"/>
                          </a:solidFill>
                          <a:latin typeface="+mn-lt"/>
                          <a:ea typeface="+mn-ea"/>
                          <a:cs typeface="+mn-cs"/>
                        </a:rPr>
                        <a:t>Through the prayers of my Masters and fathers, the apostles, and the rest of the disciples,</a:t>
                      </a:r>
                    </a:p>
                    <a:p>
                      <a:r>
                        <a:rPr lang="en-CA" sz="3100" b="1" i="0" kern="1200" dirty="0">
                          <a:solidFill>
                            <a:srgbClr val="FFFF99"/>
                          </a:solidFill>
                          <a:latin typeface="+mn-lt"/>
                          <a:ea typeface="+mn-ea"/>
                          <a:cs typeface="+mn-cs"/>
                        </a:rPr>
                        <a:t>O Lord</a:t>
                      </a:r>
                      <a:r>
                        <a:rPr lang="en-CA" sz="3100" b="1" i="0" kern="1200" baseline="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a:solidFill>
                            <a:schemeClr val="bg1"/>
                          </a:solidFill>
                        </a:rPr>
                        <a:t>Hiten </a:t>
                      </a:r>
                      <a:r>
                        <a:rPr lang="en-CA" sz="3100" dirty="0" err="1">
                          <a:solidFill>
                            <a:schemeClr val="bg1"/>
                          </a:solidFill>
                        </a:rPr>
                        <a:t>ni-evshi</a:t>
                      </a:r>
                      <a:r>
                        <a:rPr lang="en-CA" sz="3100" baseline="0" dirty="0">
                          <a:solidFill>
                            <a:schemeClr val="bg1"/>
                          </a:solidFill>
                        </a:rPr>
                        <a:t> </a:t>
                      </a:r>
                      <a:r>
                        <a:rPr lang="en-CA" sz="3100" dirty="0">
                          <a:solidFill>
                            <a:schemeClr val="bg1"/>
                          </a:solidFill>
                        </a:rPr>
                        <a:t>ente </a:t>
                      </a:r>
                      <a:r>
                        <a:rPr lang="en-CA" sz="3100" dirty="0" err="1">
                          <a:solidFill>
                            <a:schemeClr val="bg1"/>
                          </a:solidFill>
                        </a:rPr>
                        <a:t>nachois</a:t>
                      </a:r>
                      <a:r>
                        <a:rPr lang="en-CA" sz="3100" dirty="0">
                          <a:solidFill>
                            <a:schemeClr val="bg1"/>
                          </a:solidFill>
                        </a:rPr>
                        <a:t> enyoti </a:t>
                      </a:r>
                      <a:r>
                        <a:rPr lang="en-CA" sz="3100" dirty="0" err="1">
                          <a:solidFill>
                            <a:schemeClr val="bg1"/>
                          </a:solidFill>
                        </a:rPr>
                        <a:t>en-Apostolos</a:t>
                      </a:r>
                      <a:r>
                        <a:rPr lang="en-CA" sz="3100" dirty="0">
                          <a:solidFill>
                            <a:schemeClr val="bg1"/>
                          </a:solidFill>
                        </a:rPr>
                        <a:t> </a:t>
                      </a:r>
                      <a:r>
                        <a:rPr lang="en-CA" sz="3100" dirty="0" err="1">
                          <a:solidFill>
                            <a:schemeClr val="bg1"/>
                          </a:solidFill>
                        </a:rPr>
                        <a:t>nem</a:t>
                      </a:r>
                      <a:r>
                        <a:rPr lang="en-CA" sz="3100" dirty="0">
                          <a:solidFill>
                            <a:schemeClr val="bg1"/>
                          </a:solidFill>
                        </a:rPr>
                        <a:t> </a:t>
                      </a:r>
                      <a:r>
                        <a:rPr lang="en-CA" sz="3100" dirty="0" err="1">
                          <a:solidFill>
                            <a:schemeClr val="bg1"/>
                          </a:solidFill>
                        </a:rPr>
                        <a:t>epsepi</a:t>
                      </a:r>
                      <a:r>
                        <a:rPr lang="en-CA" sz="3100" dirty="0">
                          <a:solidFill>
                            <a:schemeClr val="bg1"/>
                          </a:solidFill>
                        </a:rPr>
                        <a:t> ente  nimathitees: </a:t>
                      </a:r>
                    </a:p>
                    <a:p>
                      <a:r>
                        <a:rPr lang="fi-FI" sz="31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695990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2922042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9237436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2389818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34465089"/>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4145736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585079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17064974"/>
              </p:ext>
            </p:extLst>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6806326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64999081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1112798"/>
              </p:ext>
            </p:extLst>
          </p:nvPr>
        </p:nvGraphicFramePr>
        <p:xfrm>
          <a:off x="357188" y="3326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That we may praise You, with Your good Father, and the Holy Spirit, for You </a:t>
                      </a:r>
                      <a:r>
                        <a:rPr kumimoji="0" lang="en-US" sz="3000" b="1" i="0" u="none" strike="noStrike" kern="1200" cap="none" spc="0" normalizeH="0" baseline="0" noProof="0">
                          <a:ln>
                            <a:noFill/>
                          </a:ln>
                          <a:solidFill>
                            <a:srgbClr val="FFFF99"/>
                          </a:solidFill>
                          <a:effectLst/>
                          <a:uLnTx/>
                          <a:uFillTx/>
                          <a:latin typeface="+mn-lt"/>
                          <a:ea typeface="+mn-ea"/>
                          <a:cs typeface="+mn-cs"/>
                        </a:rPr>
                        <a:t>have come/risen </a:t>
                      </a:r>
                      <a:r>
                        <a:rPr kumimoji="0" lang="en-US" sz="3000" b="1" i="0" u="none" strike="noStrike" kern="1200" cap="none" spc="0" normalizeH="0" baseline="0" noProof="0" dirty="0">
                          <a:ln>
                            <a:noFill/>
                          </a:ln>
                          <a:solidFill>
                            <a:srgbClr val="FFFF99"/>
                          </a:solidFill>
                          <a:effectLst/>
                          <a:uLnTx/>
                          <a:uFillTx/>
                          <a:latin typeface="+mn-lt"/>
                          <a:ea typeface="+mn-ea"/>
                          <a:cs typeface="+mn-cs"/>
                        </a:rPr>
                        <a:t>and saved us.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Ethren</a:t>
                      </a:r>
                      <a:r>
                        <a:rPr kumimoji="0" lang="en-CA" sz="2800" b="1" i="0" u="none" strike="noStrike" kern="1200" cap="none" spc="0" normalizeH="0" baseline="0" noProof="0" dirty="0">
                          <a:ln>
                            <a:noFill/>
                          </a:ln>
                          <a:solidFill>
                            <a:schemeClr val="bg1"/>
                          </a:solidFill>
                          <a:effectLst/>
                          <a:uLnTx/>
                          <a:uFillTx/>
                          <a:latin typeface="+mn-lt"/>
                          <a:ea typeface="+mn-ea"/>
                          <a:cs typeface="+mn-cs"/>
                        </a:rPr>
                        <a:t> hos </a:t>
                      </a:r>
                      <a:r>
                        <a:rPr kumimoji="0" lang="en-CA" sz="2800" b="1" i="0" u="none" strike="noStrike" kern="1200" cap="none" spc="0" normalizeH="0" baseline="0" noProof="0" dirty="0" err="1">
                          <a:ln>
                            <a:noFill/>
                          </a:ln>
                          <a:solidFill>
                            <a:schemeClr val="bg1"/>
                          </a:solidFill>
                          <a:effectLst/>
                          <a:uLnTx/>
                          <a:uFillTx/>
                          <a:latin typeface="+mn-lt"/>
                          <a:ea typeface="+mn-ea"/>
                          <a:cs typeface="+mn-cs"/>
                        </a:rPr>
                        <a:t>erok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piPnevma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ethowab</a:t>
                      </a:r>
                      <a:r>
                        <a:rPr kumimoji="0" lang="en-CA" sz="2800" b="1" i="0" u="none" strike="noStrike" kern="1200" cap="none" spc="0" normalizeH="0" baseline="0" noProof="0">
                          <a:ln>
                            <a:noFill/>
                          </a:ln>
                          <a:solidFill>
                            <a:schemeClr val="bg1"/>
                          </a:solidFill>
                          <a:effectLst/>
                          <a:uLnTx/>
                          <a:uFillTx/>
                          <a:latin typeface="+mn-lt"/>
                          <a:ea typeface="+mn-ea"/>
                          <a:cs typeface="+mn-cs"/>
                        </a:rPr>
                        <a:t> je akei/ aktonk </a:t>
                      </a:r>
                      <a:r>
                        <a:rPr kumimoji="0" lang="en-CA" sz="28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nai</a:t>
                      </a:r>
                      <a:r>
                        <a:rPr kumimoji="0" lang="en-CA" sz="2800" b="1" i="0" u="none" strike="noStrike" kern="1200" cap="none" spc="0" normalizeH="0" baseline="0" noProof="0" dirty="0">
                          <a:ln>
                            <a:noFill/>
                          </a:ln>
                          <a:solidFill>
                            <a:schemeClr val="bg1"/>
                          </a:solidFill>
                          <a:effectLst/>
                          <a:uLnTx/>
                          <a:uFillTx/>
                          <a:latin typeface="+mn-lt"/>
                          <a:ea typeface="+mn-ea"/>
                          <a:cs typeface="+mn-cs"/>
                        </a:rPr>
                        <a:t> nan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900" b="1" dirty="0">
                          <a:solidFill>
                            <a:schemeClr val="bg1"/>
                          </a:solidFill>
                        </a:rPr>
                        <a:t>اثرين هوس ايروك نيم بيك يوت ان آغاثوس نيم بى ابنيفما اثؤواب </a:t>
                      </a:r>
                      <a:r>
                        <a:rPr lang="ar-AE" sz="2900" b="1">
                          <a:solidFill>
                            <a:schemeClr val="bg1"/>
                          </a:solidFill>
                        </a:rPr>
                        <a:t>جى آك إى/آكتونك </a:t>
                      </a:r>
                      <a:r>
                        <a:rPr lang="ar-AE" sz="2900" b="1" dirty="0">
                          <a:solidFill>
                            <a:schemeClr val="bg1"/>
                          </a:solidFill>
                        </a:rPr>
                        <a:t>آكسوتى اممون. ناى نان</a:t>
                      </a:r>
                      <a:endParaRPr lang="en-US" sz="29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لكى نسبحك مع أبيك الصالح والروح القدس </a:t>
                      </a:r>
                      <a:r>
                        <a:rPr lang="ar-AE" sz="3000" b="1">
                          <a:solidFill>
                            <a:srgbClr val="FFFF99"/>
                          </a:solidFill>
                        </a:rPr>
                        <a:t>لأنك أتيت/قمت وخلصتنا </a:t>
                      </a:r>
                      <a:r>
                        <a:rPr lang="ar-AE" sz="3000" b="1" dirty="0">
                          <a:solidFill>
                            <a:srgbClr val="FFFF99"/>
                          </a:solidFill>
                        </a:rPr>
                        <a:t>أرحمنا.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9602970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4724379"/>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1868347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4711741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Av 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تين اوؤشت امموك اوبخرستوس نيم بيك يوت ان آغاثوس نيم بى ابنيفما اثؤواب جى آفماسك</a:t>
                      </a:r>
                      <a:r>
                        <a:rPr lang="en-US" sz="3100" b="1" dirty="0">
                          <a:solidFill>
                            <a:schemeClr val="bg1"/>
                          </a:solidFill>
                        </a:rPr>
                        <a:t> </a:t>
                      </a:r>
                      <a:r>
                        <a:rPr lang="ar-AE" sz="3100" b="1" dirty="0">
                          <a:solidFill>
                            <a:schemeClr val="bg1"/>
                          </a:solidFill>
                        </a:rPr>
                        <a:t>آكسوتى اممون ناى نان</a:t>
                      </a:r>
                      <a:endParaRPr lang="en-CA" sz="31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a:t>
                      </a:r>
                      <a:br>
                        <a:rPr lang="en-US" sz="3200" b="1" dirty="0">
                          <a:solidFill>
                            <a:srgbClr val="FFFF99"/>
                          </a:solidFill>
                        </a:rPr>
                      </a:br>
                      <a:r>
                        <a:rPr lang="ar-AE" sz="3200" b="1" dirty="0">
                          <a:solidFill>
                            <a:srgbClr val="FFFF99"/>
                          </a:solidFill>
                        </a:rPr>
                        <a:t>أيها </a:t>
                      </a:r>
                      <a:br>
                        <a:rPr lang="en-US" sz="3200" b="1" dirty="0">
                          <a:solidFill>
                            <a:srgbClr val="FFFF99"/>
                          </a:solidFill>
                        </a:rPr>
                      </a:br>
                      <a:r>
                        <a:rPr lang="ar-AE" sz="3200" b="1" dirty="0">
                          <a:solidFill>
                            <a:srgbClr val="FFFF99"/>
                          </a:solidFill>
                        </a:rPr>
                        <a:t>المسيح </a:t>
                      </a:r>
                      <a:br>
                        <a:rPr lang="en-US" sz="3200" b="1" dirty="0">
                          <a:solidFill>
                            <a:srgbClr val="FFFF99"/>
                          </a:solidFill>
                        </a:rPr>
                      </a:br>
                      <a:r>
                        <a:rPr lang="ar-AE" sz="3200" b="1" dirty="0">
                          <a:solidFill>
                            <a:srgbClr val="FFFF99"/>
                          </a:solidFill>
                        </a:rPr>
                        <a:t>مع أبيك الصالح والروح القدس </a:t>
                      </a:r>
                      <a:br>
                        <a:rPr lang="en-US" sz="3200" b="1" dirty="0">
                          <a:solidFill>
                            <a:srgbClr val="FFFF99"/>
                          </a:solidFill>
                        </a:rPr>
                      </a:br>
                      <a:r>
                        <a:rPr lang="ar-AE" sz="3200" b="1" dirty="0">
                          <a:solidFill>
                            <a:srgbClr val="FFFF99"/>
                          </a:solidFill>
                        </a:rPr>
                        <a:t>لأنك وُلدت</a:t>
                      </a:r>
                      <a:r>
                        <a:rPr lang="en-US" sz="3200" b="1" dirty="0">
                          <a:solidFill>
                            <a:srgbClr val="FFFF99"/>
                          </a:solidFill>
                        </a:rPr>
                        <a:t> </a:t>
                      </a:r>
                      <a:r>
                        <a:rPr lang="ar-AE" sz="3200" b="1" dirty="0">
                          <a:solidFill>
                            <a:srgbClr val="FFFF99"/>
                          </a:solidFill>
                        </a:rPr>
                        <a:t>وخلصتنا</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584924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1544285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295000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272758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54664592"/>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Bethlehem the city of the prophets,</a:t>
                      </a:r>
                      <a:r>
                        <a:rPr lang="en-US" sz="3300" b="1" i="0" kern="1200" baseline="0" dirty="0">
                          <a:solidFill>
                            <a:srgbClr val="FFFF99"/>
                          </a:solidFill>
                          <a:latin typeface="+mn-lt"/>
                          <a:ea typeface="+mn-ea"/>
                          <a:cs typeface="+mn-cs"/>
                        </a:rPr>
                        <a:t> in which was born, Christ the second Adam</a:t>
                      </a:r>
                      <a:r>
                        <a:rPr lang="en-US" sz="3300" b="1" i="0" kern="1200" dirty="0">
                          <a:solidFill>
                            <a:srgbClr val="FFFF99"/>
                          </a:solidFill>
                          <a:latin typeface="+mn-lt"/>
                          <a:ea typeface="+mn-ea"/>
                          <a:cs typeface="+mn-cs"/>
                        </a:rPr>
                        <a:t>.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شيرى فيثلييم اتبوليس ان نى ابروفيتيس: ثي ايطاف ميس بخرستوس انخيتس بى ماه اسناف ان آدام</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السلام </a:t>
                      </a:r>
                      <a:br>
                        <a:rPr lang="en-US" sz="3300" dirty="0">
                          <a:solidFill>
                            <a:srgbClr val="FFFF99"/>
                          </a:solidFill>
                        </a:rPr>
                      </a:br>
                      <a:r>
                        <a:rPr lang="ar-AE" sz="3300" dirty="0">
                          <a:solidFill>
                            <a:srgbClr val="FFFF99"/>
                          </a:solidFill>
                        </a:rPr>
                        <a:t>لبيت لحم مدينة الأنبياء </a:t>
                      </a:r>
                      <a:br>
                        <a:rPr lang="en-US" sz="3300" dirty="0">
                          <a:solidFill>
                            <a:srgbClr val="FFFF99"/>
                          </a:solidFill>
                        </a:rPr>
                      </a:br>
                      <a:r>
                        <a:rPr lang="ar-AE" sz="3300" dirty="0">
                          <a:solidFill>
                            <a:srgbClr val="FFFF99"/>
                          </a:solidFill>
                        </a:rPr>
                        <a:t>التى </a:t>
                      </a:r>
                      <a:br>
                        <a:rPr lang="en-US" sz="3300" dirty="0">
                          <a:solidFill>
                            <a:srgbClr val="FFFF99"/>
                          </a:solidFill>
                        </a:rPr>
                      </a:br>
                      <a:r>
                        <a:rPr lang="ar-AE" sz="3300" dirty="0">
                          <a:solidFill>
                            <a:srgbClr val="FFFF99"/>
                          </a:solidFill>
                        </a:rPr>
                        <a:t>وُلد فيها المسيح </a:t>
                      </a:r>
                      <a:br>
                        <a:rPr lang="en-US" sz="3300" dirty="0">
                          <a:solidFill>
                            <a:srgbClr val="FFFF99"/>
                          </a:solidFill>
                        </a:rPr>
                      </a:br>
                      <a:r>
                        <a:rPr lang="ar-AE" sz="3300" dirty="0">
                          <a:solidFill>
                            <a:srgbClr val="FFFF99"/>
                          </a:solidFill>
                        </a:rPr>
                        <a:t>آدم الثانى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val="20000"/>
                    </a:ext>
                  </a:extLst>
                </a:gridCol>
                <a:gridCol w="367715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dirty="0">
                          <a:solidFill>
                            <a:srgbClr val="FFFF00"/>
                          </a:solidFill>
                        </a:rPr>
                        <a:t>مرد الإبركسيس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8611548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2929413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were born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av</a:t>
                      </a:r>
                      <a:r>
                        <a:rPr lang="en-US" sz="2800" baseline="0" dirty="0">
                          <a:solidFill>
                            <a:schemeClr val="bg1"/>
                          </a:solidFill>
                        </a:rPr>
                        <a:t>-mask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آفماسك آك سوتى اممون ناى نان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a:t>
                      </a:r>
                      <a:br>
                        <a:rPr lang="en-US" sz="3300" dirty="0">
                          <a:solidFill>
                            <a:srgbClr val="FFFF99"/>
                          </a:solidFill>
                        </a:rPr>
                      </a:br>
                      <a:r>
                        <a:rPr lang="ar-AE" sz="3300" dirty="0">
                          <a:solidFill>
                            <a:srgbClr val="FFFF99"/>
                          </a:solidFill>
                        </a:rPr>
                        <a:t>مع أبيك الصالح، والروح القدس، </a:t>
                      </a:r>
                      <a:br>
                        <a:rPr lang="en-US" sz="3300" dirty="0">
                          <a:solidFill>
                            <a:srgbClr val="FFFF99"/>
                          </a:solidFill>
                        </a:rPr>
                      </a:br>
                      <a:r>
                        <a:rPr lang="ar-AE" sz="3300" dirty="0">
                          <a:solidFill>
                            <a:srgbClr val="FFFF99"/>
                          </a:solidFill>
                        </a:rPr>
                        <a:t>لأنك </a:t>
                      </a:r>
                      <a:r>
                        <a:rPr lang="ar-AE" sz="3300" b="1" dirty="0">
                          <a:solidFill>
                            <a:srgbClr val="FFFF99"/>
                          </a:solidFill>
                        </a:rPr>
                        <a:t>وُلدت</a:t>
                      </a:r>
                      <a:r>
                        <a:rPr lang="en-US" sz="3300" b="1" dirty="0">
                          <a:solidFill>
                            <a:srgbClr val="FFFF99"/>
                          </a:solidFill>
                        </a:rPr>
                        <a:t> </a:t>
                      </a:r>
                      <a:r>
                        <a:rPr lang="ar-AE" sz="33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8346931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97680558"/>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virginal birth and spiritual contractions, are marvelous wonders according to the prophetic sayings.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Pijen-misi</a:t>
                      </a:r>
                      <a:r>
                        <a:rPr lang="en-US" sz="2800" dirty="0">
                          <a:solidFill>
                            <a:schemeClr val="bg1"/>
                          </a:solidFill>
                        </a:rPr>
                        <a:t> </a:t>
                      </a:r>
                      <a:r>
                        <a:rPr lang="en-US" sz="2800" dirty="0" err="1">
                          <a:solidFill>
                            <a:schemeClr val="bg1"/>
                          </a:solidFill>
                        </a:rPr>
                        <a:t>empar</a:t>
                      </a:r>
                      <a:r>
                        <a:rPr lang="en-US" sz="2800" dirty="0">
                          <a:solidFill>
                            <a:schemeClr val="bg1"/>
                          </a:solidFill>
                        </a:rPr>
                        <a:t> </a:t>
                      </a:r>
                      <a:r>
                        <a:rPr lang="en-US" sz="2800" dirty="0" err="1">
                          <a:solidFill>
                            <a:schemeClr val="bg1"/>
                          </a:solidFill>
                        </a:rPr>
                        <a:t>thinikon</a:t>
                      </a:r>
                      <a:r>
                        <a:rPr lang="en-US" sz="2800" dirty="0">
                          <a:solidFill>
                            <a:schemeClr val="bg1"/>
                          </a:solidFill>
                        </a:rPr>
                        <a:t> </a:t>
                      </a:r>
                      <a:r>
                        <a:rPr lang="en-US" sz="2800" dirty="0" err="1">
                          <a:solidFill>
                            <a:schemeClr val="bg1"/>
                          </a:solidFill>
                        </a:rPr>
                        <a:t>owoh</a:t>
                      </a:r>
                      <a:r>
                        <a:rPr lang="en-US" sz="2800" dirty="0">
                          <a:solidFill>
                            <a:schemeClr val="bg1"/>
                          </a:solidFill>
                        </a:rPr>
                        <a:t> </a:t>
                      </a:r>
                      <a:r>
                        <a:rPr lang="en-US" sz="2800" dirty="0" err="1">
                          <a:solidFill>
                            <a:schemeClr val="bg1"/>
                          </a:solidFill>
                        </a:rPr>
                        <a:t>ni-nak-hy</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epnevma-tikon</a:t>
                      </a:r>
                      <a:r>
                        <a:rPr lang="en-US" sz="2800" baseline="0" dirty="0">
                          <a:solidFill>
                            <a:schemeClr val="bg1"/>
                          </a:solidFill>
                        </a:rPr>
                        <a:t> </a:t>
                      </a:r>
                      <a:r>
                        <a:rPr lang="en-US" sz="2800" dirty="0">
                          <a:solidFill>
                            <a:schemeClr val="bg1"/>
                          </a:solidFill>
                        </a:rPr>
                        <a:t>o-</a:t>
                      </a:r>
                      <a:r>
                        <a:rPr lang="en-US" sz="2800" dirty="0" err="1">
                          <a:solidFill>
                            <a:schemeClr val="bg1"/>
                          </a:solidFill>
                        </a:rPr>
                        <a:t>eshfery</a:t>
                      </a:r>
                      <a:r>
                        <a:rPr lang="en-US" sz="2800" dirty="0">
                          <a:solidFill>
                            <a:schemeClr val="bg1"/>
                          </a:solidFill>
                        </a:rPr>
                        <a:t> </a:t>
                      </a:r>
                      <a:r>
                        <a:rPr lang="en-US" sz="2800" dirty="0" err="1">
                          <a:solidFill>
                            <a:schemeClr val="bg1"/>
                          </a:solidFill>
                        </a:rPr>
                        <a:t>empara-zoxon</a:t>
                      </a:r>
                      <a:r>
                        <a:rPr lang="en-US" sz="2800" dirty="0">
                          <a:solidFill>
                            <a:schemeClr val="bg1"/>
                          </a:solidFill>
                        </a:rPr>
                        <a:t> kata </a:t>
                      </a:r>
                      <a:r>
                        <a:rPr lang="en-US" sz="2800" dirty="0" err="1">
                          <a:solidFill>
                            <a:schemeClr val="bg1"/>
                          </a:solidFill>
                        </a:rPr>
                        <a:t>ni</a:t>
                      </a:r>
                      <a:r>
                        <a:rPr lang="en-US" sz="2800" dirty="0">
                          <a:solidFill>
                            <a:schemeClr val="bg1"/>
                          </a:solidFill>
                        </a:rPr>
                        <a:t> </a:t>
                      </a:r>
                      <a:r>
                        <a:rPr lang="en-US" sz="2800" dirty="0" err="1">
                          <a:solidFill>
                            <a:schemeClr val="bg1"/>
                          </a:solidFill>
                        </a:rPr>
                        <a:t>esmee</a:t>
                      </a:r>
                      <a:r>
                        <a:rPr lang="en-US" sz="2800" dirty="0">
                          <a:solidFill>
                            <a:schemeClr val="bg1"/>
                          </a:solidFill>
                        </a:rPr>
                        <a:t> </a:t>
                      </a:r>
                      <a:r>
                        <a:rPr lang="en-US" sz="2800" dirty="0" err="1">
                          <a:solidFill>
                            <a:schemeClr val="bg1"/>
                          </a:solidFill>
                        </a:rPr>
                        <a:t>em</a:t>
                      </a:r>
                      <a:r>
                        <a:rPr lang="en-US" sz="2800" dirty="0">
                          <a:solidFill>
                            <a:schemeClr val="bg1"/>
                          </a:solidFill>
                        </a:rPr>
                        <a:t> </a:t>
                      </a:r>
                      <a:r>
                        <a:rPr lang="en-US" sz="2800" dirty="0" err="1">
                          <a:solidFill>
                            <a:schemeClr val="bg1"/>
                          </a:solidFill>
                        </a:rPr>
                        <a:t>eprofy</a:t>
                      </a:r>
                      <a:r>
                        <a:rPr lang="en-US" sz="2800" baseline="0" dirty="0">
                          <a:solidFill>
                            <a:schemeClr val="bg1"/>
                          </a:solidFill>
                        </a:rPr>
                        <a:t> </a:t>
                      </a:r>
                      <a:r>
                        <a:rPr lang="en-US" sz="2800" dirty="0" err="1">
                          <a:solidFill>
                            <a:schemeClr val="bg1"/>
                          </a:solidFill>
                        </a:rPr>
                        <a:t>teekon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بى جينميسي امبارثينيكون اووه نى ناكهى امبنفماتيكون او اشفيري امبارا</a:t>
                      </a:r>
                      <a:r>
                        <a:rPr lang="en-US" sz="3000" b="1" dirty="0">
                          <a:solidFill>
                            <a:schemeClr val="bg1"/>
                          </a:solidFill>
                        </a:rPr>
                        <a:t> </a:t>
                      </a:r>
                      <a:r>
                        <a:rPr lang="ar-AE" sz="3000" b="1" dirty="0">
                          <a:solidFill>
                            <a:schemeClr val="bg1"/>
                          </a:solidFill>
                        </a:rPr>
                        <a:t>ذوكصون كاطا نى اسمى امبرو فيتيكون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الميلاد البتولى والطلقات الروحانية عجب عجيب كالأخبار النبوية.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64988302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Nativity hymns</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1562684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0835677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was born of the Virgin, in Bethlehem of Judea, according to the prophetic sayings.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Apen-shois</a:t>
                      </a:r>
                      <a:r>
                        <a:rPr lang="en-US" sz="2800" dirty="0">
                          <a:solidFill>
                            <a:schemeClr val="bg1"/>
                          </a:solidFill>
                        </a:rPr>
                        <a:t> </a:t>
                      </a:r>
                      <a:r>
                        <a:rPr lang="en-US" sz="2800" dirty="0" err="1">
                          <a:solidFill>
                            <a:schemeClr val="bg1"/>
                          </a:solidFill>
                        </a:rPr>
                        <a:t>Esos</a:t>
                      </a:r>
                      <a:r>
                        <a:rPr lang="en-US" sz="2800" dirty="0">
                          <a:solidFill>
                            <a:schemeClr val="bg1"/>
                          </a:solidFill>
                        </a:rPr>
                        <a:t> Pi-</a:t>
                      </a:r>
                      <a:r>
                        <a:rPr lang="en-US" sz="2800" dirty="0" err="1">
                          <a:solidFill>
                            <a:schemeClr val="bg1"/>
                          </a:solidFill>
                        </a:rPr>
                        <a:t>ekhrestos</a:t>
                      </a:r>
                      <a:r>
                        <a:rPr lang="en-US" sz="2800" dirty="0">
                          <a:solidFill>
                            <a:schemeClr val="bg1"/>
                          </a:solidFill>
                        </a:rPr>
                        <a:t> fee-etas </a:t>
                      </a:r>
                      <a:r>
                        <a:rPr lang="en-US" sz="2800" dirty="0" err="1">
                          <a:solidFill>
                            <a:schemeClr val="bg1"/>
                          </a:solidFill>
                        </a:rPr>
                        <a:t>masf</a:t>
                      </a:r>
                      <a:r>
                        <a:rPr lang="en-US" sz="2800" dirty="0">
                          <a:solidFill>
                            <a:schemeClr val="bg1"/>
                          </a:solidFill>
                        </a:rPr>
                        <a:t> </a:t>
                      </a:r>
                      <a:r>
                        <a:rPr lang="en-US" sz="2800" dirty="0" err="1">
                          <a:solidFill>
                            <a:schemeClr val="bg1"/>
                          </a:solidFill>
                        </a:rPr>
                        <a:t>enje</a:t>
                      </a:r>
                      <a:r>
                        <a:rPr lang="en-US" sz="2800" dirty="0">
                          <a:solidFill>
                            <a:schemeClr val="bg1"/>
                          </a:solidFill>
                        </a:rPr>
                        <a:t> </a:t>
                      </a:r>
                      <a:r>
                        <a:rPr lang="en-US" sz="2800" dirty="0" err="1">
                          <a:solidFill>
                            <a:schemeClr val="bg1"/>
                          </a:solidFill>
                        </a:rPr>
                        <a:t>ti-parthe-nos</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Veth-leem</a:t>
                      </a:r>
                      <a:r>
                        <a:rPr lang="en-US" sz="2800" dirty="0">
                          <a:solidFill>
                            <a:schemeClr val="bg1"/>
                          </a:solidFill>
                        </a:rPr>
                        <a:t> </a:t>
                      </a:r>
                      <a:r>
                        <a:rPr lang="en-US" sz="2800" dirty="0" err="1">
                          <a:solidFill>
                            <a:schemeClr val="bg1"/>
                          </a:solidFill>
                        </a:rPr>
                        <a:t>ente</a:t>
                      </a:r>
                      <a:r>
                        <a:rPr lang="en-US" sz="2800" dirty="0">
                          <a:solidFill>
                            <a:schemeClr val="bg1"/>
                          </a:solidFill>
                        </a:rPr>
                        <a:t> </a:t>
                      </a:r>
                      <a:r>
                        <a:rPr lang="en-US" sz="2800" dirty="0" err="1">
                          <a:solidFill>
                            <a:schemeClr val="bg1"/>
                          </a:solidFill>
                        </a:rPr>
                        <a:t>ti</a:t>
                      </a:r>
                      <a:r>
                        <a:rPr lang="en-US" sz="2800" dirty="0">
                          <a:solidFill>
                            <a:schemeClr val="bg1"/>
                          </a:solidFill>
                        </a:rPr>
                        <a:t>-</a:t>
                      </a:r>
                      <a:r>
                        <a:rPr lang="en-US" sz="2800" dirty="0" err="1">
                          <a:solidFill>
                            <a:schemeClr val="bg1"/>
                          </a:solidFill>
                        </a:rPr>
                        <a:t>Iouze</a:t>
                      </a:r>
                      <a:r>
                        <a:rPr lang="en-US" sz="2800" dirty="0">
                          <a:solidFill>
                            <a:schemeClr val="bg1"/>
                          </a:solidFill>
                        </a:rPr>
                        <a:t>-a, kata </a:t>
                      </a:r>
                      <a:r>
                        <a:rPr lang="en-US" sz="2800" dirty="0" err="1">
                          <a:solidFill>
                            <a:schemeClr val="bg1"/>
                          </a:solidFill>
                        </a:rPr>
                        <a:t>ni-esmee</a:t>
                      </a:r>
                      <a:r>
                        <a:rPr lang="en-US" sz="2800" dirty="0">
                          <a:solidFill>
                            <a:schemeClr val="bg1"/>
                          </a:solidFill>
                        </a:rPr>
                        <a:t> </a:t>
                      </a:r>
                      <a:r>
                        <a:rPr lang="en-US" sz="2800" dirty="0" err="1">
                          <a:solidFill>
                            <a:schemeClr val="bg1"/>
                          </a:solidFill>
                        </a:rPr>
                        <a:t>emip</a:t>
                      </a:r>
                      <a:r>
                        <a:rPr lang="en-US" sz="2800" dirty="0">
                          <a:solidFill>
                            <a:schemeClr val="bg1"/>
                          </a:solidFill>
                        </a:rPr>
                        <a:t>-</a:t>
                      </a:r>
                      <a:r>
                        <a:rPr lang="en-US" sz="2800" dirty="0" err="1">
                          <a:solidFill>
                            <a:schemeClr val="bg1"/>
                          </a:solidFill>
                        </a:rPr>
                        <a:t>ro</a:t>
                      </a:r>
                      <a:r>
                        <a:rPr lang="en-US" sz="2800" dirty="0">
                          <a:solidFill>
                            <a:schemeClr val="bg1"/>
                          </a:solidFill>
                        </a:rPr>
                        <a:t>-phi-</a:t>
                      </a:r>
                      <a:r>
                        <a:rPr lang="en-US" sz="2800" dirty="0" err="1">
                          <a:solidFill>
                            <a:schemeClr val="bg1"/>
                          </a:solidFill>
                        </a:rPr>
                        <a:t>tikon</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آبينشويس إيسوس بي إخرستوس فيئطاف ماسف إنجي تي بارثينوس خين </a:t>
                      </a:r>
                      <a:r>
                        <a:rPr lang="ar-AE" sz="3200" b="1" dirty="0">
                          <a:solidFill>
                            <a:schemeClr val="bg1"/>
                          </a:solidFill>
                        </a:rPr>
                        <a:t>فيثلييم</a:t>
                      </a:r>
                      <a:r>
                        <a:rPr lang="ar-AE" sz="3100" b="1" dirty="0">
                          <a:solidFill>
                            <a:schemeClr val="bg1"/>
                          </a:solidFill>
                        </a:rPr>
                        <a:t> انتي تي يودئيا كاطاني إسمي إم إبروفيتيكون.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يا ربنا يسوع المسيح، الذي ولدته العذراء، فى بيت لحم اليهودية، كالأصوات النبوية.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4744680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12910139"/>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Ni-She-</a:t>
                      </a:r>
                      <a:r>
                        <a:rPr lang="en-US" sz="2800" dirty="0" err="1">
                          <a:solidFill>
                            <a:schemeClr val="bg1"/>
                          </a:solidFill>
                        </a:rPr>
                        <a:t>robim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niSeraphim</a:t>
                      </a:r>
                      <a:r>
                        <a:rPr lang="en-US" sz="2800" dirty="0">
                          <a:solidFill>
                            <a:schemeClr val="bg1"/>
                          </a:solidFill>
                        </a:rPr>
                        <a:t>, </a:t>
                      </a:r>
                      <a:r>
                        <a:rPr lang="en-US" sz="2800" dirty="0" err="1">
                          <a:solidFill>
                            <a:schemeClr val="bg1"/>
                          </a:solidFill>
                        </a:rPr>
                        <a:t>ni-angelos</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ni-arshi-angelos</a:t>
                      </a:r>
                      <a:r>
                        <a:rPr lang="en-US" sz="2800" dirty="0">
                          <a:solidFill>
                            <a:schemeClr val="bg1"/>
                          </a:solidFill>
                        </a:rPr>
                        <a:t>, </a:t>
                      </a:r>
                      <a:r>
                        <a:rPr lang="en-US" sz="2800" dirty="0" err="1">
                          <a:solidFill>
                            <a:schemeClr val="bg1"/>
                          </a:solidFill>
                        </a:rPr>
                        <a:t>ni-sete-rateia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t>
                      </a:r>
                      <a:r>
                        <a:rPr lang="en-US" sz="2800" dirty="0">
                          <a:solidFill>
                            <a:schemeClr val="bg1"/>
                          </a:solidFill>
                        </a:rPr>
                        <a:t>-e-</a:t>
                      </a:r>
                      <a:r>
                        <a:rPr lang="en-US" sz="2800" dirty="0" err="1">
                          <a:solidFill>
                            <a:schemeClr val="bg1"/>
                          </a:solidFill>
                        </a:rPr>
                        <a:t>exso</a:t>
                      </a:r>
                      <a:r>
                        <a:rPr lang="en-US" sz="2800" dirty="0">
                          <a:solidFill>
                            <a:schemeClr val="bg1"/>
                          </a:solidFill>
                        </a:rPr>
                        <a:t>-</a:t>
                      </a:r>
                      <a:r>
                        <a:rPr lang="en-US" sz="2800" dirty="0" err="1">
                          <a:solidFill>
                            <a:schemeClr val="bg1"/>
                          </a:solidFill>
                        </a:rPr>
                        <a:t>seia</a:t>
                      </a:r>
                      <a:r>
                        <a:rPr lang="en-US" sz="2800" dirty="0">
                          <a:solidFill>
                            <a:schemeClr val="bg1"/>
                          </a:solidFill>
                        </a:rPr>
                        <a:t>, </a:t>
                      </a:r>
                      <a:r>
                        <a:rPr lang="en-US" sz="2800" dirty="0" err="1">
                          <a:solidFill>
                            <a:schemeClr val="bg1"/>
                          </a:solidFill>
                        </a:rPr>
                        <a:t>ni</a:t>
                      </a:r>
                      <a:r>
                        <a:rPr lang="en-US" sz="2800" dirty="0">
                          <a:solidFill>
                            <a:schemeClr val="bg1"/>
                          </a:solidFill>
                        </a:rPr>
                        <a:t>-eth-</a:t>
                      </a:r>
                      <a:r>
                        <a:rPr lang="en-US" sz="2800" dirty="0" err="1">
                          <a:solidFill>
                            <a:schemeClr val="bg1"/>
                          </a:solidFill>
                        </a:rPr>
                        <a:t>ronos</a:t>
                      </a:r>
                      <a:r>
                        <a:rPr lang="en-US" sz="2800" dirty="0">
                          <a:solidFill>
                            <a:schemeClr val="bg1"/>
                          </a:solidFill>
                        </a:rPr>
                        <a:t> </a:t>
                      </a:r>
                      <a:r>
                        <a:rPr lang="en-US" sz="2800" dirty="0" err="1">
                          <a:solidFill>
                            <a:schemeClr val="bg1"/>
                          </a:solidFill>
                        </a:rPr>
                        <a:t>ni</a:t>
                      </a:r>
                      <a:r>
                        <a:rPr lang="en-US" sz="2800" dirty="0">
                          <a:solidFill>
                            <a:schemeClr val="bg1"/>
                          </a:solidFill>
                        </a:rPr>
                        <a:t>-met </a:t>
                      </a:r>
                      <a:r>
                        <a:rPr lang="en-US" sz="2800" dirty="0" err="1">
                          <a:solidFill>
                            <a:schemeClr val="bg1"/>
                          </a:solidFill>
                        </a:rPr>
                        <a:t>chois</a:t>
                      </a:r>
                      <a:r>
                        <a:rPr lang="en-US" sz="2800" dirty="0">
                          <a:solidFill>
                            <a:schemeClr val="bg1"/>
                          </a:solidFill>
                        </a:rPr>
                        <a:t> </a:t>
                      </a:r>
                      <a:r>
                        <a:rPr lang="en-US" sz="2800" dirty="0" err="1">
                          <a:solidFill>
                            <a:schemeClr val="bg1"/>
                          </a:solidFill>
                        </a:rPr>
                        <a:t>ni-gom</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192099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9CCC6E-37B2-02D5-C796-53153574C0BC}"/>
            </a:ext>
          </a:extLst>
        </p:cNvPr>
        <p:cNvGrpSpPr/>
        <p:nvPr/>
      </p:nvGrpSpPr>
      <p:grpSpPr>
        <a:xfrm>
          <a:off x="0" y="0"/>
          <a:ext cx="0" cy="0"/>
          <a:chOff x="0" y="0"/>
          <a:chExt cx="0" cy="0"/>
        </a:xfrm>
      </p:grpSpPr>
      <p:pic>
        <p:nvPicPr>
          <p:cNvPr id="3" name="Picture 2" descr="A person in a robe and hat looking at a painting&#10;&#10;AI-generated content may be incorrect.">
            <a:extLst>
              <a:ext uri="{FF2B5EF4-FFF2-40B4-BE49-F238E27FC236}">
                <a16:creationId xmlns:a16="http://schemas.microsoft.com/office/drawing/2014/main" id="{7D892E1E-2422-7658-8546-A536A0DB64DC}"/>
              </a:ext>
            </a:extLst>
          </p:cNvPr>
          <p:cNvPicPr>
            <a:picLocks noGrp="1" noRot="1" noChangeAspect="1" noMove="1" noResize="1" noEditPoints="1" noAdjustHandles="1" noChangeArrowheads="1" noChangeShapeType="1" noCrop="1"/>
          </p:cNvPicPr>
          <p:nvPr/>
        </p:nvPicPr>
        <p:blipFill>
          <a:blip r:embed="rId2">
            <a:alphaModFix amt="35000"/>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 name="Rectangle 3">
            <a:extLst>
              <a:ext uri="{FF2B5EF4-FFF2-40B4-BE49-F238E27FC236}">
                <a16:creationId xmlns:a16="http://schemas.microsoft.com/office/drawing/2014/main" id="{2E20EE90-3F78-9F22-31F6-5EBC59B5B55B}"/>
              </a:ext>
            </a:extLst>
          </p:cNvPr>
          <p:cNvSpPr/>
          <p:nvPr/>
        </p:nvSpPr>
        <p:spPr>
          <a:xfrm>
            <a:off x="134634" y="1988840"/>
            <a:ext cx="8874732" cy="1938992"/>
          </a:xfrm>
          <a:prstGeom prst="rect">
            <a:avLst/>
          </a:prstGeom>
        </p:spPr>
        <p:txBody>
          <a:bodyPr wrap="square">
            <a:spAutoFit/>
          </a:bodyPr>
          <a:lstStyle/>
          <a:p>
            <a:pPr lvl="0" algn="ctr" fontAlgn="auto">
              <a:spcBef>
                <a:spcPts val="0"/>
              </a:spcBef>
              <a:spcAft>
                <a:spcPts val="0"/>
              </a:spcAft>
              <a:defRPr/>
            </a:pPr>
            <a:r>
              <a:rPr lang="en-CA" sz="2400" b="1" dirty="0">
                <a:solidFill>
                  <a:schemeClr val="bg1"/>
                </a:solidFill>
              </a:rPr>
              <a:t>Prayers Presentation (4 Languages)</a:t>
            </a:r>
          </a:p>
          <a:p>
            <a:pPr algn="ctr" fontAlgn="auto">
              <a:spcBef>
                <a:spcPts val="0"/>
              </a:spcBef>
              <a:spcAft>
                <a:spcPts val="0"/>
              </a:spcAft>
              <a:defRPr/>
            </a:pPr>
            <a:r>
              <a:rPr lang="en-CA" sz="2400" b="1" dirty="0">
                <a:solidFill>
                  <a:schemeClr val="bg1"/>
                </a:solidFill>
              </a:rPr>
              <a:t>Arabic / English / Coptic in Arabic letters / Coptic in English letters. </a:t>
            </a:r>
          </a:p>
          <a:p>
            <a:pPr algn="ctr" fontAlgn="auto">
              <a:spcBef>
                <a:spcPts val="0"/>
              </a:spcBef>
              <a:spcAft>
                <a:spcPts val="0"/>
              </a:spcAft>
              <a:defRPr/>
            </a:pPr>
            <a:r>
              <a:rPr lang="en-US" sz="1600" b="1" dirty="0">
                <a:solidFill>
                  <a:schemeClr val="bg1"/>
                </a:solidFill>
              </a:rPr>
              <a:t> </a:t>
            </a:r>
          </a:p>
          <a:p>
            <a:pPr algn="ctr" fontAlgn="auto">
              <a:spcBef>
                <a:spcPts val="0"/>
              </a:spcBef>
              <a:spcAft>
                <a:spcPts val="0"/>
              </a:spcAft>
              <a:defRPr/>
            </a:pPr>
            <a:endParaRPr lang="en-US" sz="1600" b="1" dirty="0">
              <a:solidFill>
                <a:schemeClr val="bg1"/>
              </a:solidFill>
            </a:endParaRPr>
          </a:p>
          <a:p>
            <a:pPr algn="ctr" fontAlgn="auto">
              <a:spcBef>
                <a:spcPts val="0"/>
              </a:spcBef>
              <a:spcAft>
                <a:spcPts val="0"/>
              </a:spcAft>
              <a:defRPr/>
            </a:pPr>
            <a:endParaRPr lang="en-US" sz="1600" b="1" dirty="0">
              <a:solidFill>
                <a:schemeClr val="bg1"/>
              </a:solidFill>
            </a:endParaRPr>
          </a:p>
        </p:txBody>
      </p:sp>
      <p:sp>
        <p:nvSpPr>
          <p:cNvPr id="6" name="TextBox 5">
            <a:extLst>
              <a:ext uri="{FF2B5EF4-FFF2-40B4-BE49-F238E27FC236}">
                <a16:creationId xmlns:a16="http://schemas.microsoft.com/office/drawing/2014/main" id="{44D8F1C4-FF28-1F99-C3FB-F2C7C152A728}"/>
              </a:ext>
            </a:extLst>
          </p:cNvPr>
          <p:cNvSpPr txBox="1"/>
          <p:nvPr/>
        </p:nvSpPr>
        <p:spPr>
          <a:xfrm>
            <a:off x="1686106" y="3789040"/>
            <a:ext cx="3101918" cy="1754326"/>
          </a:xfrm>
          <a:prstGeom prst="rect">
            <a:avLst/>
          </a:prstGeom>
          <a:noFill/>
        </p:spPr>
        <p:txBody>
          <a:bodyPr wrap="square">
            <a:spAutoFit/>
          </a:bodyPr>
          <a:lstStyle/>
          <a:p>
            <a:pPr fontAlgn="auto">
              <a:spcBef>
                <a:spcPts val="0"/>
              </a:spcBef>
              <a:spcAft>
                <a:spcPts val="0"/>
              </a:spcAft>
              <a:defRPr/>
            </a:pPr>
            <a:r>
              <a:rPr lang="en-US" b="1" dirty="0">
                <a:solidFill>
                  <a:schemeClr val="bg1"/>
                </a:solidFill>
              </a:rPr>
              <a:t>Matins/Vespers </a:t>
            </a:r>
            <a:r>
              <a:rPr lang="en-CA" b="1" dirty="0">
                <a:solidFill>
                  <a:schemeClr val="bg1"/>
                </a:solidFill>
              </a:rPr>
              <a:t>	 </a:t>
            </a:r>
            <a:endParaRPr lang="en-CA" dirty="0">
              <a:solidFill>
                <a:schemeClr val="bg1"/>
              </a:solidFill>
            </a:endParaRPr>
          </a:p>
          <a:p>
            <a:r>
              <a:rPr lang="en-US" b="1" dirty="0">
                <a:solidFill>
                  <a:schemeClr val="bg1"/>
                </a:solidFill>
              </a:rPr>
              <a:t>Holy Liturgy                             Glorification                                    Midnight Praises</a:t>
            </a:r>
            <a:endParaRPr lang="en-CA" dirty="0">
              <a:solidFill>
                <a:schemeClr val="bg1"/>
              </a:solidFill>
            </a:endParaRPr>
          </a:p>
          <a:p>
            <a:r>
              <a:rPr lang="en-US" b="1" dirty="0">
                <a:solidFill>
                  <a:schemeClr val="bg1"/>
                </a:solidFill>
              </a:rPr>
              <a:t>Holy Week Hymns                         Pope/Bishop</a:t>
            </a:r>
            <a:endParaRPr lang="en-US" dirty="0"/>
          </a:p>
        </p:txBody>
      </p:sp>
      <p:sp>
        <p:nvSpPr>
          <p:cNvPr id="8" name="TextBox 7">
            <a:extLst>
              <a:ext uri="{FF2B5EF4-FFF2-40B4-BE49-F238E27FC236}">
                <a16:creationId xmlns:a16="http://schemas.microsoft.com/office/drawing/2014/main" id="{3A0591C6-8864-17B2-EC65-D34A3CC3CD54}"/>
              </a:ext>
            </a:extLst>
          </p:cNvPr>
          <p:cNvSpPr txBox="1"/>
          <p:nvPr/>
        </p:nvSpPr>
        <p:spPr>
          <a:xfrm>
            <a:off x="4711399" y="3645024"/>
            <a:ext cx="2774436" cy="1938992"/>
          </a:xfrm>
          <a:prstGeom prst="rect">
            <a:avLst/>
          </a:prstGeom>
          <a:noFill/>
        </p:spPr>
        <p:txBody>
          <a:bodyPr wrap="square">
            <a:spAutoFit/>
          </a:bodyPr>
          <a:lstStyle/>
          <a:p>
            <a:pPr algn="r" fontAlgn="auto">
              <a:spcBef>
                <a:spcPts val="0"/>
              </a:spcBef>
              <a:spcAft>
                <a:spcPts val="0"/>
              </a:spcAft>
              <a:defRPr/>
            </a:pPr>
            <a:endParaRPr lang="en-US" sz="1200" b="1" dirty="0">
              <a:solidFill>
                <a:schemeClr val="bg1"/>
              </a:solidFill>
            </a:endParaRPr>
          </a:p>
          <a:p>
            <a:pPr algn="r" fontAlgn="auto">
              <a:spcBef>
                <a:spcPts val="0"/>
              </a:spcBef>
              <a:spcAft>
                <a:spcPts val="0"/>
              </a:spcAft>
              <a:defRPr/>
            </a:pPr>
            <a:r>
              <a:rPr lang="ar-SA" b="1" dirty="0">
                <a:solidFill>
                  <a:schemeClr val="bg1"/>
                </a:solidFill>
              </a:rPr>
              <a:t>عشيه / باكر</a:t>
            </a:r>
            <a:r>
              <a:rPr lang="en-CA" b="1" dirty="0">
                <a:solidFill>
                  <a:schemeClr val="bg1"/>
                </a:solidFill>
              </a:rPr>
              <a:t>	</a:t>
            </a:r>
            <a:endParaRPr lang="en-CA" dirty="0">
              <a:solidFill>
                <a:schemeClr val="bg1"/>
              </a:solidFill>
            </a:endParaRPr>
          </a:p>
          <a:p>
            <a:pPr algn="r"/>
            <a:r>
              <a:rPr lang="ar-SA" b="1" dirty="0">
                <a:solidFill>
                  <a:schemeClr val="bg1"/>
                </a:solidFill>
              </a:rPr>
              <a:t>الحان القداس</a:t>
            </a:r>
            <a:endParaRPr lang="en-CA" dirty="0">
              <a:solidFill>
                <a:schemeClr val="bg1"/>
              </a:solidFill>
            </a:endParaRPr>
          </a:p>
          <a:p>
            <a:pPr algn="r"/>
            <a:r>
              <a:rPr lang="ar-SA" b="1" dirty="0">
                <a:solidFill>
                  <a:schemeClr val="bg1"/>
                </a:solidFill>
              </a:rPr>
              <a:t>التمجيد</a:t>
            </a:r>
            <a:endParaRPr lang="en-CA" dirty="0">
              <a:solidFill>
                <a:schemeClr val="bg1"/>
              </a:solidFill>
            </a:endParaRPr>
          </a:p>
          <a:p>
            <a:pPr algn="r"/>
            <a:r>
              <a:rPr lang="ar-SA" b="1" dirty="0">
                <a:solidFill>
                  <a:schemeClr val="bg1"/>
                </a:solidFill>
              </a:rPr>
              <a:t>تسبحه نصف الليل</a:t>
            </a:r>
            <a:endParaRPr lang="en-CA" dirty="0">
              <a:solidFill>
                <a:schemeClr val="bg1"/>
              </a:solidFill>
            </a:endParaRPr>
          </a:p>
          <a:p>
            <a:pPr algn="r"/>
            <a:r>
              <a:rPr lang="ar-SA" b="1" dirty="0">
                <a:solidFill>
                  <a:schemeClr val="bg1"/>
                </a:solidFill>
              </a:rPr>
              <a:t>الحان اسبوع الالام</a:t>
            </a:r>
            <a:r>
              <a:rPr lang="en-CA" b="1" dirty="0">
                <a:solidFill>
                  <a:schemeClr val="bg1"/>
                </a:solidFill>
              </a:rPr>
              <a:t>                                                                </a:t>
            </a:r>
            <a:endParaRPr lang="en-CA" dirty="0">
              <a:solidFill>
                <a:schemeClr val="bg1"/>
              </a:solidFill>
            </a:endParaRPr>
          </a:p>
          <a:p>
            <a:pPr algn="r"/>
            <a:r>
              <a:rPr lang="ar-SA" b="1" dirty="0">
                <a:solidFill>
                  <a:schemeClr val="bg1"/>
                </a:solidFill>
              </a:rPr>
              <a:t>الحان استقبال البطريرك و الاسقف</a:t>
            </a:r>
            <a:r>
              <a:rPr lang="en-CA" b="1" dirty="0">
                <a:solidFill>
                  <a:schemeClr val="bg1"/>
                </a:solidFill>
              </a:rPr>
              <a:t>           </a:t>
            </a:r>
            <a:endParaRPr lang="en-CA" dirty="0">
              <a:solidFill>
                <a:schemeClr val="bg1"/>
              </a:solidFill>
            </a:endParaRPr>
          </a:p>
        </p:txBody>
      </p:sp>
      <p:pic>
        <p:nvPicPr>
          <p:cNvPr id="9" name="Picture 8" descr="A circular logo with a couple of people&#10;&#10;AI-generated content may be incorrect.">
            <a:extLst>
              <a:ext uri="{FF2B5EF4-FFF2-40B4-BE49-F238E27FC236}">
                <a16:creationId xmlns:a16="http://schemas.microsoft.com/office/drawing/2014/main" id="{E1180F5E-DC56-1B48-DDF6-A65090E04C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52320" y="66463"/>
            <a:ext cx="1529916" cy="1410726"/>
          </a:xfrm>
          <a:prstGeom prst="rect">
            <a:avLst/>
          </a:prstGeom>
        </p:spPr>
      </p:pic>
    </p:spTree>
    <p:extLst>
      <p:ext uri="{BB962C8B-B14F-4D97-AF65-F5344CB8AC3E}">
        <p14:creationId xmlns:p14="http://schemas.microsoft.com/office/powerpoint/2010/main" val="32431099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22252982"/>
              </p:ext>
            </p:extLst>
          </p:nvPr>
        </p:nvGraphicFramePr>
        <p:xfrm>
          <a:off x="357188" y="789806"/>
          <a:ext cx="8429684" cy="2834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In Christ Jesus our Lord. Amen 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Pikhristos Eisos Penshoise Amen Alleluia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بخرستوس ايسوس بينشويس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بالمسيح يسوع ربنا. أمين الليلويا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1687271" y="188640"/>
            <a:ext cx="576952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Introduction to the Doxologies</a:t>
            </a:r>
          </a:p>
        </p:txBody>
      </p:sp>
    </p:spTree>
    <p:extLst>
      <p:ext uri="{BB962C8B-B14F-4D97-AF65-F5344CB8AC3E}">
        <p14:creationId xmlns:p14="http://schemas.microsoft.com/office/powerpoint/2010/main" val="400442799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9562821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dirty="0">
                          <a:solidFill>
                            <a:srgbClr val="FFFF99"/>
                          </a:solidFill>
                        </a:rPr>
                        <a:t>صارخين قائلين، المجد لله في الأعالي، وعلي الارض السلام، وفى الناس المسرة.</a:t>
                      </a:r>
                      <a:endParaRPr lang="en-CA"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4900720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71116731"/>
              </p:ext>
            </p:extLst>
          </p:nvPr>
        </p:nvGraphicFramePr>
        <p:xfrm>
          <a:off x="357188" y="587464"/>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9609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2055840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3316011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3458296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4530726"/>
              </p:ext>
            </p:extLst>
          </p:nvPr>
        </p:nvGraphicFramePr>
        <p:xfrm>
          <a:off x="357188" y="113104"/>
          <a:ext cx="8429684" cy="5684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80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i="0" u="sng" kern="1200" dirty="0">
                          <a:solidFill>
                            <a:srgbClr val="FFFF99"/>
                          </a:solidFill>
                          <a:latin typeface="+mn-lt"/>
                          <a:ea typeface="+mn-ea"/>
                          <a:cs typeface="+mn-cs"/>
                        </a:rPr>
                        <a:t>Psalm 2:7-8</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2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000" u="sng" dirty="0">
                          <a:solidFill>
                            <a:srgbClr val="FFFF99"/>
                          </a:solidFill>
                        </a:rPr>
                        <a:t>مزمور 2 : 7-8</a:t>
                      </a:r>
                      <a:endParaRPr lang="en-US" sz="2000"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810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 psalm of David Alleluia</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a:solidFill>
                            <a:schemeClr val="bg1"/>
                          </a:solidFill>
                        </a:rPr>
                        <a:t>Epsalmos tw</a:t>
                      </a:r>
                      <a:r>
                        <a:rPr lang="en-US" sz="2500" b="1" baseline="0">
                          <a:solidFill>
                            <a:schemeClr val="bg1"/>
                          </a:solidFill>
                        </a:rPr>
                        <a:t> David 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5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ابصالموس تو دافيد الليلويا</a:t>
                      </a:r>
                      <a:endParaRPr lang="en-US" sz="25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rgbClr val="FFFF99"/>
                          </a:solidFill>
                        </a:rPr>
                        <a:t>مزمور لداود الليلويا</a:t>
                      </a:r>
                      <a:endParaRPr lang="en-US" sz="25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145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a:t>
                      </a:r>
                      <a:r>
                        <a:rPr lang="en-US" sz="3000" b="1" i="0" kern="1200" dirty="0">
                          <a:solidFill>
                            <a:srgbClr val="FFFF99"/>
                          </a:solidFill>
                          <a:latin typeface="+mn-lt"/>
                          <a:ea typeface="+mn-ea"/>
                          <a:cs typeface="+mn-cs"/>
                        </a:rPr>
                        <a:t>Lord said to Me, "You are My Son, today I have begotten You.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a:solidFill>
                            <a:schemeClr val="bg1"/>
                          </a:solidFill>
                        </a:rPr>
                        <a:t>Epshois </a:t>
                      </a:r>
                      <a:r>
                        <a:rPr lang="en-US" sz="3000" b="1" dirty="0" err="1">
                          <a:solidFill>
                            <a:schemeClr val="bg1"/>
                          </a:solidFill>
                        </a:rPr>
                        <a:t>afgos</a:t>
                      </a:r>
                      <a:r>
                        <a:rPr lang="en-US" sz="3000" b="1" dirty="0">
                          <a:solidFill>
                            <a:schemeClr val="bg1"/>
                          </a:solidFill>
                        </a:rPr>
                        <a:t> </a:t>
                      </a:r>
                      <a:r>
                        <a:rPr lang="en-US" sz="3000" b="1" dirty="0" err="1">
                          <a:solidFill>
                            <a:schemeClr val="bg1"/>
                          </a:solidFill>
                        </a:rPr>
                        <a:t>nei</a:t>
                      </a:r>
                      <a:r>
                        <a:rPr lang="en-US" sz="3000" b="1" dirty="0">
                          <a:solidFill>
                            <a:schemeClr val="bg1"/>
                          </a:solidFill>
                        </a:rPr>
                        <a:t> je </a:t>
                      </a:r>
                      <a:r>
                        <a:rPr lang="en-US" sz="3000" b="1" dirty="0" err="1">
                          <a:solidFill>
                            <a:schemeClr val="bg1"/>
                          </a:solidFill>
                        </a:rPr>
                        <a:t>enthok</a:t>
                      </a:r>
                      <a:r>
                        <a:rPr lang="en-US" sz="3000" b="1" dirty="0">
                          <a:solidFill>
                            <a:schemeClr val="bg1"/>
                          </a:solidFill>
                        </a:rPr>
                        <a:t> </a:t>
                      </a:r>
                      <a:r>
                        <a:rPr lang="en-US" sz="3000" b="1" dirty="0" err="1">
                          <a:solidFill>
                            <a:schemeClr val="bg1"/>
                          </a:solidFill>
                        </a:rPr>
                        <a:t>pe</a:t>
                      </a:r>
                      <a:r>
                        <a:rPr lang="en-US" sz="3000" b="1" dirty="0">
                          <a:solidFill>
                            <a:schemeClr val="bg1"/>
                          </a:solidFill>
                        </a:rPr>
                        <a:t> pa-</a:t>
                      </a:r>
                      <a:r>
                        <a:rPr lang="en-US" sz="3000" b="1" dirty="0" err="1">
                          <a:solidFill>
                            <a:schemeClr val="bg1"/>
                          </a:solidFill>
                        </a:rPr>
                        <a:t>shiri</a:t>
                      </a:r>
                      <a:r>
                        <a:rPr lang="en-US" sz="3000" b="1" dirty="0">
                          <a:solidFill>
                            <a:schemeClr val="bg1"/>
                          </a:solidFill>
                        </a:rPr>
                        <a:t>, </a:t>
                      </a:r>
                      <a:r>
                        <a:rPr lang="en-US" sz="3000" b="1" dirty="0" err="1">
                          <a:solidFill>
                            <a:schemeClr val="bg1"/>
                          </a:solidFill>
                        </a:rPr>
                        <a:t>anok</a:t>
                      </a:r>
                      <a:r>
                        <a:rPr lang="en-US" sz="3000" b="1" dirty="0">
                          <a:solidFill>
                            <a:schemeClr val="bg1"/>
                          </a:solidFill>
                        </a:rPr>
                        <a:t> </a:t>
                      </a:r>
                      <a:r>
                        <a:rPr lang="en-US" sz="3000" b="1" dirty="0" err="1">
                          <a:solidFill>
                            <a:schemeClr val="bg1"/>
                          </a:solidFill>
                        </a:rPr>
                        <a:t>ai-egvok</a:t>
                      </a:r>
                      <a:r>
                        <a:rPr lang="en-US" sz="3000" b="1" dirty="0">
                          <a:solidFill>
                            <a:schemeClr val="bg1"/>
                          </a:solidFill>
                        </a:rPr>
                        <a:t> </a:t>
                      </a:r>
                      <a:r>
                        <a:rPr lang="en-US" sz="3000" b="1" dirty="0" err="1">
                          <a:solidFill>
                            <a:schemeClr val="bg1"/>
                          </a:solidFill>
                        </a:rPr>
                        <a:t>em-fo-oo</a:t>
                      </a:r>
                      <a:r>
                        <a:rPr lang="en-US" sz="3000" b="1" dirty="0">
                          <a:solidFill>
                            <a:schemeClr val="bg1"/>
                          </a:solidFill>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ابشويس </a:t>
                      </a:r>
                      <a:r>
                        <a:rPr lang="ar-AE" sz="3000" b="1" dirty="0">
                          <a:solidFill>
                            <a:schemeClr val="bg1"/>
                          </a:solidFill>
                        </a:rPr>
                        <a:t>افجوس نى جى انثوك بى باشيرى: آنوك آى اجفوك امفوؤ:</a:t>
                      </a:r>
                      <a:endParaRPr lang="en-US"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a:t>
                      </a:r>
                      <a:r>
                        <a:rPr lang="ar-AE" sz="3000" b="1" dirty="0">
                          <a:solidFill>
                            <a:srgbClr val="FFFF99"/>
                          </a:solidFill>
                        </a:rPr>
                        <a:t>قال لي أنت أبنى، وأنا اليوم ولدتك، </a:t>
                      </a:r>
                      <a:endParaRPr lang="en-US"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0797533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8450685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Ask of Me, and I will give You the heathen for Your inheritance, and the ends of the earth for Your possession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ari-eten</a:t>
                      </a:r>
                      <a:r>
                        <a:rPr lang="en-US" sz="3000" dirty="0">
                          <a:solidFill>
                            <a:schemeClr val="bg1"/>
                          </a:solidFill>
                        </a:rPr>
                        <a:t> </a:t>
                      </a:r>
                      <a:r>
                        <a:rPr lang="en-US" sz="3000" dirty="0" err="1">
                          <a:solidFill>
                            <a:schemeClr val="bg1"/>
                          </a:solidFill>
                        </a:rPr>
                        <a:t>entot</a:t>
                      </a:r>
                      <a:r>
                        <a:rPr lang="en-US" sz="3000" dirty="0">
                          <a:solidFill>
                            <a:schemeClr val="bg1"/>
                          </a:solidFill>
                        </a:rPr>
                        <a:t> </a:t>
                      </a:r>
                      <a:r>
                        <a:rPr lang="en-US" sz="3000" dirty="0" err="1">
                          <a:solidFill>
                            <a:schemeClr val="bg1"/>
                          </a:solidFill>
                        </a:rPr>
                        <a:t>enta-ti</a:t>
                      </a:r>
                      <a:r>
                        <a:rPr lang="en-US" sz="3000" dirty="0">
                          <a:solidFill>
                            <a:schemeClr val="bg1"/>
                          </a:solidFill>
                        </a:rPr>
                        <a:t> </a:t>
                      </a:r>
                      <a:r>
                        <a:rPr lang="en-US" sz="3000" dirty="0" err="1">
                          <a:solidFill>
                            <a:schemeClr val="bg1"/>
                          </a:solidFill>
                        </a:rPr>
                        <a:t>nak</a:t>
                      </a:r>
                      <a:r>
                        <a:rPr lang="en-US" sz="3000" dirty="0">
                          <a:solidFill>
                            <a:schemeClr val="bg1"/>
                          </a:solidFill>
                        </a:rPr>
                        <a:t> </a:t>
                      </a:r>
                      <a:r>
                        <a:rPr lang="en-US" sz="3000" dirty="0" err="1">
                          <a:solidFill>
                            <a:schemeClr val="bg1"/>
                          </a:solidFill>
                        </a:rPr>
                        <a:t>en-haneth-nos</a:t>
                      </a:r>
                      <a:r>
                        <a:rPr lang="en-US" sz="3000" dirty="0">
                          <a:solidFill>
                            <a:schemeClr val="bg1"/>
                          </a:solidFill>
                        </a:rPr>
                        <a:t> </a:t>
                      </a:r>
                      <a:r>
                        <a:rPr lang="en-US" sz="3000" dirty="0" err="1">
                          <a:solidFill>
                            <a:schemeClr val="bg1"/>
                          </a:solidFill>
                        </a:rPr>
                        <a:t>etek-eklerono-meia</a:t>
                      </a:r>
                      <a:r>
                        <a:rPr lang="en-US" sz="3000" dirty="0">
                          <a:solidFill>
                            <a:schemeClr val="bg1"/>
                          </a:solidFill>
                        </a:rPr>
                        <a:t>, </a:t>
                      </a:r>
                      <a:r>
                        <a:rPr lang="en-US" sz="3000" dirty="0" err="1">
                          <a:solidFill>
                            <a:schemeClr val="bg1"/>
                          </a:solidFill>
                        </a:rPr>
                        <a:t>owoh</a:t>
                      </a:r>
                      <a:r>
                        <a:rPr lang="en-US" sz="3000" dirty="0">
                          <a:solidFill>
                            <a:schemeClr val="bg1"/>
                          </a:solidFill>
                        </a:rPr>
                        <a:t> </a:t>
                      </a:r>
                      <a:r>
                        <a:rPr lang="en-US" sz="3000" dirty="0" err="1">
                          <a:solidFill>
                            <a:schemeClr val="bg1"/>
                          </a:solidFill>
                        </a:rPr>
                        <a:t>pek-amahi</a:t>
                      </a:r>
                      <a:r>
                        <a:rPr lang="en-US" sz="3000" dirty="0">
                          <a:solidFill>
                            <a:schemeClr val="bg1"/>
                          </a:solidFill>
                        </a:rPr>
                        <a:t> </a:t>
                      </a:r>
                      <a:r>
                        <a:rPr lang="en-US" sz="3000" dirty="0" err="1">
                          <a:solidFill>
                            <a:schemeClr val="bg1"/>
                          </a:solidFill>
                        </a:rPr>
                        <a:t>sha</a:t>
                      </a:r>
                      <a:r>
                        <a:rPr lang="en-US" sz="3000" dirty="0">
                          <a:solidFill>
                            <a:schemeClr val="bg1"/>
                          </a:solidFill>
                        </a:rPr>
                        <a:t> </a:t>
                      </a:r>
                      <a:r>
                        <a:rPr lang="en-US" sz="3000" dirty="0" err="1">
                          <a:solidFill>
                            <a:schemeClr val="bg1"/>
                          </a:solidFill>
                        </a:rPr>
                        <a:t>avregf</a:t>
                      </a:r>
                      <a:r>
                        <a:rPr lang="en-US" sz="3000" dirty="0">
                          <a:solidFill>
                            <a:schemeClr val="bg1"/>
                          </a:solidFill>
                        </a:rPr>
                        <a:t> </a:t>
                      </a:r>
                      <a:r>
                        <a:rPr lang="en-US" sz="3000" dirty="0" err="1">
                          <a:solidFill>
                            <a:schemeClr val="bg1"/>
                          </a:solidFill>
                        </a:rPr>
                        <a:t>emip-kahi</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 آرى ايتين انتوت انتاتى ناك ان هان اثنوس اتيك اكليرونوميا: أووه بيك آماهى شا افريجف امبكاهى.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سلني فأعطيك الأمم ميراثك، وسلطانك إلى أقطار الأرض.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10435905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0829917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dirty="0">
                          <a:solidFill>
                            <a:srgbClr val="FFFF99"/>
                          </a:solidFill>
                          <a:latin typeface="+mn-lt"/>
                          <a:ea typeface="+mn-ea"/>
                          <a:cs typeface="+mn-cs"/>
                        </a:rPr>
                        <a:t>Alleluia, Alleluia. Jesus Christ the Son of God was born of the Virgin in Bethlehem of Judea according to the prophetic sayings. </a:t>
                      </a:r>
                      <a:r>
                        <a:rPr lang="en-US" sz="2600" b="1" i="0" kern="1200" baseline="0" dirty="0" err="1">
                          <a:solidFill>
                            <a:srgbClr val="FFFF99"/>
                          </a:solidFill>
                          <a:latin typeface="+mn-lt"/>
                          <a:ea typeface="+mn-ea"/>
                          <a:cs typeface="+mn-cs"/>
                        </a:rPr>
                        <a:t>Alleulia</a:t>
                      </a:r>
                      <a:r>
                        <a:rPr lang="en-US" sz="2600" b="1" i="0" kern="1200" baseline="0" dirty="0">
                          <a:solidFill>
                            <a:srgbClr val="FFFF99"/>
                          </a:solidFill>
                          <a:latin typeface="+mn-lt"/>
                          <a:ea typeface="+mn-ea"/>
                          <a:cs typeface="+mn-cs"/>
                        </a:rPr>
                        <a:t>, Alleluia.</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Esos</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Pikhrestos</a:t>
                      </a:r>
                      <a:r>
                        <a:rPr lang="en-US" sz="2500" b="1" kern="1200" dirty="0">
                          <a:solidFill>
                            <a:schemeClr val="bg1"/>
                          </a:solidFill>
                          <a:latin typeface="+mn-lt"/>
                          <a:ea typeface="+mn-ea"/>
                          <a:cs typeface="+mn-cs"/>
                        </a:rPr>
                        <a:t> Ep-</a:t>
                      </a:r>
                      <a:r>
                        <a:rPr lang="en-US" sz="2500" b="1" kern="1200" dirty="0" err="1">
                          <a:solidFill>
                            <a:schemeClr val="bg1"/>
                          </a:solidFill>
                          <a:latin typeface="+mn-lt"/>
                          <a:ea typeface="+mn-ea"/>
                          <a:cs typeface="+mn-cs"/>
                        </a:rPr>
                        <a:t>shiri</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Emif-noti</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asmasf</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enje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tiparthenos</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khen</a:t>
                      </a:r>
                      <a:r>
                        <a:rPr lang="en-US" sz="2500" b="1" kern="1200" dirty="0">
                          <a:solidFill>
                            <a:schemeClr val="bg1"/>
                          </a:solidFill>
                          <a:latin typeface="+mn-lt"/>
                          <a:ea typeface="+mn-ea"/>
                          <a:cs typeface="+mn-cs"/>
                        </a:rPr>
                        <a:t> Beth-</a:t>
                      </a:r>
                      <a:r>
                        <a:rPr lang="en-US" sz="2500" b="1" kern="1200" dirty="0" err="1">
                          <a:solidFill>
                            <a:schemeClr val="bg1"/>
                          </a:solidFill>
                          <a:latin typeface="+mn-lt"/>
                          <a:ea typeface="+mn-ea"/>
                          <a:cs typeface="+mn-cs"/>
                        </a:rPr>
                        <a:t>leem</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ente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ti</a:t>
                      </a:r>
                      <a:r>
                        <a:rPr lang="en-US" sz="2500" b="1" kern="1200" dirty="0">
                          <a:solidFill>
                            <a:schemeClr val="bg1"/>
                          </a:solidFill>
                          <a:latin typeface="+mn-lt"/>
                          <a:ea typeface="+mn-ea"/>
                          <a:cs typeface="+mn-cs"/>
                        </a:rPr>
                        <a:t>-</a:t>
                      </a:r>
                      <a:r>
                        <a:rPr lang="en-US" sz="2500" b="1" kern="1200" dirty="0" err="1">
                          <a:solidFill>
                            <a:schemeClr val="bg1"/>
                          </a:solidFill>
                          <a:latin typeface="+mn-lt"/>
                          <a:ea typeface="+mn-ea"/>
                          <a:cs typeface="+mn-cs"/>
                        </a:rPr>
                        <a:t>Ioude</a:t>
                      </a:r>
                      <a:r>
                        <a:rPr lang="en-US" sz="2500" b="1" kern="1200" dirty="0">
                          <a:solidFill>
                            <a:schemeClr val="bg1"/>
                          </a:solidFill>
                          <a:latin typeface="+mn-lt"/>
                          <a:ea typeface="+mn-ea"/>
                          <a:cs typeface="+mn-cs"/>
                        </a:rPr>
                        <a:t>-a, kata </a:t>
                      </a:r>
                      <a:r>
                        <a:rPr lang="en-US" sz="2500" b="1" kern="1200" dirty="0" err="1">
                          <a:solidFill>
                            <a:schemeClr val="bg1"/>
                          </a:solidFill>
                          <a:latin typeface="+mn-lt"/>
                          <a:ea typeface="+mn-ea"/>
                          <a:cs typeface="+mn-cs"/>
                        </a:rPr>
                        <a:t>ni-esmee</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emip-rofee-tikon</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 </a:t>
                      </a:r>
                      <a:r>
                        <a:rPr lang="en-US" sz="2500" b="1" kern="1200" dirty="0" err="1">
                          <a:solidFill>
                            <a:schemeClr val="bg1"/>
                          </a:solidFill>
                          <a:latin typeface="+mn-lt"/>
                          <a:ea typeface="+mn-ea"/>
                          <a:cs typeface="+mn-cs"/>
                        </a:rPr>
                        <a:t>alleloia</a:t>
                      </a:r>
                      <a:r>
                        <a:rPr lang="en-US" sz="2500" b="1" kern="1200" dirty="0">
                          <a:solidFill>
                            <a:schemeClr val="bg1"/>
                          </a:solidFill>
                          <a:latin typeface="+mn-lt"/>
                          <a:ea typeface="+mn-ea"/>
                          <a:cs typeface="+mn-cs"/>
                        </a:rPr>
                        <a:t>.</a:t>
                      </a:r>
                      <a:endParaRPr lang="fi-FI" sz="25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الليلويا الليلويا: ايسوس بخرستوس ابشيرى امفنوتى: اسمساف انجى تى بارثينوس: خين فيثلييم انتى تى يوديئا: كاطا نى اسمى امبروفيتيكون: الليلويا الليلويا.</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solidFill>
                            <a:srgbClr val="FFFF99"/>
                          </a:solidFill>
                        </a:rPr>
                        <a:t>هلليلويا هلليلويا. يسوع المسيح ابن الله ولدته العذراء في بيت لحم اليهودية كالأصوات النبوية. هلليلويا هلليلويا.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94305986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88150429"/>
              </p:ext>
            </p:extLst>
          </p:nvPr>
        </p:nvGraphicFramePr>
        <p:xfrm>
          <a:off x="357188" y="77223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880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Alleluia, Alleluia. Jesus Christ the Son of God was </a:t>
                      </a:r>
                      <a:r>
                        <a:rPr lang="en-US" sz="3000" b="1" i="0" kern="1200" baseline="0">
                          <a:solidFill>
                            <a:srgbClr val="FFFF99"/>
                          </a:solidFill>
                          <a:latin typeface="+mn-lt"/>
                          <a:ea typeface="+mn-ea"/>
                          <a:cs typeface="+mn-cs"/>
                        </a:rPr>
                        <a:t>born in Bethlehem</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a:solidFill>
                            <a:schemeClr val="bg1"/>
                          </a:solidFill>
                          <a:latin typeface="+mn-lt"/>
                          <a:ea typeface="+mn-ea"/>
                          <a:cs typeface="+mn-cs"/>
                        </a:rPr>
                        <a:t>Alleloia Alleloia Alleloia </a:t>
                      </a:r>
                      <a:r>
                        <a:rPr lang="en-US" sz="2800" b="1" kern="1200" dirty="0" err="1">
                          <a:solidFill>
                            <a:schemeClr val="bg1"/>
                          </a:solidFill>
                          <a:latin typeface="+mn-lt"/>
                          <a:ea typeface="+mn-ea"/>
                          <a:cs typeface="+mn-cs"/>
                        </a:rPr>
                        <a:t>alleloia</a:t>
                      </a:r>
                      <a:r>
                        <a:rPr lang="en-US" sz="2800" b="1" kern="1200">
                          <a:solidFill>
                            <a:schemeClr val="bg1"/>
                          </a:solidFill>
                          <a:latin typeface="+mn-lt"/>
                          <a:ea typeface="+mn-ea"/>
                          <a:cs typeface="+mn-cs"/>
                        </a:rPr>
                        <a:t>. Esos </a:t>
                      </a:r>
                      <a:r>
                        <a:rPr lang="en-US" sz="2800" b="1" kern="1200" dirty="0" err="1">
                          <a:solidFill>
                            <a:schemeClr val="bg1"/>
                          </a:solidFill>
                          <a:latin typeface="+mn-lt"/>
                          <a:ea typeface="+mn-ea"/>
                          <a:cs typeface="+mn-cs"/>
                        </a:rPr>
                        <a:t>Pikhrestos</a:t>
                      </a:r>
                      <a:r>
                        <a:rPr lang="en-US" sz="2800" b="1" kern="1200" dirty="0">
                          <a:solidFill>
                            <a:schemeClr val="bg1"/>
                          </a:solidFill>
                          <a:latin typeface="+mn-lt"/>
                          <a:ea typeface="+mn-ea"/>
                          <a:cs typeface="+mn-cs"/>
                        </a:rPr>
                        <a:t> Ep-</a:t>
                      </a:r>
                      <a:r>
                        <a:rPr lang="en-US" sz="2800" b="1" kern="1200" dirty="0" err="1">
                          <a:solidFill>
                            <a:schemeClr val="bg1"/>
                          </a:solidFill>
                          <a:latin typeface="+mn-lt"/>
                          <a:ea typeface="+mn-ea"/>
                          <a:cs typeface="+mn-cs"/>
                        </a:rPr>
                        <a:t>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Emif-noti</a:t>
                      </a:r>
                      <a:r>
                        <a:rPr lang="en-US" sz="2800" b="1" kern="1200">
                          <a:solidFill>
                            <a:schemeClr val="bg1"/>
                          </a:solidFill>
                          <a:latin typeface="+mn-lt"/>
                          <a:ea typeface="+mn-ea"/>
                          <a:cs typeface="+mn-cs"/>
                        </a:rPr>
                        <a:t>, fi etav masf khen Beth-leem</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الليلويا الليلويا: ايسوس بخرستوس ابشيرى امفنوتى: فيئتاف ماسف خين </a:t>
                      </a:r>
                      <a:r>
                        <a:rPr lang="ar-AE" sz="3200" b="1" dirty="0">
                          <a:solidFill>
                            <a:schemeClr val="bg1"/>
                          </a:solidFill>
                        </a:rPr>
                        <a:t>فيثلييم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هلليلويا هلليلويا هلليلويا هلليلويا. يسوع المسيح ابن الله ولد في بيت لحم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785608104"/>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الإنجيل</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6156825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13984594"/>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a:solidFill>
                            <a:srgbClr val="FFFF99"/>
                          </a:solidFill>
                          <a:latin typeface="+mn-lt"/>
                          <a:ea typeface="+mn-ea"/>
                          <a:cs typeface="+mn-cs"/>
                        </a:rPr>
                        <a:t>This is He who is worthy of glory, with His good Father, and the Holy Spirit, both now and forever.</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800"/>
                        <a:t>Fay ere pi oo erep reby naf, nem pek yot enaghathos, nem pi epnevma ethowab, yes gen tee no nem sha eneh.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فاى ايرى بى أوؤ ايرى ابريبي ناف : نيم بيفيوت ان أغاثوس : نيم بى ابنيفما اثؤواب : يسجين تينو نيم شا اينيه</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هذا الذي ينبغي له المجد مع أبيه الصالح والروح القدس من الأن وألي الأبد.</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8667577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92625462"/>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a:t>
                      </a:r>
                      <a:r>
                        <a:rPr lang="ar-AE" sz="3000"/>
                        <a:t>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TextBox 3">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235501360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03113" y="188640"/>
            <a:ext cx="5937844"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Theophany Feast</a:t>
            </a:r>
            <a:endParaRPr lang="en-CA" sz="3000" b="1" u="sng" dirty="0">
              <a:solidFill>
                <a:srgbClr val="FFFF00"/>
              </a:solidFill>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15816" y="742638"/>
            <a:ext cx="3528392" cy="5255379"/>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7070132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88947617"/>
              </p:ext>
            </p:extLst>
          </p:nvPr>
        </p:nvGraphicFramePr>
        <p:xfrm>
          <a:off x="357188" y="254456"/>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you we ask you, O saint full of glory, the ever-Virgin, The TheotokosMother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Shere ne tenti-ho e-ro, o thi-ethowab ethmeh en-o-ou, etoi em-parthenos ensio niven, ti-masnouti ethmav empekhrestos.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نى تين تى هو إيرو: أوثى إثؤواب إثميه إن أواو: إتؤى إم بارثينوس إن سيو نيفين: تى ماسنوتى إثماف إم بى إخرستوس.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لك نسألك أيتها القديسة الممتلئة مجدا العذراء كل حين. والدة الاله أم المسيح.</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276339" y="6309320"/>
            <a:ext cx="4320480" cy="369332"/>
          </a:xfrm>
          <a:prstGeom prst="rect">
            <a:avLst/>
          </a:prstGeom>
        </p:spPr>
        <p:txBody>
          <a:bodyPr wrap="square">
            <a:spAutoFit/>
          </a:bodyPr>
          <a:lstStyle/>
          <a:p>
            <a:r>
              <a:rPr lang="en-US" b="1" dirty="0" err="1">
                <a:solidFill>
                  <a:srgbClr val="FFFF00"/>
                </a:solidFill>
              </a:rPr>
              <a:t>Theotokos</a:t>
            </a:r>
            <a:r>
              <a:rPr lang="en-US" b="1" dirty="0">
                <a:solidFill>
                  <a:srgbClr val="FFFF00"/>
                </a:solidFill>
              </a:rPr>
              <a:t>: Mother of God</a:t>
            </a:r>
            <a:endParaRPr lang="en-US" dirty="0">
              <a:solidFill>
                <a:srgbClr val="FFFF00"/>
              </a:solidFill>
            </a:endParaRPr>
          </a:p>
        </p:txBody>
      </p:sp>
    </p:spTree>
    <p:extLst>
      <p:ext uri="{BB962C8B-B14F-4D97-AF65-F5344CB8AC3E}">
        <p14:creationId xmlns:p14="http://schemas.microsoft.com/office/powerpoint/2010/main" val="418999972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1895785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311069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9602067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89580763"/>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9497038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4654587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82858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9797654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341574024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7040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all you wise men of Israel, the makers of golden thread, make a robe of Aaron befitting the honor of the priesthood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Ni </a:t>
                      </a:r>
                      <a:r>
                        <a:rPr kumimoji="0" lang="en-CA" sz="3100" b="1" i="0" u="none" strike="noStrike" kern="1200" cap="none" spc="0" normalizeH="0" baseline="0" noProof="0" dirty="0" err="1">
                          <a:ln>
                            <a:noFill/>
                          </a:ln>
                          <a:solidFill>
                            <a:schemeClr val="bg1"/>
                          </a:solidFill>
                          <a:effectLst/>
                          <a:uLnTx/>
                          <a:uFillTx/>
                          <a:latin typeface="+mn-lt"/>
                          <a:ea typeface="+mn-ea"/>
                          <a:cs typeface="+mn-cs"/>
                        </a:rPr>
                        <a:t>savev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teero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Isra</a:t>
                      </a:r>
                      <a:r>
                        <a:rPr kumimoji="0" lang="en-CA" sz="3100" b="1" i="0" u="none" strike="noStrike" kern="1200" cap="none" spc="0" normalizeH="0" baseline="0" noProof="0" dirty="0">
                          <a:ln>
                            <a:noFill/>
                          </a:ln>
                          <a:solidFill>
                            <a:schemeClr val="bg1"/>
                          </a:solidFill>
                          <a:effectLst/>
                          <a:uLnTx/>
                          <a:uFillTx/>
                          <a:latin typeface="+mn-lt"/>
                          <a:ea typeface="+mn-ea"/>
                          <a:cs typeface="+mn-cs"/>
                        </a:rPr>
                        <a:t>-eel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et </a:t>
                      </a:r>
                      <a:r>
                        <a:rPr kumimoji="0" lang="en-CA" sz="3100" b="1" i="0" u="none" strike="noStrike" kern="1200" cap="none" spc="0" normalizeH="0" baseline="0" noProof="0" dirty="0" err="1">
                          <a:ln>
                            <a:noFill/>
                          </a:ln>
                          <a:solidFill>
                            <a:schemeClr val="bg1"/>
                          </a:solidFill>
                          <a:effectLst/>
                          <a:uLnTx/>
                          <a:uFillTx/>
                          <a:latin typeface="+mn-lt"/>
                          <a:ea typeface="+mn-ea"/>
                          <a:cs typeface="+mn-cs"/>
                        </a:rPr>
                        <a:t>erhob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nob </a:t>
                      </a:r>
                      <a:r>
                        <a:rPr kumimoji="0" lang="en-CA" sz="3100" b="1" i="0" u="none" strike="noStrike" kern="1200" cap="none" spc="0" normalizeH="0" baseline="0" noProof="0" dirty="0" err="1">
                          <a:ln>
                            <a:noFill/>
                          </a:ln>
                          <a:solidFill>
                            <a:schemeClr val="bg1"/>
                          </a:solidFill>
                          <a:effectLst/>
                          <a:uLnTx/>
                          <a:uFillTx/>
                          <a:latin typeface="+mn-lt"/>
                          <a:ea typeface="+mn-ea"/>
                          <a:cs typeface="+mn-cs"/>
                        </a:rPr>
                        <a:t>mathamio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esh</a:t>
                      </a:r>
                      <a:r>
                        <a:rPr kumimoji="0" lang="en-CA" sz="3100" b="1" i="0" u="none" strike="noStrike" kern="1200" cap="none" spc="0" normalizeH="0" baseline="0" noProof="0" dirty="0">
                          <a:ln>
                            <a:noFill/>
                          </a:ln>
                          <a:solidFill>
                            <a:schemeClr val="bg1"/>
                          </a:solidFill>
                          <a:effectLst/>
                          <a:uLnTx/>
                          <a:uFillTx/>
                          <a:latin typeface="+mn-lt"/>
                          <a:ea typeface="+mn-ea"/>
                          <a:cs typeface="+mn-cs"/>
                        </a:rPr>
                        <a:t>-teen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Aaron kata </a:t>
                      </a:r>
                      <a:r>
                        <a:rPr kumimoji="0" lang="en-CA" sz="3100" b="1" i="0" u="none" strike="noStrike" kern="1200" cap="none" spc="0" normalizeH="0" baseline="0" noProof="0" dirty="0" err="1">
                          <a:ln>
                            <a:noFill/>
                          </a:ln>
                          <a:solidFill>
                            <a:schemeClr val="bg1"/>
                          </a:solidFill>
                          <a:effectLst/>
                          <a:uLnTx/>
                          <a:uFillTx/>
                          <a:latin typeface="+mn-lt"/>
                          <a:ea typeface="+mn-ea"/>
                          <a:cs typeface="+mn-cs"/>
                        </a:rPr>
                        <a:t>eptaio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met </a:t>
                      </a:r>
                      <a:r>
                        <a:rPr kumimoji="0" lang="en-CA" sz="3100" b="1" i="0" u="none" strike="noStrike" kern="1200" cap="none" spc="0" normalizeH="0" baseline="0" noProof="0" dirty="0" err="1">
                          <a:ln>
                            <a:noFill/>
                          </a:ln>
                          <a:solidFill>
                            <a:schemeClr val="bg1"/>
                          </a:solidFill>
                          <a:effectLst/>
                          <a:uLnTx/>
                          <a:uFillTx/>
                          <a:latin typeface="+mn-lt"/>
                          <a:ea typeface="+mn-ea"/>
                          <a:cs typeface="+mn-cs"/>
                        </a:rPr>
                        <a:t>oweeb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نى سافيف تيرو إنتى بى</a:t>
                      </a:r>
                    </a:p>
                    <a:p>
                      <a:pPr algn="r"/>
                      <a:r>
                        <a:rPr lang="ar-AE" sz="3300" b="1" dirty="0">
                          <a:solidFill>
                            <a:schemeClr val="bg1"/>
                          </a:solidFill>
                        </a:rPr>
                        <a:t>إسرائيل نى إت إيرهوب إنيكاب إن نوب ماثاميو إن</a:t>
                      </a:r>
                    </a:p>
                    <a:p>
                      <a:pPr algn="r"/>
                      <a:r>
                        <a:rPr lang="ar-AE" sz="3300" b="1" dirty="0">
                          <a:solidFill>
                            <a:schemeClr val="bg1"/>
                          </a:solidFill>
                        </a:rPr>
                        <a:t>أو إشتين إنتى آآرون كاطا</a:t>
                      </a:r>
                    </a:p>
                    <a:p>
                      <a:pPr algn="r"/>
                      <a:r>
                        <a:rPr lang="ar-AE" sz="3300" b="1" dirty="0">
                          <a:solidFill>
                            <a:schemeClr val="bg1"/>
                          </a:solidFill>
                        </a:rPr>
                        <a:t>إبطايو إنتى ميت أوويب</a:t>
                      </a: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كل حكماء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إسرائيل صناع خيوط</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الذهب إصنعوا ثوبا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هرونيًا لائقًا بكرامة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كهنوت</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6074929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802452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02861616"/>
              </p:ext>
            </p:extLst>
          </p:nvPr>
        </p:nvGraphicFramePr>
        <p:xfrm>
          <a:off x="357188" y="2544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Lift up our prayers, unto your beloved Son, that He may forgive us our sins.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A-ni-owi enten epros evshi, e-epshoi ha pi-shiri emmenrit, entef ka nen-novi nan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آنيؤوى إنتين إبروس إفشى اإبشوى هابى شيرى. إم مينريت: إنتيف كانين نوفى نان إيفول.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اصعدى صلاتنا الى ابنك الحبيب ليغفر لنا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670271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6534784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53318229"/>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8151097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2925372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056172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US" sz="3000" b="1" i="0" kern="1200" dirty="0">
                          <a:solidFill>
                            <a:srgbClr val="FFFF99"/>
                          </a:solidFill>
                          <a:latin typeface="+mn-lt"/>
                          <a:ea typeface="+mn-ea"/>
                          <a:cs typeface="+mn-cs"/>
                        </a:rPr>
                        <a:t>Through the intercessions, of the forerunner and baptizer, John the Baptist, 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 </a:t>
                      </a:r>
                      <a:r>
                        <a:rPr lang="en-CA" sz="3000" dirty="0" err="1">
                          <a:solidFill>
                            <a:schemeClr val="bg1"/>
                          </a:solidFill>
                        </a:rPr>
                        <a:t>eprodromos</a:t>
                      </a:r>
                      <a:r>
                        <a:rPr lang="en-CA" sz="3000" baseline="0" dirty="0">
                          <a:solidFill>
                            <a:schemeClr val="bg1"/>
                          </a:solidFill>
                        </a:rPr>
                        <a:t> </a:t>
                      </a:r>
                      <a:r>
                        <a:rPr lang="en-CA" sz="3000" baseline="0" dirty="0" err="1">
                          <a:solidFill>
                            <a:schemeClr val="bg1"/>
                          </a:solidFill>
                        </a:rPr>
                        <a:t>emvabtees</a:t>
                      </a:r>
                      <a:r>
                        <a:rPr lang="en-CA" sz="3000" dirty="0">
                          <a:solidFill>
                            <a:schemeClr val="bg1"/>
                          </a:solidFill>
                        </a:rPr>
                        <a:t>-tees </a:t>
                      </a:r>
                      <a:r>
                        <a:rPr lang="en-CA" sz="3000" dirty="0" err="1">
                          <a:solidFill>
                            <a:schemeClr val="bg1"/>
                          </a:solidFill>
                        </a:rPr>
                        <a:t>Yo-ann-es</a:t>
                      </a:r>
                      <a:r>
                        <a:rPr lang="en-CA" sz="3000" dirty="0">
                          <a:solidFill>
                            <a:schemeClr val="bg1"/>
                          </a:solidFill>
                        </a:rPr>
                        <a:t> </a:t>
                      </a:r>
                    </a:p>
                    <a:p>
                      <a:r>
                        <a:rPr lang="en-CA" sz="3000" dirty="0">
                          <a:solidFill>
                            <a:schemeClr val="bg1"/>
                          </a:solidFill>
                        </a:rPr>
                        <a:t>Pi ref </a:t>
                      </a:r>
                      <a:r>
                        <a:rPr lang="en-CA" sz="3000" dirty="0" err="1">
                          <a:solidFill>
                            <a:schemeClr val="bg1"/>
                          </a:solidFill>
                        </a:rPr>
                        <a:t>ti</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امفابتيستيس يوأنس بى ريف تى أومس : ابشويس ...</a:t>
                      </a:r>
                    </a:p>
                    <a:p>
                      <a:pPr algn="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073765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27478758"/>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5638084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421321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7651242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123943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99365170"/>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a:solidFill>
                            <a:schemeClr val="bg1"/>
                          </a:solidFill>
                        </a:rPr>
                        <a:t>- فيلوباتير مركوريوس</a:t>
                      </a:r>
                    </a:p>
                    <a:p>
                      <a:pPr algn="r"/>
                      <a:r>
                        <a:rPr lang="ar-AE" sz="3000" b="1">
                          <a:solidFill>
                            <a:schemeClr val="bg1"/>
                          </a:solidFill>
                        </a:rPr>
                        <a:t>- آفا مينا انتى ني فايات</a:t>
                      </a:r>
                    </a:p>
                    <a:p>
                      <a:pPr algn="r"/>
                      <a:r>
                        <a:rPr lang="ar-AE" sz="3000" b="1">
                          <a:solidFill>
                            <a:schemeClr val="bg1"/>
                          </a:solidFill>
                        </a:rPr>
                        <a:t>ابشويس </a:t>
                      </a:r>
                      <a:r>
                        <a:rPr lang="ar-AE" sz="3000" b="1" dirty="0">
                          <a:solidFill>
                            <a:schemeClr val="bg1"/>
                          </a:solidFill>
                        </a:rPr>
                        <a:t>...</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128170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20419800"/>
              </p:ext>
            </p:extLst>
          </p:nvPr>
        </p:nvGraphicFramePr>
        <p:xfrm>
          <a:off x="357188" y="2544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the holy virgin who has brought forth unto us the true Light, Christ our God.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Shere thetas-misi nan, empi-ou-oyni enta efmi, Pekhrestos pennouti, ti-parthenos ethowab.</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تى إيطاسميسى نان: إم بى أوينى إنتا إفمى: بى إخرستوس بين نوتى تى بارثينوس إثؤواب.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للتى ولدت لنا النور الحقيقى المسيح الهنا العذراء القديسة.</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41675658"/>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3952451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4228511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175474461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2615856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68962508"/>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were baptized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-chi oms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تين اوؤشت امموك اوبخرستوس نيم بيك يوت ان آغاثوس نيم بى ابنيفما اثؤواب جى اكتشى اومس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نسجد لك أيها المسيح مع أبيك الصالح والروح القدس لأنك اعتمدت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896762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3453859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249299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8564383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21269673"/>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This is My beloved Son, with whom My soul is well pleased, He does My will; hear Him, for He is the life-Giver</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a:solidFill>
                            <a:schemeClr val="bg1"/>
                          </a:solidFill>
                        </a:rPr>
                        <a:t>Je </a:t>
                      </a:r>
                      <a:r>
                        <a:rPr lang="en-US" sz="2800" u="none" dirty="0" err="1">
                          <a:solidFill>
                            <a:schemeClr val="bg1"/>
                          </a:solidFill>
                        </a:rPr>
                        <a:t>fai</a:t>
                      </a:r>
                      <a:r>
                        <a:rPr lang="en-US" sz="2800" u="none" dirty="0">
                          <a:solidFill>
                            <a:schemeClr val="bg1"/>
                          </a:solidFill>
                        </a:rPr>
                        <a:t> </a:t>
                      </a:r>
                      <a:r>
                        <a:rPr lang="en-US" sz="2800" u="none" dirty="0" err="1">
                          <a:solidFill>
                            <a:schemeClr val="bg1"/>
                          </a:solidFill>
                        </a:rPr>
                        <a:t>pe</a:t>
                      </a:r>
                      <a:r>
                        <a:rPr lang="en-US" sz="2800" u="none" dirty="0">
                          <a:solidFill>
                            <a:schemeClr val="bg1"/>
                          </a:solidFill>
                        </a:rPr>
                        <a:t> </a:t>
                      </a:r>
                      <a:r>
                        <a:rPr lang="en-US" sz="2800" u="none" dirty="0" err="1">
                          <a:solidFill>
                            <a:schemeClr val="bg1"/>
                          </a:solidFill>
                        </a:rPr>
                        <a:t>pasheery</a:t>
                      </a:r>
                      <a:r>
                        <a:rPr lang="en-US" sz="2800" u="none" dirty="0">
                          <a:solidFill>
                            <a:schemeClr val="bg1"/>
                          </a:solidFill>
                        </a:rPr>
                        <a:t> </a:t>
                      </a:r>
                      <a:r>
                        <a:rPr lang="en-US" sz="2800" u="none" dirty="0" err="1">
                          <a:solidFill>
                            <a:schemeClr val="bg1"/>
                          </a:solidFill>
                        </a:rPr>
                        <a:t>pamenreet</a:t>
                      </a:r>
                      <a:r>
                        <a:rPr lang="en-US" sz="2800" u="none" dirty="0">
                          <a:solidFill>
                            <a:schemeClr val="bg1"/>
                          </a:solidFill>
                        </a:rPr>
                        <a:t>: eta ta</a:t>
                      </a:r>
                      <a:r>
                        <a:rPr lang="en-US" sz="2800" u="none" baseline="0" dirty="0">
                          <a:solidFill>
                            <a:schemeClr val="bg1"/>
                          </a:solidFill>
                        </a:rPr>
                        <a:t> </a:t>
                      </a:r>
                      <a:r>
                        <a:rPr lang="en-US" sz="2800" u="none" baseline="0" dirty="0" err="1">
                          <a:solidFill>
                            <a:schemeClr val="bg1"/>
                          </a:solidFill>
                        </a:rPr>
                        <a:t>epseeshy</a:t>
                      </a:r>
                      <a:r>
                        <a:rPr lang="en-US" sz="2800" u="none" baseline="0" dirty="0">
                          <a:solidFill>
                            <a:schemeClr val="bg1"/>
                          </a:solidFill>
                        </a:rPr>
                        <a:t> </a:t>
                      </a:r>
                      <a:r>
                        <a:rPr lang="en-US" sz="2800" u="none" baseline="0" dirty="0" err="1">
                          <a:solidFill>
                            <a:schemeClr val="bg1"/>
                          </a:solidFill>
                        </a:rPr>
                        <a:t>teematy</a:t>
                      </a:r>
                      <a:r>
                        <a:rPr lang="en-US" sz="2800" u="none" baseline="0" dirty="0">
                          <a:solidFill>
                            <a:schemeClr val="bg1"/>
                          </a:solidFill>
                        </a:rPr>
                        <a:t> </a:t>
                      </a:r>
                      <a:r>
                        <a:rPr lang="en-US" sz="2800" u="none" baseline="0" dirty="0" err="1">
                          <a:solidFill>
                            <a:schemeClr val="bg1"/>
                          </a:solidFill>
                        </a:rPr>
                        <a:t>enkhitf</a:t>
                      </a:r>
                      <a:r>
                        <a:rPr lang="en-US" sz="2800" u="none" baseline="0" dirty="0">
                          <a:solidFill>
                            <a:schemeClr val="bg1"/>
                          </a:solidFill>
                        </a:rPr>
                        <a:t>: </a:t>
                      </a:r>
                      <a:r>
                        <a:rPr lang="en-US" sz="2800" u="none" baseline="0" dirty="0" err="1">
                          <a:solidFill>
                            <a:schemeClr val="bg1"/>
                          </a:solidFill>
                        </a:rPr>
                        <a:t>af</a:t>
                      </a:r>
                      <a:r>
                        <a:rPr lang="en-US" sz="2800" u="none" baseline="0" dirty="0">
                          <a:solidFill>
                            <a:schemeClr val="bg1"/>
                          </a:solidFill>
                        </a:rPr>
                        <a:t> </a:t>
                      </a:r>
                      <a:r>
                        <a:rPr lang="en-US" sz="2800" u="none" baseline="0" dirty="0" err="1">
                          <a:solidFill>
                            <a:schemeClr val="bg1"/>
                          </a:solidFill>
                        </a:rPr>
                        <a:t>er</a:t>
                      </a:r>
                      <a:r>
                        <a:rPr lang="en-US" sz="2800" u="none" baseline="0" dirty="0">
                          <a:solidFill>
                            <a:schemeClr val="bg1"/>
                          </a:solidFill>
                        </a:rPr>
                        <a:t> pa </a:t>
                      </a:r>
                      <a:r>
                        <a:rPr lang="en-US" sz="2800" u="none" baseline="0" dirty="0" err="1">
                          <a:solidFill>
                            <a:schemeClr val="bg1"/>
                          </a:solidFill>
                        </a:rPr>
                        <a:t>oo-osh</a:t>
                      </a:r>
                      <a:r>
                        <a:rPr lang="en-US" sz="2800" u="none" baseline="0" dirty="0">
                          <a:solidFill>
                            <a:schemeClr val="bg1"/>
                          </a:solidFill>
                        </a:rPr>
                        <a:t> </a:t>
                      </a:r>
                      <a:r>
                        <a:rPr lang="en-US" sz="2800" u="none" baseline="0" dirty="0" err="1">
                          <a:solidFill>
                            <a:schemeClr val="bg1"/>
                          </a:solidFill>
                        </a:rPr>
                        <a:t>sotem</a:t>
                      </a:r>
                      <a:r>
                        <a:rPr lang="en-US" sz="2800" u="none" baseline="0" dirty="0">
                          <a:solidFill>
                            <a:schemeClr val="bg1"/>
                          </a:solidFill>
                        </a:rPr>
                        <a:t> </a:t>
                      </a:r>
                      <a:r>
                        <a:rPr lang="en-US" sz="2800" u="none" baseline="0" dirty="0" err="1">
                          <a:solidFill>
                            <a:schemeClr val="bg1"/>
                          </a:solidFill>
                        </a:rPr>
                        <a:t>ensof</a:t>
                      </a:r>
                      <a:r>
                        <a:rPr lang="en-US" sz="2800" u="none" baseline="0" dirty="0">
                          <a:solidFill>
                            <a:schemeClr val="bg1"/>
                          </a:solidFill>
                        </a:rPr>
                        <a:t>: je </a:t>
                      </a:r>
                      <a:r>
                        <a:rPr lang="en-US" sz="2800" u="none" baseline="0" dirty="0" err="1">
                          <a:solidFill>
                            <a:schemeClr val="bg1"/>
                          </a:solidFill>
                        </a:rPr>
                        <a:t>enthof</a:t>
                      </a:r>
                      <a:r>
                        <a:rPr lang="en-US" sz="2800" u="none" baseline="0" dirty="0">
                          <a:solidFill>
                            <a:schemeClr val="bg1"/>
                          </a:solidFill>
                        </a:rPr>
                        <a:t> </a:t>
                      </a:r>
                      <a:r>
                        <a:rPr lang="en-US" sz="2800" u="none" baseline="0" dirty="0" err="1">
                          <a:solidFill>
                            <a:schemeClr val="bg1"/>
                          </a:solidFill>
                        </a:rPr>
                        <a:t>pe</a:t>
                      </a:r>
                      <a:r>
                        <a:rPr lang="en-US" sz="2800" u="none" baseline="0" dirty="0">
                          <a:solidFill>
                            <a:schemeClr val="bg1"/>
                          </a:solidFill>
                        </a:rPr>
                        <a:t> </a:t>
                      </a:r>
                      <a:r>
                        <a:rPr lang="en-US" sz="2800" u="none" baseline="0" dirty="0" err="1">
                          <a:solidFill>
                            <a:schemeClr val="bg1"/>
                          </a:solidFill>
                        </a:rPr>
                        <a:t>piref</a:t>
                      </a:r>
                      <a:r>
                        <a:rPr lang="en-US" sz="2800" u="none" baseline="0" dirty="0">
                          <a:solidFill>
                            <a:schemeClr val="bg1"/>
                          </a:solidFill>
                        </a:rPr>
                        <a:t> </a:t>
                      </a:r>
                      <a:r>
                        <a:rPr lang="en-US" sz="2800" u="none" baseline="0" dirty="0" err="1">
                          <a:solidFill>
                            <a:schemeClr val="bg1"/>
                          </a:solidFill>
                        </a:rPr>
                        <a:t>tankho</a:t>
                      </a:r>
                      <a:r>
                        <a:rPr lang="en-US" sz="2800" u="none" baseline="0"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جى فاى بى باشيرى بامينريت: ايطا تابسيشى تيماتى انخيتف: آف اير با أوؤش سوتيم انسوف: جى انثوف بى بيريف تانخو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هذا هو إبني حبيبي، الذي سُرَّت به نفسي، وصنع مشيئتي له إسمعوا، لأنه هو المحيي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425193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val="20000"/>
                    </a:ext>
                  </a:extLst>
                </a:gridCol>
                <a:gridCol w="367715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908458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8303588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يوآنس بينيشتى ام ابرودروموس: شيرى بى اويب اب سينجينيس ان اممانوئيل</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ليوحنا العظيم السابق: السلام للكاهن نسيب عمانوئيل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912567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91135768"/>
              </p:ext>
            </p:extLst>
          </p:nvPr>
        </p:nvGraphicFramePr>
        <p:xfrm>
          <a:off x="357188" y="25445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Ask the Lord on our behalf, that He may have mercy on our souls, and forgive us our sins.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Matiho emipshois, e-ehri eigown, entef-er-ou-nai nem nenip-sishi, entef ka nen-novi nan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ماتى هو إم إبشويس: إإرى إيجون: إنتيف إيرأو ناى نيم نين إبسيشى: إنتيف كانين نوفى نان إيفول.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اسألى الرب عنا ليصنع رحمة مع نفوسنا ويغفر لنا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4402099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50864974"/>
              </p:ext>
            </p:extLst>
          </p:nvPr>
        </p:nvGraphicFramePr>
        <p:xfrm>
          <a:off x="357188" y="113104"/>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You</a:t>
                      </a:r>
                      <a:r>
                        <a:rPr lang="en-US" sz="3000" b="1" i="0" kern="1200" baseline="0" dirty="0">
                          <a:solidFill>
                            <a:srgbClr val="FFFF99"/>
                          </a:solidFill>
                          <a:latin typeface="+mn-lt"/>
                          <a:ea typeface="+mn-ea"/>
                          <a:cs typeface="+mn-cs"/>
                        </a:rPr>
                        <a:t> indeed</a:t>
                      </a:r>
                      <a:r>
                        <a:rPr lang="en-US" sz="3000" b="1" i="0" kern="1200" dirty="0">
                          <a:solidFill>
                            <a:srgbClr val="FFFF99"/>
                          </a:solidFill>
                          <a:latin typeface="+mn-lt"/>
                          <a:ea typeface="+mn-ea"/>
                          <a:cs typeface="+mn-cs"/>
                        </a:rPr>
                        <a:t>, with Your good Father, and the Holy Spirit, for you were baptized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Eksmaro-ot</a:t>
                      </a:r>
                      <a:r>
                        <a:rPr lang="en-US" sz="3000" baseline="0" dirty="0">
                          <a:solidFill>
                            <a:schemeClr val="bg1"/>
                          </a:solidFill>
                        </a:rPr>
                        <a:t> alee-</a:t>
                      </a:r>
                      <a:r>
                        <a:rPr lang="en-US" sz="3000" baseline="0" dirty="0" err="1">
                          <a:solidFill>
                            <a:schemeClr val="bg1"/>
                          </a:solidFill>
                        </a:rPr>
                        <a:t>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a:t>
                      </a:r>
                      <a:r>
                        <a:rPr lang="en-US" sz="3000" baseline="0" dirty="0">
                          <a:solidFill>
                            <a:schemeClr val="bg1"/>
                          </a:solidFill>
                        </a:rPr>
                        <a:t>-chi oms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اكسماروؤت آليثوس نيم بيك يوت ان آغاثوس نيم بى ابنيفما اثؤواب جى اكتشى اومس آك سوتى اممون ناى نان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مبارك أنت بالحقيقة، </a:t>
                      </a:r>
                      <a:br>
                        <a:rPr lang="en-US" sz="3000" dirty="0">
                          <a:solidFill>
                            <a:srgbClr val="FFFF99"/>
                          </a:solidFill>
                        </a:rPr>
                      </a:br>
                      <a:r>
                        <a:rPr lang="ar-AE" sz="3000" dirty="0">
                          <a:solidFill>
                            <a:srgbClr val="FFFF99"/>
                          </a:solidFill>
                        </a:rPr>
                        <a:t>مع أبيك الصالح، والروح القدس، </a:t>
                      </a:r>
                      <a:br>
                        <a:rPr lang="en-US" sz="3000" dirty="0">
                          <a:solidFill>
                            <a:srgbClr val="FFFF99"/>
                          </a:solidFill>
                        </a:rPr>
                      </a:br>
                      <a:r>
                        <a:rPr lang="ar-AE" sz="3000" dirty="0">
                          <a:solidFill>
                            <a:srgbClr val="FFFF99"/>
                          </a:solidFill>
                        </a:rPr>
                        <a:t>لأنك </a:t>
                      </a:r>
                      <a:r>
                        <a:rPr lang="ar-AE" sz="3000" b="1" dirty="0">
                          <a:solidFill>
                            <a:srgbClr val="FFFF99"/>
                          </a:solidFill>
                        </a:rPr>
                        <a:t>اعتمدت </a:t>
                      </a:r>
                      <a:r>
                        <a:rPr lang="ar-AE" sz="30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1279854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84006983"/>
              </p:ext>
            </p:extLst>
          </p:nvPr>
        </p:nvGraphicFramePr>
        <p:xfrm>
          <a:off x="357188" y="91624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 name of pride is your name, O kinsman of Emmanuel, for you are great among all the saints, O John the Baptist.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Oran </a:t>
                      </a:r>
                      <a:r>
                        <a:rPr lang="en-US" sz="2800" dirty="0" err="1">
                          <a:solidFill>
                            <a:schemeClr val="bg1"/>
                          </a:solidFill>
                        </a:rPr>
                        <a:t>en</a:t>
                      </a:r>
                      <a:r>
                        <a:rPr lang="en-US" sz="2800" dirty="0">
                          <a:solidFill>
                            <a:schemeClr val="bg1"/>
                          </a:solidFill>
                        </a:rPr>
                        <a:t> </a:t>
                      </a:r>
                      <a:r>
                        <a:rPr lang="en-US" sz="2800" dirty="0" err="1">
                          <a:solidFill>
                            <a:schemeClr val="bg1"/>
                          </a:solidFill>
                        </a:rPr>
                        <a:t>shosho</a:t>
                      </a:r>
                      <a:r>
                        <a:rPr lang="en-US" sz="2800" dirty="0">
                          <a:solidFill>
                            <a:schemeClr val="bg1"/>
                          </a:solidFill>
                        </a:rPr>
                        <a:t> </a:t>
                      </a:r>
                      <a:r>
                        <a:rPr lang="en-US" sz="2800" dirty="0" err="1">
                          <a:solidFill>
                            <a:schemeClr val="bg1"/>
                          </a:solidFill>
                        </a:rPr>
                        <a:t>pe</a:t>
                      </a:r>
                      <a:r>
                        <a:rPr lang="en-US" sz="2800" dirty="0">
                          <a:solidFill>
                            <a:schemeClr val="bg1"/>
                          </a:solidFill>
                        </a:rPr>
                        <a:t> </a:t>
                      </a:r>
                      <a:r>
                        <a:rPr lang="en-US" sz="2800" dirty="0" err="1">
                          <a:solidFill>
                            <a:schemeClr val="bg1"/>
                          </a:solidFill>
                        </a:rPr>
                        <a:t>pekran</a:t>
                      </a:r>
                      <a:r>
                        <a:rPr lang="en-US" sz="2800" dirty="0">
                          <a:solidFill>
                            <a:schemeClr val="bg1"/>
                          </a:solidFill>
                        </a:rPr>
                        <a:t> o pi </a:t>
                      </a:r>
                      <a:r>
                        <a:rPr lang="en-US" sz="2800" dirty="0" err="1">
                          <a:solidFill>
                            <a:schemeClr val="bg1"/>
                          </a:solidFill>
                        </a:rPr>
                        <a:t>sengenees</a:t>
                      </a:r>
                      <a:r>
                        <a:rPr lang="en-US" sz="2800" dirty="0">
                          <a:solidFill>
                            <a:schemeClr val="bg1"/>
                          </a:solidFill>
                        </a:rPr>
                        <a:t> </a:t>
                      </a:r>
                      <a:r>
                        <a:rPr lang="en-US" sz="2800" dirty="0" err="1">
                          <a:solidFill>
                            <a:schemeClr val="bg1"/>
                          </a:solidFill>
                        </a:rPr>
                        <a:t>en</a:t>
                      </a:r>
                      <a:r>
                        <a:rPr lang="en-US" sz="2800" dirty="0">
                          <a:solidFill>
                            <a:schemeClr val="bg1"/>
                          </a:solidFill>
                        </a:rPr>
                        <a:t> </a:t>
                      </a:r>
                      <a:r>
                        <a:rPr lang="en-US" sz="2800" dirty="0" err="1">
                          <a:solidFill>
                            <a:schemeClr val="bg1"/>
                          </a:solidFill>
                        </a:rPr>
                        <a:t>Emmanou</a:t>
                      </a:r>
                      <a:r>
                        <a:rPr lang="en-US" sz="2800" dirty="0">
                          <a:solidFill>
                            <a:schemeClr val="bg1"/>
                          </a:solidFill>
                        </a:rPr>
                        <a:t>-eel </a:t>
                      </a:r>
                      <a:r>
                        <a:rPr lang="en-US" sz="2800" dirty="0" err="1">
                          <a:solidFill>
                            <a:schemeClr val="bg1"/>
                          </a:solidFill>
                        </a:rPr>
                        <a:t>enthok</a:t>
                      </a:r>
                      <a:r>
                        <a:rPr lang="en-US" sz="2800" dirty="0">
                          <a:solidFill>
                            <a:schemeClr val="bg1"/>
                          </a:solidFill>
                        </a:rPr>
                        <a:t> o </a:t>
                      </a:r>
                      <a:r>
                        <a:rPr lang="en-US" sz="2800" dirty="0" err="1">
                          <a:solidFill>
                            <a:schemeClr val="bg1"/>
                          </a:solidFill>
                        </a:rPr>
                        <a:t>nishty</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ni</a:t>
                      </a:r>
                      <a:r>
                        <a:rPr lang="en-US" sz="2800" dirty="0">
                          <a:solidFill>
                            <a:schemeClr val="bg1"/>
                          </a:solidFill>
                        </a:rPr>
                        <a:t> </a:t>
                      </a:r>
                      <a:r>
                        <a:rPr lang="en-US" sz="2800" dirty="0" err="1">
                          <a:solidFill>
                            <a:schemeClr val="bg1"/>
                          </a:solidFill>
                        </a:rPr>
                        <a:t>etho-wab</a:t>
                      </a:r>
                      <a:r>
                        <a:rPr lang="en-US" sz="2800" dirty="0">
                          <a:solidFill>
                            <a:schemeClr val="bg1"/>
                          </a:solidFill>
                        </a:rPr>
                        <a:t> </a:t>
                      </a:r>
                      <a:r>
                        <a:rPr lang="en-US" sz="2800" dirty="0" err="1">
                          <a:solidFill>
                            <a:schemeClr val="bg1"/>
                          </a:solidFill>
                        </a:rPr>
                        <a:t>teero</a:t>
                      </a:r>
                      <a:r>
                        <a:rPr lang="en-US" sz="2800" dirty="0">
                          <a:solidFill>
                            <a:schemeClr val="bg1"/>
                          </a:solidFill>
                        </a:rPr>
                        <a:t> </a:t>
                      </a:r>
                      <a:r>
                        <a:rPr lang="en-US" sz="2800" dirty="0" err="1">
                          <a:solidFill>
                            <a:schemeClr val="bg1"/>
                          </a:solidFill>
                        </a:rPr>
                        <a:t>Iou-annis</a:t>
                      </a:r>
                      <a:r>
                        <a:rPr lang="en-US" sz="2800" dirty="0">
                          <a:solidFill>
                            <a:schemeClr val="bg1"/>
                          </a:solidFill>
                        </a:rPr>
                        <a:t> </a:t>
                      </a:r>
                      <a:r>
                        <a:rPr lang="en-US" sz="2800" dirty="0" err="1">
                          <a:solidFill>
                            <a:schemeClr val="bg1"/>
                          </a:solidFill>
                        </a:rPr>
                        <a:t>piref</a:t>
                      </a:r>
                      <a:r>
                        <a:rPr lang="en-US" sz="2800" dirty="0">
                          <a:solidFill>
                            <a:schemeClr val="bg1"/>
                          </a:solidFill>
                        </a:rPr>
                        <a:t> </a:t>
                      </a:r>
                      <a:r>
                        <a:rPr lang="en-US" sz="2800" dirty="0" err="1">
                          <a:solidFill>
                            <a:schemeClr val="bg1"/>
                          </a:solidFill>
                        </a:rPr>
                        <a:t>ti</a:t>
                      </a:r>
                      <a:r>
                        <a:rPr lang="en-US" sz="2800" dirty="0">
                          <a:solidFill>
                            <a:schemeClr val="bg1"/>
                          </a:solidFill>
                        </a:rPr>
                        <a:t>-oms.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اوران انشوشو بى بيكران اوبى سينجينيس ان اممانوئيل انثوك اونيشتى خين نى اثؤواب تيرو 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إسم فخر هو إسمك، يا نسيب عمانوئيل، أنت عظيم في جميع القديسين، يا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737509957"/>
              </p:ext>
            </p:extLst>
          </p:nvPr>
        </p:nvGraphicFramePr>
        <p:xfrm>
          <a:off x="323528" y="44624"/>
          <a:ext cx="8429684" cy="89916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“Oran en shosho” hymn</a:t>
                      </a:r>
                    </a:p>
                    <a:p>
                      <a:pPr marL="0" marR="0" indent="0" algn="ctr" defTabSz="914400" rtl="0" eaLnBrk="1" fontAlgn="auto" latinLnBrk="0" hangingPunct="1">
                        <a:lnSpc>
                          <a:spcPct val="100000"/>
                        </a:lnSpc>
                        <a:spcBef>
                          <a:spcPts val="0"/>
                        </a:spcBef>
                        <a:spcAft>
                          <a:spcPts val="0"/>
                        </a:spcAft>
                        <a:buClrTx/>
                        <a:buSzTx/>
                        <a:buFontTx/>
                        <a:buNone/>
                        <a:tabLst/>
                        <a:defRPr/>
                      </a:pPr>
                      <a:r>
                        <a:rPr lang="en-US" sz="2500" u="sng">
                          <a:solidFill>
                            <a:srgbClr val="FFFF00"/>
                          </a:solidFill>
                        </a:rPr>
                        <a:t>(for the commermoration of St. John</a:t>
                      </a:r>
                      <a:r>
                        <a:rPr lang="en-US" sz="2500" u="sng" baseline="0">
                          <a:solidFill>
                            <a:srgbClr val="FFFF00"/>
                          </a:solidFill>
                        </a:rPr>
                        <a:t> the Baptist</a:t>
                      </a:r>
                      <a:r>
                        <a:rPr lang="en-US" sz="2500" u="sng">
                          <a:solidFill>
                            <a:srgbClr val="FFFF00"/>
                          </a:solidFill>
                        </a:rPr>
                        <a:t>)</a:t>
                      </a:r>
                      <a:endParaRPr lang="en-US" sz="25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9356264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65474029"/>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You are exalted more than the patriarchs, more honored than the prophets, for no one born of women, is like you.</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solidFill>
                            <a:schemeClr val="bg1"/>
                          </a:solidFill>
                        </a:rPr>
                        <a:t>Ek-chosi eni patriarshees : ektaiot eni</a:t>
                      </a:r>
                      <a:r>
                        <a:rPr lang="en-US" sz="2800" baseline="0">
                          <a:solidFill>
                            <a:schemeClr val="bg1"/>
                          </a:solidFill>
                        </a:rPr>
                        <a:t> profitees : je empe ouon tonf khen ni jenmeesi : ente ni hiomi ef oni emmok.</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إكتشوسى إنى باتريارشيس : إكتايوت إنى بروفيتيس : جى امبى أوؤن تونف خين نى جينميسي : انتى نى هيومى افؤنى امموك</a:t>
                      </a:r>
                      <a:endParaRPr lang="ar-AE"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أنت مرتفع أكثر من رؤساء الآباء، ومكرم أكثر من الأنبياء، لأنه لم يقم في مواليد النساء، مَنْ يشبهك.</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9658521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3985979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Come and hear the wise, the golden tongued Theodosius, speaking of the honor of the baptizer, John the Baptist.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Amoyni</a:t>
                      </a:r>
                      <a:r>
                        <a:rPr lang="en-US" sz="3000" dirty="0">
                          <a:solidFill>
                            <a:schemeClr val="bg1"/>
                          </a:solidFill>
                        </a:rPr>
                        <a:t> </a:t>
                      </a:r>
                      <a:r>
                        <a:rPr lang="en-US" sz="3000" dirty="0" err="1">
                          <a:solidFill>
                            <a:schemeClr val="bg1"/>
                          </a:solidFill>
                        </a:rPr>
                        <a:t>cotem</a:t>
                      </a:r>
                      <a:r>
                        <a:rPr lang="en-US" sz="3000" dirty="0">
                          <a:solidFill>
                            <a:schemeClr val="bg1"/>
                          </a:solidFill>
                        </a:rPr>
                        <a:t> </a:t>
                      </a:r>
                      <a:r>
                        <a:rPr lang="en-US" sz="3000" dirty="0" err="1">
                          <a:solidFill>
                            <a:schemeClr val="bg1"/>
                          </a:solidFill>
                        </a:rPr>
                        <a:t>en</a:t>
                      </a:r>
                      <a:r>
                        <a:rPr lang="en-US" sz="3000" dirty="0">
                          <a:solidFill>
                            <a:schemeClr val="bg1"/>
                          </a:solidFill>
                        </a:rPr>
                        <a:t> </a:t>
                      </a:r>
                      <a:r>
                        <a:rPr lang="en-US" sz="3000" dirty="0" err="1">
                          <a:solidFill>
                            <a:schemeClr val="bg1"/>
                          </a:solidFill>
                        </a:rPr>
                        <a:t>sofos</a:t>
                      </a:r>
                      <a:r>
                        <a:rPr lang="en-US" sz="3000" dirty="0">
                          <a:solidFill>
                            <a:schemeClr val="bg1"/>
                          </a:solidFill>
                        </a:rPr>
                        <a:t>:</a:t>
                      </a:r>
                      <a:r>
                        <a:rPr lang="en-US" sz="3000" baseline="0" dirty="0">
                          <a:solidFill>
                            <a:schemeClr val="bg1"/>
                          </a:solidFill>
                        </a:rPr>
                        <a:t> pi las </a:t>
                      </a:r>
                      <a:r>
                        <a:rPr lang="en-US" sz="3000" baseline="0" dirty="0" err="1">
                          <a:solidFill>
                            <a:schemeClr val="bg1"/>
                          </a:solidFill>
                        </a:rPr>
                        <a:t>ennob</a:t>
                      </a:r>
                      <a:r>
                        <a:rPr lang="en-US" sz="3000" baseline="0" dirty="0">
                          <a:solidFill>
                            <a:schemeClr val="bg1"/>
                          </a:solidFill>
                        </a:rPr>
                        <a:t> </a:t>
                      </a:r>
                      <a:r>
                        <a:rPr lang="en-US" sz="3000" baseline="0" dirty="0" err="1">
                          <a:solidFill>
                            <a:schemeClr val="bg1"/>
                          </a:solidFill>
                        </a:rPr>
                        <a:t>Theodosios</a:t>
                      </a:r>
                      <a:r>
                        <a:rPr lang="en-US" sz="3000" baseline="0" dirty="0">
                          <a:solidFill>
                            <a:schemeClr val="bg1"/>
                          </a:solidFill>
                        </a:rPr>
                        <a:t>: </a:t>
                      </a:r>
                      <a:r>
                        <a:rPr lang="en-US" sz="3000" baseline="0" dirty="0" err="1">
                          <a:solidFill>
                            <a:schemeClr val="bg1"/>
                          </a:solidFill>
                        </a:rPr>
                        <a:t>efgo</a:t>
                      </a:r>
                      <a:r>
                        <a:rPr lang="en-US" sz="3000" baseline="0" dirty="0">
                          <a:solidFill>
                            <a:schemeClr val="bg1"/>
                          </a:solidFill>
                        </a:rPr>
                        <a:t> </a:t>
                      </a:r>
                      <a:r>
                        <a:rPr lang="en-US" sz="3000" baseline="0" dirty="0" err="1">
                          <a:solidFill>
                            <a:schemeClr val="bg1"/>
                          </a:solidFill>
                        </a:rPr>
                        <a:t>em</a:t>
                      </a:r>
                      <a:r>
                        <a:rPr lang="en-US" sz="3000" baseline="0" dirty="0">
                          <a:solidFill>
                            <a:schemeClr val="bg1"/>
                          </a:solidFill>
                        </a:rPr>
                        <a:t> </a:t>
                      </a:r>
                      <a:r>
                        <a:rPr lang="en-US" sz="3000" baseline="0" dirty="0" err="1">
                          <a:solidFill>
                            <a:schemeClr val="bg1"/>
                          </a:solidFill>
                        </a:rPr>
                        <a:t>ebtaio</a:t>
                      </a:r>
                      <a:r>
                        <a:rPr lang="en-US" sz="3000" baseline="0" dirty="0">
                          <a:solidFill>
                            <a:schemeClr val="bg1"/>
                          </a:solidFill>
                        </a:rPr>
                        <a:t> </a:t>
                      </a:r>
                      <a:r>
                        <a:rPr lang="en-US" sz="3000" baseline="0" dirty="0" err="1">
                          <a:solidFill>
                            <a:schemeClr val="bg1"/>
                          </a:solidFill>
                        </a:rPr>
                        <a:t>empi</a:t>
                      </a:r>
                      <a:r>
                        <a:rPr lang="en-US" sz="3000" baseline="0" dirty="0">
                          <a:solidFill>
                            <a:schemeClr val="bg1"/>
                          </a:solidFill>
                        </a:rPr>
                        <a:t> </a:t>
                      </a:r>
                      <a:r>
                        <a:rPr lang="en-US" sz="3000" baseline="0" dirty="0" err="1">
                          <a:solidFill>
                            <a:schemeClr val="bg1"/>
                          </a:solidFill>
                        </a:rPr>
                        <a:t>Vabtees</a:t>
                      </a:r>
                      <a:r>
                        <a:rPr lang="en-US" sz="3000" baseline="0" dirty="0">
                          <a:solidFill>
                            <a:schemeClr val="bg1"/>
                          </a:solidFill>
                        </a:rPr>
                        <a:t> tees: </a:t>
                      </a:r>
                      <a:r>
                        <a:rPr lang="en-US" sz="3000" baseline="0" dirty="0" err="1">
                          <a:solidFill>
                            <a:schemeClr val="bg1"/>
                          </a:solidFill>
                        </a:rPr>
                        <a:t>Iou-annis</a:t>
                      </a:r>
                      <a:r>
                        <a:rPr lang="en-US" sz="3000" baseline="0" dirty="0">
                          <a:solidFill>
                            <a:schemeClr val="bg1"/>
                          </a:solidFill>
                        </a:rPr>
                        <a:t> pi ref </a:t>
                      </a:r>
                      <a:r>
                        <a:rPr lang="en-US" sz="3000" baseline="0" dirty="0" err="1">
                          <a:solidFill>
                            <a:schemeClr val="bg1"/>
                          </a:solidFill>
                        </a:rPr>
                        <a:t>ti</a:t>
                      </a:r>
                      <a:r>
                        <a:rPr lang="en-US" sz="3000" baseline="0" dirty="0">
                          <a:solidFill>
                            <a:schemeClr val="bg1"/>
                          </a:solidFill>
                        </a:rPr>
                        <a:t> oms.</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آموينى سوتيم انني سوفوس: بي لاس اننوب ثيؤدوسيوس: افجو امبتايو امبى فابتيستيس: 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تعالوا إسمعوا الحكيم، لسان الذهب ثاودوسيوس، ينطق بكرامة الصابغ، يوحنا المعمدان.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8210581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6412050"/>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 My Lord Jesus Christ, who was baptized in the Jordan, purify our souls, from the bondage of sin.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Pa-</a:t>
                      </a:r>
                      <a:r>
                        <a:rPr lang="en-US" sz="2800" dirty="0" err="1">
                          <a:solidFill>
                            <a:schemeClr val="bg1"/>
                          </a:solidFill>
                        </a:rPr>
                        <a:t>shois</a:t>
                      </a:r>
                      <a:r>
                        <a:rPr lang="en-US" sz="2800" dirty="0">
                          <a:solidFill>
                            <a:schemeClr val="bg1"/>
                          </a:solidFill>
                        </a:rPr>
                        <a:t> </a:t>
                      </a:r>
                      <a:r>
                        <a:rPr lang="en-US" sz="2800" dirty="0" err="1">
                          <a:solidFill>
                            <a:schemeClr val="bg1"/>
                          </a:solidFill>
                        </a:rPr>
                        <a:t>Esos</a:t>
                      </a:r>
                      <a:r>
                        <a:rPr lang="en-US" sz="2800" dirty="0">
                          <a:solidFill>
                            <a:schemeClr val="bg1"/>
                          </a:solidFill>
                        </a:rPr>
                        <a:t> Pi-</a:t>
                      </a:r>
                      <a:r>
                        <a:rPr lang="en-US" sz="2800" dirty="0" err="1">
                          <a:solidFill>
                            <a:schemeClr val="bg1"/>
                          </a:solidFill>
                        </a:rPr>
                        <a:t>ekhrestos</a:t>
                      </a:r>
                      <a:r>
                        <a:rPr lang="en-US" sz="2800" dirty="0">
                          <a:solidFill>
                            <a:schemeClr val="bg1"/>
                          </a:solidFill>
                        </a:rPr>
                        <a:t> fee-</a:t>
                      </a:r>
                      <a:r>
                        <a:rPr lang="en-US" sz="2800" dirty="0" err="1">
                          <a:solidFill>
                            <a:schemeClr val="bg1"/>
                          </a:solidFill>
                        </a:rPr>
                        <a:t>etafchi</a:t>
                      </a:r>
                      <a:r>
                        <a:rPr lang="en-US" sz="2800" dirty="0">
                          <a:solidFill>
                            <a:schemeClr val="bg1"/>
                          </a:solidFill>
                        </a:rPr>
                        <a:t> oms </a:t>
                      </a:r>
                      <a:r>
                        <a:rPr lang="en-US" sz="2800" dirty="0" err="1">
                          <a:solidFill>
                            <a:schemeClr val="bg1"/>
                          </a:solidFill>
                        </a:rPr>
                        <a:t>khen</a:t>
                      </a:r>
                      <a:r>
                        <a:rPr lang="en-US" sz="2800" dirty="0">
                          <a:solidFill>
                            <a:schemeClr val="bg1"/>
                          </a:solidFill>
                        </a:rPr>
                        <a:t> pi </a:t>
                      </a:r>
                      <a:r>
                        <a:rPr lang="en-US" sz="2800" dirty="0" err="1">
                          <a:solidFill>
                            <a:schemeClr val="bg1"/>
                          </a:solidFill>
                        </a:rPr>
                        <a:t>Iordanees</a:t>
                      </a:r>
                      <a:r>
                        <a:rPr lang="en-US" sz="2800" dirty="0">
                          <a:solidFill>
                            <a:schemeClr val="bg1"/>
                          </a:solidFill>
                        </a:rPr>
                        <a:t>:</a:t>
                      </a:r>
                      <a:r>
                        <a:rPr lang="en-US" sz="2800" baseline="0" dirty="0">
                          <a:solidFill>
                            <a:schemeClr val="bg1"/>
                          </a:solidFill>
                        </a:rPr>
                        <a:t> </a:t>
                      </a:r>
                      <a:r>
                        <a:rPr lang="en-US" sz="2800" baseline="0" dirty="0" err="1">
                          <a:solidFill>
                            <a:schemeClr val="bg1"/>
                          </a:solidFill>
                        </a:rPr>
                        <a:t>ek</a:t>
                      </a:r>
                      <a:r>
                        <a:rPr lang="en-US" sz="2800" baseline="0" dirty="0">
                          <a:solidFill>
                            <a:schemeClr val="bg1"/>
                          </a:solidFill>
                        </a:rPr>
                        <a:t> </a:t>
                      </a:r>
                      <a:r>
                        <a:rPr lang="en-US" sz="2800" baseline="0" dirty="0" err="1">
                          <a:solidFill>
                            <a:schemeClr val="bg1"/>
                          </a:solidFill>
                        </a:rPr>
                        <a:t>etovo</a:t>
                      </a:r>
                      <a:r>
                        <a:rPr lang="en-US" sz="2800" baseline="0" dirty="0">
                          <a:solidFill>
                            <a:schemeClr val="bg1"/>
                          </a:solidFill>
                        </a:rPr>
                        <a:t> </a:t>
                      </a:r>
                      <a:r>
                        <a:rPr lang="en-US" sz="2800" baseline="0" dirty="0" err="1">
                          <a:solidFill>
                            <a:schemeClr val="bg1"/>
                          </a:solidFill>
                        </a:rPr>
                        <a:t>en</a:t>
                      </a:r>
                      <a:r>
                        <a:rPr lang="en-US" sz="2800" baseline="0" dirty="0">
                          <a:solidFill>
                            <a:schemeClr val="bg1"/>
                          </a:solidFill>
                        </a:rPr>
                        <a:t> </a:t>
                      </a:r>
                      <a:r>
                        <a:rPr lang="en-US" sz="2800" baseline="0" dirty="0" err="1">
                          <a:solidFill>
                            <a:schemeClr val="bg1"/>
                          </a:solidFill>
                        </a:rPr>
                        <a:t>nen</a:t>
                      </a:r>
                      <a:r>
                        <a:rPr lang="en-US" sz="2800" baseline="0" dirty="0">
                          <a:solidFill>
                            <a:schemeClr val="bg1"/>
                          </a:solidFill>
                        </a:rPr>
                        <a:t> </a:t>
                      </a:r>
                      <a:r>
                        <a:rPr lang="en-US" sz="2800" baseline="0" dirty="0" err="1">
                          <a:solidFill>
                            <a:schemeClr val="bg1"/>
                          </a:solidFill>
                        </a:rPr>
                        <a:t>epseeshy</a:t>
                      </a:r>
                      <a:r>
                        <a:rPr lang="en-US" sz="2800" baseline="0" dirty="0">
                          <a:solidFill>
                            <a:schemeClr val="bg1"/>
                          </a:solidFill>
                        </a:rPr>
                        <a:t>: </a:t>
                      </a:r>
                      <a:r>
                        <a:rPr lang="en-US" sz="2800" baseline="0" dirty="0" err="1">
                          <a:solidFill>
                            <a:schemeClr val="bg1"/>
                          </a:solidFill>
                        </a:rPr>
                        <a:t>evol</a:t>
                      </a:r>
                      <a:r>
                        <a:rPr lang="en-US" sz="2800" baseline="0" dirty="0">
                          <a:solidFill>
                            <a:schemeClr val="bg1"/>
                          </a:solidFill>
                        </a:rPr>
                        <a:t> ha </a:t>
                      </a:r>
                      <a:r>
                        <a:rPr lang="en-US" sz="2800" baseline="0" dirty="0" err="1">
                          <a:solidFill>
                            <a:schemeClr val="bg1"/>
                          </a:solidFill>
                        </a:rPr>
                        <a:t>ebtholeb</a:t>
                      </a:r>
                      <a:r>
                        <a:rPr lang="en-US" sz="2800" baseline="0" dirty="0">
                          <a:solidFill>
                            <a:schemeClr val="bg1"/>
                          </a:solidFill>
                        </a:rPr>
                        <a:t> </a:t>
                      </a:r>
                      <a:r>
                        <a:rPr lang="en-US" sz="2800" baseline="0" dirty="0" err="1">
                          <a:solidFill>
                            <a:schemeClr val="bg1"/>
                          </a:solidFill>
                        </a:rPr>
                        <a:t>entee</a:t>
                      </a:r>
                      <a:r>
                        <a:rPr lang="en-US" sz="2800" baseline="0" dirty="0">
                          <a:solidFill>
                            <a:schemeClr val="bg1"/>
                          </a:solidFill>
                        </a:rPr>
                        <a:t> </a:t>
                      </a:r>
                      <a:r>
                        <a:rPr lang="en-US" sz="2800" baseline="0" dirty="0" err="1">
                          <a:solidFill>
                            <a:schemeClr val="bg1"/>
                          </a:solidFill>
                        </a:rPr>
                        <a:t>efnovi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باشويس إيسوس بي إخرستوس: فيئطاف تشى أومس خين بي يوردانيس: إك ايطوفو ان نين ابسيشي: ايفول ها ابثوليب انتى افنوفى.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يا ربي يسوع المسيح، الذي إعتمد في الأردن، طهر نفوسنا، من رباطات الخطية.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95079828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Theophany hymns</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077988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4519891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Ni-She-</a:t>
                      </a:r>
                      <a:r>
                        <a:rPr lang="en-US" sz="2600" dirty="0" err="1">
                          <a:solidFill>
                            <a:schemeClr val="bg1"/>
                          </a:solidFill>
                        </a:rPr>
                        <a:t>robim</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niSeraphim</a:t>
                      </a:r>
                      <a:r>
                        <a:rPr lang="en-US" sz="2600" dirty="0">
                          <a:solidFill>
                            <a:schemeClr val="bg1"/>
                          </a:solidFill>
                        </a:rPr>
                        <a:t>, </a:t>
                      </a:r>
                      <a:r>
                        <a:rPr lang="en-US" sz="2600" dirty="0" err="1">
                          <a:solidFill>
                            <a:schemeClr val="bg1"/>
                          </a:solidFill>
                        </a:rPr>
                        <a:t>ni-angelos</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ni-arshi-angelos</a:t>
                      </a:r>
                      <a:r>
                        <a:rPr lang="en-US" sz="2600" dirty="0">
                          <a:solidFill>
                            <a:schemeClr val="bg1"/>
                          </a:solidFill>
                        </a:rPr>
                        <a:t>, </a:t>
                      </a:r>
                      <a:r>
                        <a:rPr lang="en-US" sz="2600" dirty="0" err="1">
                          <a:solidFill>
                            <a:schemeClr val="bg1"/>
                          </a:solidFill>
                        </a:rPr>
                        <a:t>ni-sete-rateia</a:t>
                      </a:r>
                      <a:r>
                        <a:rPr lang="en-US" sz="2600" dirty="0">
                          <a:solidFill>
                            <a:schemeClr val="bg1"/>
                          </a:solidFill>
                        </a:rPr>
                        <a:t> </a:t>
                      </a:r>
                      <a:r>
                        <a:rPr lang="en-US" sz="2600" dirty="0" err="1">
                          <a:solidFill>
                            <a:schemeClr val="bg1"/>
                          </a:solidFill>
                        </a:rPr>
                        <a:t>nem</a:t>
                      </a:r>
                      <a:r>
                        <a:rPr lang="en-US" sz="2600" dirty="0">
                          <a:solidFill>
                            <a:schemeClr val="bg1"/>
                          </a:solidFill>
                        </a:rPr>
                        <a:t> </a:t>
                      </a:r>
                      <a:r>
                        <a:rPr lang="en-US" sz="2600" dirty="0" err="1">
                          <a:solidFill>
                            <a:schemeClr val="bg1"/>
                          </a:solidFill>
                        </a:rPr>
                        <a:t>ni</a:t>
                      </a:r>
                      <a:r>
                        <a:rPr lang="en-US" sz="2600" dirty="0">
                          <a:solidFill>
                            <a:schemeClr val="bg1"/>
                          </a:solidFill>
                        </a:rPr>
                        <a:t>-e-</a:t>
                      </a:r>
                      <a:r>
                        <a:rPr lang="en-US" sz="2600" dirty="0" err="1">
                          <a:solidFill>
                            <a:schemeClr val="bg1"/>
                          </a:solidFill>
                        </a:rPr>
                        <a:t>exso</a:t>
                      </a:r>
                      <a:r>
                        <a:rPr lang="en-US" sz="2600" dirty="0">
                          <a:solidFill>
                            <a:schemeClr val="bg1"/>
                          </a:solidFill>
                        </a:rPr>
                        <a:t>-</a:t>
                      </a:r>
                      <a:r>
                        <a:rPr lang="en-US" sz="2600" dirty="0" err="1">
                          <a:solidFill>
                            <a:schemeClr val="bg1"/>
                          </a:solidFill>
                        </a:rPr>
                        <a:t>seia</a:t>
                      </a:r>
                      <a:r>
                        <a:rPr lang="en-US" sz="2600" dirty="0">
                          <a:solidFill>
                            <a:schemeClr val="bg1"/>
                          </a:solidFill>
                        </a:rPr>
                        <a:t>, </a:t>
                      </a:r>
                      <a:r>
                        <a:rPr lang="en-US" sz="2600" dirty="0" err="1">
                          <a:solidFill>
                            <a:schemeClr val="bg1"/>
                          </a:solidFill>
                        </a:rPr>
                        <a:t>ni</a:t>
                      </a:r>
                      <a:r>
                        <a:rPr lang="en-US" sz="2600" dirty="0">
                          <a:solidFill>
                            <a:schemeClr val="bg1"/>
                          </a:solidFill>
                        </a:rPr>
                        <a:t>-eth-</a:t>
                      </a:r>
                      <a:r>
                        <a:rPr lang="en-US" sz="2600" dirty="0" err="1">
                          <a:solidFill>
                            <a:schemeClr val="bg1"/>
                          </a:solidFill>
                        </a:rPr>
                        <a:t>ronos</a:t>
                      </a:r>
                      <a:r>
                        <a:rPr lang="en-US" sz="2600" dirty="0">
                          <a:solidFill>
                            <a:schemeClr val="bg1"/>
                          </a:solidFill>
                        </a:rPr>
                        <a:t> </a:t>
                      </a:r>
                      <a:r>
                        <a:rPr lang="en-US" sz="2600" dirty="0" err="1">
                          <a:solidFill>
                            <a:schemeClr val="bg1"/>
                          </a:solidFill>
                        </a:rPr>
                        <a:t>ni</a:t>
                      </a:r>
                      <a:r>
                        <a:rPr lang="en-US" sz="2600" dirty="0">
                          <a:solidFill>
                            <a:schemeClr val="bg1"/>
                          </a:solidFill>
                        </a:rPr>
                        <a:t>-met </a:t>
                      </a:r>
                      <a:r>
                        <a:rPr lang="en-US" sz="2600" dirty="0" err="1">
                          <a:solidFill>
                            <a:schemeClr val="bg1"/>
                          </a:solidFill>
                        </a:rPr>
                        <a:t>chois</a:t>
                      </a:r>
                      <a:r>
                        <a:rPr lang="en-US" sz="2600" dirty="0">
                          <a:solidFill>
                            <a:schemeClr val="bg1"/>
                          </a:solidFill>
                        </a:rPr>
                        <a:t> </a:t>
                      </a:r>
                      <a:r>
                        <a:rPr lang="en-US" sz="2600" dirty="0" err="1">
                          <a:solidFill>
                            <a:schemeClr val="bg1"/>
                          </a:solidFill>
                        </a:rPr>
                        <a:t>ni-gom</a:t>
                      </a:r>
                      <a:r>
                        <a:rPr lang="en-US" sz="2600" dirty="0">
                          <a:solidFill>
                            <a:schemeClr val="bg1"/>
                          </a:solidFill>
                        </a:rPr>
                        <a:t>.</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7945148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0360956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صارخين قائلين، المجد لله في الأعالي، وعلي الارض السلام، وفى الناس المسرة.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447828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09355218"/>
              </p:ext>
            </p:extLst>
          </p:nvPr>
        </p:nvGraphicFramePr>
        <p:xfrm>
          <a:off x="357188" y="65947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2760010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1136411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holy Immortal, who was baptized in the Jordan,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Iordani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vaptees</a:t>
                      </a:r>
                      <a:r>
                        <a:rPr lang="en-US" sz="2800" b="1" u="none" kern="1200" baseline="0" dirty="0">
                          <a:solidFill>
                            <a:schemeClr val="bg1"/>
                          </a:solidFill>
                          <a:latin typeface="+mn-lt"/>
                          <a:ea typeface="+mn-ea"/>
                          <a:cs typeface="+mn-cs"/>
                        </a:rPr>
                        <a:t> tees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 شيروس. آجيوس آثاناطوس أو إن يوردانى فابتيس تيس إليسون إيماس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القوي، قدوس الحي الذي لا يموت، الذي إعتمد في الأردن،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8830228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60302819"/>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Zoxa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Patri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Ieyoo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Pnevmati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nin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ictos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onas</a:t>
                      </a:r>
                      <a:r>
                        <a:rPr lang="en-US" sz="2600" b="1" u="none" kern="1200" baseline="0" dirty="0">
                          <a:solidFill>
                            <a:schemeClr val="bg1"/>
                          </a:solidFill>
                          <a:latin typeface="+mn-lt"/>
                          <a:ea typeface="+mn-ea"/>
                          <a:cs typeface="+mn-cs"/>
                        </a:rPr>
                        <a:t> ton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onon</a:t>
                      </a:r>
                      <a:r>
                        <a:rPr lang="en-US" sz="2600" b="1" u="none" kern="1200" baseline="0" dirty="0">
                          <a:solidFill>
                            <a:schemeClr val="bg1"/>
                          </a:solidFill>
                          <a:latin typeface="+mn-lt"/>
                          <a:ea typeface="+mn-ea"/>
                          <a:cs typeface="+mn-cs"/>
                        </a:rPr>
                        <a:t> Amen </a:t>
                      </a:r>
                      <a:r>
                        <a:rPr lang="en-US" sz="2600" b="1" u="none" kern="1200" baseline="0" dirty="0" err="1">
                          <a:solidFill>
                            <a:schemeClr val="bg1"/>
                          </a:solidFill>
                          <a:latin typeface="+mn-lt"/>
                          <a:ea typeface="+mn-ea"/>
                          <a:cs typeface="+mn-cs"/>
                        </a:rPr>
                        <a:t>Agia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Trias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emas</a:t>
                      </a:r>
                      <a:endParaRPr lang="en-US" sz="2600" b="1" kern="1200" baseline="0" dirty="0">
                        <a:solidFill>
                          <a:schemeClr val="bg1"/>
                        </a:solidFill>
                        <a:latin typeface="+mn-lt"/>
                        <a:ea typeface="+mn-ea"/>
                        <a:cs typeface="+mn-cs"/>
                      </a:endParaRPr>
                    </a:p>
                    <a:p>
                      <a:pPr algn="just"/>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1403648" y="6341258"/>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15948629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36575674"/>
              </p:ext>
            </p:extLst>
          </p:nvPr>
        </p:nvGraphicFramePr>
        <p:xfrm>
          <a:off x="357188" y="25445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Virgin Mary, the holy Theotokos, the faithful advocate, for all mankind.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Ti-parthenos Mariam, ti-Theotokos ethowab, ti-epros-tatis e-ten-hoot, ente epgenos ente ti-metromi.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تى بارثينوس ماريام: تى ثيئوتوكوس. إثؤواب: تى إبروستاتيس إتين هوت: إنتى إبجينوس إنتى تى ميت رومى.</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أيتها العذراء مريم والدة الاله القديسة الشفيعة الأمينة لجنس البشر. </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76339" y="6309320"/>
            <a:ext cx="4320480" cy="369332"/>
          </a:xfrm>
          <a:prstGeom prst="rect">
            <a:avLst/>
          </a:prstGeom>
        </p:spPr>
        <p:txBody>
          <a:bodyPr wrap="square">
            <a:spAutoFit/>
          </a:bodyPr>
          <a:lstStyle/>
          <a:p>
            <a:r>
              <a:rPr lang="en-US" b="1">
                <a:solidFill>
                  <a:srgbClr val="FFFF00"/>
                </a:solidFill>
              </a:rPr>
              <a:t>Theotokos: Mother of God</a:t>
            </a:r>
            <a:endParaRPr lang="en-US">
              <a:solidFill>
                <a:srgbClr val="FFFF00"/>
              </a:solidFill>
            </a:endParaRPr>
          </a:p>
        </p:txBody>
      </p:sp>
    </p:spTree>
    <p:extLst>
      <p:ext uri="{BB962C8B-B14F-4D97-AF65-F5344CB8AC3E}">
        <p14:creationId xmlns:p14="http://schemas.microsoft.com/office/powerpoint/2010/main" val="82133904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43449124"/>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dirty="0">
                          <a:solidFill>
                            <a:srgbClr val="FFFF99"/>
                          </a:solidFill>
                          <a:latin typeface="+mn-lt"/>
                          <a:ea typeface="+mn-ea"/>
                          <a:cs typeface="+mn-cs"/>
                        </a:rPr>
                        <a:t>Alleluia, Alleluia. Jesus Christ the Son of </a:t>
                      </a:r>
                      <a:r>
                        <a:rPr lang="en-US" sz="2600" b="1" i="0" kern="1200" baseline="0">
                          <a:solidFill>
                            <a:srgbClr val="FFFF99"/>
                          </a:solidFill>
                          <a:latin typeface="+mn-lt"/>
                          <a:ea typeface="+mn-ea"/>
                          <a:cs typeface="+mn-cs"/>
                        </a:rPr>
                        <a:t>God was baptized in the Jordan. </a:t>
                      </a:r>
                      <a:r>
                        <a:rPr lang="en-US" sz="2600" b="1" i="0" kern="1200" baseline="0" dirty="0" err="1">
                          <a:solidFill>
                            <a:srgbClr val="FFFF99"/>
                          </a:solidFill>
                          <a:latin typeface="+mn-lt"/>
                          <a:ea typeface="+mn-ea"/>
                          <a:cs typeface="+mn-cs"/>
                        </a:rPr>
                        <a:t>Alleulia</a:t>
                      </a:r>
                      <a:r>
                        <a:rPr lang="en-US" sz="2600" b="1" i="0" kern="1200" baseline="0" dirty="0">
                          <a:solidFill>
                            <a:srgbClr val="FFFF99"/>
                          </a:solidFill>
                          <a:latin typeface="+mn-lt"/>
                          <a:ea typeface="+mn-ea"/>
                          <a:cs typeface="+mn-cs"/>
                        </a:rPr>
                        <a:t>, Alleluia.</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Esos</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Pikhrestos</a:t>
                      </a:r>
                      <a:r>
                        <a:rPr lang="en-US" sz="2600" b="1" kern="1200" dirty="0">
                          <a:solidFill>
                            <a:schemeClr val="bg1"/>
                          </a:solidFill>
                          <a:latin typeface="+mn-lt"/>
                          <a:ea typeface="+mn-ea"/>
                          <a:cs typeface="+mn-cs"/>
                        </a:rPr>
                        <a:t> Ep-</a:t>
                      </a:r>
                      <a:r>
                        <a:rPr lang="en-US" sz="2600" b="1" kern="1200" dirty="0" err="1">
                          <a:solidFill>
                            <a:schemeClr val="bg1"/>
                          </a:solidFill>
                          <a:latin typeface="+mn-lt"/>
                          <a:ea typeface="+mn-ea"/>
                          <a:cs typeface="+mn-cs"/>
                        </a:rPr>
                        <a:t>shiri</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Emif-noti</a:t>
                      </a:r>
                      <a:r>
                        <a:rPr lang="en-US" sz="2600" b="1" kern="1200">
                          <a:solidFill>
                            <a:schemeClr val="bg1"/>
                          </a:solidFill>
                          <a:latin typeface="+mn-lt"/>
                          <a:ea typeface="+mn-ea"/>
                          <a:cs typeface="+mn-cs"/>
                        </a:rPr>
                        <a:t>, </a:t>
                      </a:r>
                      <a:r>
                        <a:rPr lang="en-US" sz="2400">
                          <a:solidFill>
                            <a:schemeClr val="bg1"/>
                          </a:solidFill>
                        </a:rPr>
                        <a:t>afchi oms khen pi Iordanees</a:t>
                      </a:r>
                      <a:r>
                        <a:rPr lang="en-US" sz="2600" b="1" kern="120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 </a:t>
                      </a:r>
                      <a:r>
                        <a:rPr lang="en-US" sz="2600" b="1" kern="1200" dirty="0" err="1">
                          <a:solidFill>
                            <a:schemeClr val="bg1"/>
                          </a:solidFill>
                          <a:latin typeface="+mn-lt"/>
                          <a:ea typeface="+mn-ea"/>
                          <a:cs typeface="+mn-cs"/>
                        </a:rPr>
                        <a:t>alleloia</a:t>
                      </a:r>
                      <a:r>
                        <a:rPr lang="en-US" sz="2600" b="1" kern="1200" dirty="0">
                          <a:solidFill>
                            <a:schemeClr val="bg1"/>
                          </a:solidFill>
                          <a:latin typeface="+mn-lt"/>
                          <a:ea typeface="+mn-ea"/>
                          <a:cs typeface="+mn-cs"/>
                        </a:rPr>
                        <a:t>.</a:t>
                      </a:r>
                      <a:endParaRPr lang="fi-FI" sz="26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الليلويا الليلويا: ايسوس بخرستوس ابشيرى امفنوتى</a:t>
                      </a:r>
                      <a:r>
                        <a:rPr lang="ar-AE" sz="2800" b="1">
                          <a:solidFill>
                            <a:schemeClr val="bg1"/>
                          </a:solidFill>
                        </a:rPr>
                        <a:t>: آف تشى أومس خين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بى يوردانيس: </a:t>
                      </a:r>
                      <a:r>
                        <a:rPr lang="ar-AE" sz="2800" b="1" dirty="0">
                          <a:solidFill>
                            <a:schemeClr val="bg1"/>
                          </a:solidFill>
                        </a:rPr>
                        <a:t>الليلويا الليلويا.</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solidFill>
                            <a:srgbClr val="FFFF99"/>
                          </a:solidFill>
                        </a:rPr>
                        <a:t>هلليلويا هلليلويا. يسوع المسيح ابن </a:t>
                      </a:r>
                      <a:r>
                        <a:rPr lang="ar-AE" sz="2800">
                          <a:solidFill>
                            <a:srgbClr val="FFFF99"/>
                          </a:solidFill>
                        </a:rPr>
                        <a:t>الله اعتمد</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في الأردن. </a:t>
                      </a:r>
                      <a:r>
                        <a:rPr lang="ar-AE" sz="2800" dirty="0">
                          <a:solidFill>
                            <a:srgbClr val="FFFF99"/>
                          </a:solidFill>
                        </a:rPr>
                        <a:t>هلليلويا هلليلويا.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9628436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93476130"/>
              </p:ext>
            </p:extLst>
          </p:nvPr>
        </p:nvGraphicFramePr>
        <p:xfrm>
          <a:off x="357188" y="772232"/>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880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Alleluia, Alleluia. Jesus Christ the Son of </a:t>
                      </a:r>
                      <a:r>
                        <a:rPr lang="en-US" sz="3000" b="1" i="0" kern="1200" baseline="0">
                          <a:solidFill>
                            <a:srgbClr val="FFFF99"/>
                          </a:solidFill>
                          <a:latin typeface="+mn-lt"/>
                          <a:ea typeface="+mn-ea"/>
                          <a:cs typeface="+mn-cs"/>
                        </a:rPr>
                        <a:t>God was baptized in the Jordan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a:solidFill>
                            <a:schemeClr val="bg1"/>
                          </a:solidFill>
                          <a:latin typeface="+mn-lt"/>
                          <a:ea typeface="+mn-ea"/>
                          <a:cs typeface="+mn-cs"/>
                        </a:rPr>
                        <a:t>Alleloia Alleloia Alleloia </a:t>
                      </a:r>
                      <a:r>
                        <a:rPr lang="en-US" sz="2800" b="1" kern="1200" dirty="0" err="1">
                          <a:solidFill>
                            <a:schemeClr val="bg1"/>
                          </a:solidFill>
                          <a:latin typeface="+mn-lt"/>
                          <a:ea typeface="+mn-ea"/>
                          <a:cs typeface="+mn-cs"/>
                        </a:rPr>
                        <a:t>alleloia</a:t>
                      </a:r>
                      <a:r>
                        <a:rPr lang="en-US" sz="2800" b="1" kern="1200">
                          <a:solidFill>
                            <a:schemeClr val="bg1"/>
                          </a:solidFill>
                          <a:latin typeface="+mn-lt"/>
                          <a:ea typeface="+mn-ea"/>
                          <a:cs typeface="+mn-cs"/>
                        </a:rPr>
                        <a:t>. Esos </a:t>
                      </a:r>
                      <a:r>
                        <a:rPr lang="en-US" sz="2800" b="1" kern="1200" dirty="0" err="1">
                          <a:solidFill>
                            <a:schemeClr val="bg1"/>
                          </a:solidFill>
                          <a:latin typeface="+mn-lt"/>
                          <a:ea typeface="+mn-ea"/>
                          <a:cs typeface="+mn-cs"/>
                        </a:rPr>
                        <a:t>Pikhrestos</a:t>
                      </a:r>
                      <a:r>
                        <a:rPr lang="en-US" sz="2800" b="1" kern="1200" dirty="0">
                          <a:solidFill>
                            <a:schemeClr val="bg1"/>
                          </a:solidFill>
                          <a:latin typeface="+mn-lt"/>
                          <a:ea typeface="+mn-ea"/>
                          <a:cs typeface="+mn-cs"/>
                        </a:rPr>
                        <a:t> Ep-</a:t>
                      </a:r>
                      <a:r>
                        <a:rPr lang="en-US" sz="2800" b="1" kern="1200" dirty="0" err="1">
                          <a:solidFill>
                            <a:schemeClr val="bg1"/>
                          </a:solidFill>
                          <a:latin typeface="+mn-lt"/>
                          <a:ea typeface="+mn-ea"/>
                          <a:cs typeface="+mn-cs"/>
                        </a:rPr>
                        <a:t>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Emif-noti</a:t>
                      </a:r>
                      <a:r>
                        <a:rPr lang="en-US" sz="2800" b="1" kern="1200">
                          <a:solidFill>
                            <a:schemeClr val="bg1"/>
                          </a:solidFill>
                          <a:latin typeface="+mn-lt"/>
                          <a:ea typeface="+mn-ea"/>
                          <a:cs typeface="+mn-cs"/>
                        </a:rPr>
                        <a:t>, </a:t>
                      </a:r>
                      <a:r>
                        <a:rPr lang="en-US" sz="2800">
                          <a:solidFill>
                            <a:schemeClr val="bg1"/>
                          </a:solidFill>
                        </a:rPr>
                        <a:t>afchi oms khen pi Iordanees</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الليلويا الليلويا الليلويا الليلويا</a:t>
                      </a:r>
                      <a:r>
                        <a:rPr lang="ar-AE" sz="3000" b="1" dirty="0">
                          <a:solidFill>
                            <a:schemeClr val="bg1"/>
                          </a:solidFill>
                        </a:rPr>
                        <a:t>: ايسوس بخرستوس ابشيرى امفنوتى</a:t>
                      </a:r>
                      <a:r>
                        <a:rPr lang="ar-AE" sz="3000" b="1">
                          <a:solidFill>
                            <a:schemeClr val="bg1"/>
                          </a:solidFill>
                        </a:rPr>
                        <a:t>: </a:t>
                      </a:r>
                      <a:r>
                        <a:rPr lang="ar-AE" sz="3200" b="1">
                          <a:solidFill>
                            <a:schemeClr val="bg1"/>
                          </a:solidFill>
                        </a:rPr>
                        <a:t>آف تشى أومس خين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a:solidFill>
                            <a:schemeClr val="bg1"/>
                          </a:solidFill>
                        </a:rPr>
                        <a:t>بى يوردانيس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هلليلويا هلليلويا هلليلويا </a:t>
                      </a:r>
                      <a:r>
                        <a:rPr lang="ar-AE" sz="3000" dirty="0">
                          <a:solidFill>
                            <a:srgbClr val="FFFF99"/>
                          </a:solidFill>
                        </a:rPr>
                        <a:t>هلليلويا. يسوع المسيح ابن </a:t>
                      </a:r>
                      <a:r>
                        <a:rPr lang="ar-AE" sz="3000">
                          <a:solidFill>
                            <a:srgbClr val="FFFF99"/>
                          </a:solidFill>
                        </a:rPr>
                        <a:t>الله </a:t>
                      </a:r>
                      <a:r>
                        <a:rPr lang="ar-AE" sz="3200">
                          <a:solidFill>
                            <a:srgbClr val="FFFF99"/>
                          </a:solidFill>
                        </a:rPr>
                        <a:t>اعتمد</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في الأردن</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583592"/>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الإنجيل</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3343815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baseline="0">
                          <a:solidFill>
                            <a:srgbClr val="FFFF99"/>
                          </a:solidFill>
                          <a:latin typeface="+mn-lt"/>
                          <a:ea typeface="+mn-ea"/>
                          <a:cs typeface="+mn-cs"/>
                        </a:rPr>
                        <a:t>This is He who is worthy of glory, with His good Father, and the Holy Spirit, both now and forever.</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800"/>
                        <a:t>Fay ere pi oo erep reby naf, nem pek yot enaghathos, nem pi epnevma ethowab, yes gen tee no nem sha eneh.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فاى ايرى بى أوؤ ايرى ابريبي ناف : نيم بيفيوت ان أغاثوس : نيم بى ابنيفما اثؤواب : يسجين تينو نيم شا اينيه</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هذا الذي ينبغي له المجد مع أبيه الصالح والروح القدس من الأن وألي الأبد.</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8354516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a:t>
                      </a:r>
                      <a:r>
                        <a:rPr lang="ar-AE" sz="3000"/>
                        <a:t>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TextBox 3">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606142072"/>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34703" y="188640"/>
            <a:ext cx="467467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Great Fast</a:t>
            </a:r>
            <a:endParaRPr lang="en-CA" sz="3000" b="1" u="sng" dirty="0">
              <a:solidFill>
                <a:srgbClr val="FFFF00"/>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57250"/>
            <a:ext cx="9144000" cy="5143500"/>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83748476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1622685"/>
              </p:ext>
            </p:extLst>
          </p:nvPr>
        </p:nvGraphicFramePr>
        <p:xfrm>
          <a:off x="323528" y="188640"/>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Alleluia. The thought of man shall confess to You O Lord, and the remainder of thought shall keep a feast to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Alleluia je efmevei en oromi ef e owonh nak evol Epchois ouwoh epsogb ente o mevi ef eer shai nak:</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جى افميفى ان أورومى اف إى أوؤنه ناك ايفول أبشويس اووه ابسوجب انتى أوميفى اف اى اير شاى ناك</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إن فكر الإنسان يعترف لك يا رب، وبقية الفكر تعيد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123728" y="5889466"/>
            <a:ext cx="5544616" cy="400110"/>
          </a:xfrm>
          <a:prstGeom prst="rect">
            <a:avLst/>
          </a:prstGeom>
          <a:solidFill>
            <a:srgbClr val="C00000"/>
          </a:solidFill>
        </p:spPr>
        <p:txBody>
          <a:bodyPr wrap="square">
            <a:spAutoFit/>
          </a:bodyPr>
          <a:lstStyle/>
          <a:p>
            <a:pPr algn="ctr"/>
            <a:r>
              <a:rPr lang="ar-AE" sz="2000" b="1">
                <a:solidFill>
                  <a:schemeClr val="bg1"/>
                </a:solidFill>
              </a:rPr>
              <a:t>أيام الصوم</a:t>
            </a:r>
            <a:r>
              <a:rPr lang="en-US" sz="2000" b="1">
                <a:solidFill>
                  <a:schemeClr val="bg1"/>
                </a:solidFill>
              </a:rPr>
              <a:t> Great Fast weekdays </a:t>
            </a:r>
            <a:endParaRPr lang="en-US" sz="2000" b="1">
              <a:solidFill>
                <a:srgbClr val="FFFF99"/>
              </a:solidFill>
            </a:endParaRPr>
          </a:p>
        </p:txBody>
      </p:sp>
    </p:spTree>
    <p:extLst>
      <p:ext uri="{BB962C8B-B14F-4D97-AF65-F5344CB8AC3E}">
        <p14:creationId xmlns:p14="http://schemas.microsoft.com/office/powerpoint/2010/main" val="51992434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69288343"/>
              </p:ext>
            </p:extLst>
          </p:nvPr>
        </p:nvGraphicFramePr>
        <p:xfrm>
          <a:off x="357188" y="188640"/>
          <a:ext cx="8429684" cy="4251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4312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sacrifices and the offerings receive them to Yourself. Alleluia.</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 thitheya ni epros for a shobo erok Alleluia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نى ثى سيا نى ابروس فورا شوبو ايروك</a:t>
                      </a:r>
                    </a:p>
                    <a:p>
                      <a:pPr algn="r"/>
                      <a:r>
                        <a:rPr lang="ar-AE" sz="3000" b="1">
                          <a:solidFill>
                            <a:schemeClr val="bg1"/>
                          </a:solidFill>
                        </a:rPr>
                        <a:t>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الذبائح والقرابين اقبلها إليك. هلليلويا. </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2035709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46691478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63070376"/>
              </p:ext>
            </p:extLst>
          </p:nvPr>
        </p:nvGraphicFramePr>
        <p:xfrm>
          <a:off x="357188" y="1268720"/>
          <a:ext cx="8429684" cy="2880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3762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1582599" y="116632"/>
            <a:ext cx="7212604" cy="954107"/>
          </a:xfrm>
          <a:prstGeom prst="rect">
            <a:avLst/>
          </a:prstGeom>
        </p:spPr>
        <p:txBody>
          <a:bodyPr wrap="square">
            <a:spAutoFit/>
          </a:bodyPr>
          <a:lstStyle/>
          <a:p>
            <a:pPr algn="r"/>
            <a:r>
              <a:rPr lang="ar-AE" b="1">
                <a:solidFill>
                  <a:srgbClr val="FFFF99"/>
                </a:solidFill>
              </a:rPr>
              <a:t>تقال دمجا فى جمعة ختام الصوم وأيام الصوم </a:t>
            </a:r>
          </a:p>
          <a:p>
            <a:pPr algn="r"/>
            <a:r>
              <a:rPr lang="en-US" b="1">
                <a:solidFill>
                  <a:srgbClr val="FFFF99"/>
                </a:solidFill>
              </a:rPr>
              <a:t>Quick tune on Last Friday and Great Fast weekdays </a:t>
            </a:r>
          </a:p>
          <a:p>
            <a:pPr algn="ctr"/>
            <a:endParaRPr lang="en-US" sz="2000"/>
          </a:p>
        </p:txBody>
      </p:sp>
      <p:sp>
        <p:nvSpPr>
          <p:cNvPr id="4" name="Rectangle 3">
            <a:hlinkClick r:id="rId2" action="ppaction://hlinksldjump"/>
          </p:cNvPr>
          <p:cNvSpPr/>
          <p:nvPr/>
        </p:nvSpPr>
        <p:spPr>
          <a:xfrm>
            <a:off x="1799722" y="5949280"/>
            <a:ext cx="5544616" cy="707886"/>
          </a:xfrm>
          <a:prstGeom prst="rect">
            <a:avLst/>
          </a:prstGeom>
          <a:solidFill>
            <a:srgbClr val="C00000"/>
          </a:solidFill>
        </p:spPr>
        <p:txBody>
          <a:bodyPr wrap="square">
            <a:spAutoFit/>
          </a:bodyPr>
          <a:lstStyle/>
          <a:p>
            <a:pPr algn="ctr"/>
            <a:r>
              <a:rPr lang="ar-AE" sz="2000" b="1">
                <a:solidFill>
                  <a:schemeClr val="bg1"/>
                </a:solidFill>
              </a:rPr>
              <a:t>جمعة ختام الصوم وأيام الصوم</a:t>
            </a:r>
            <a:r>
              <a:rPr lang="en-US" sz="2000" b="1">
                <a:solidFill>
                  <a:schemeClr val="bg1"/>
                </a:solidFill>
              </a:rPr>
              <a:t> </a:t>
            </a:r>
          </a:p>
          <a:p>
            <a:pPr algn="ctr"/>
            <a:r>
              <a:rPr lang="en-US" sz="2000" b="1">
                <a:solidFill>
                  <a:schemeClr val="bg1"/>
                </a:solidFill>
              </a:rPr>
              <a:t>Last Friday and Great Fast weekdays </a:t>
            </a:r>
            <a:endParaRPr lang="en-US" sz="2000" b="1">
              <a:solidFill>
                <a:srgbClr val="FFFF99"/>
              </a:solidFill>
            </a:endParaRPr>
          </a:p>
        </p:txBody>
      </p:sp>
    </p:spTree>
    <p:extLst>
      <p:ext uri="{BB962C8B-B14F-4D97-AF65-F5344CB8AC3E}">
        <p14:creationId xmlns:p14="http://schemas.microsoft.com/office/powerpoint/2010/main" val="217077199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81778256"/>
              </p:ext>
            </p:extLst>
          </p:nvPr>
        </p:nvGraphicFramePr>
        <p:xfrm>
          <a:off x="357188" y="28575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rgbClr val="FFFF99"/>
                          </a:solidFill>
                          <a:effectLst/>
                          <a:uLnTx/>
                          <a:uFillTx/>
                          <a:latin typeface="+mn-lt"/>
                          <a:ea typeface="+mn-ea"/>
                          <a:cs typeface="+mn-cs"/>
                        </a:rPr>
                        <a:t>The golden censer is the Virgin, its aroma is our Saviour she bore Him, He saved us and forgave us our sins.</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dirty="0">
                          <a:ln>
                            <a:noFill/>
                          </a:ln>
                          <a:solidFill>
                            <a:schemeClr val="bg1"/>
                          </a:solidFill>
                          <a:effectLst/>
                          <a:uLnTx/>
                          <a:uFillTx/>
                          <a:latin typeface="+mn-lt"/>
                          <a:ea typeface="+mn-ea"/>
                          <a:cs typeface="+mn-cs"/>
                        </a:rPr>
                        <a:t>Tee </a:t>
                      </a:r>
                      <a:r>
                        <a:rPr kumimoji="0" lang="en-CA" sz="26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Ti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2600" b="1" i="0" u="none" strike="noStrike" kern="1200" cap="none" spc="0" normalizeH="0" baseline="0" noProof="0" dirty="0">
                          <a:ln>
                            <a:noFill/>
                          </a:ln>
                          <a:solidFill>
                            <a:schemeClr val="bg1"/>
                          </a:solidFill>
                          <a:effectLst/>
                          <a:uLnTx/>
                          <a:uFillTx/>
                          <a:latin typeface="+mn-lt"/>
                          <a:ea typeface="+mn-ea"/>
                          <a:cs typeface="+mn-cs"/>
                        </a:rPr>
                        <a:t> Pes </a:t>
                      </a:r>
                      <a:r>
                        <a:rPr kumimoji="0" lang="en-CA" sz="26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emmof</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owwoh</a:t>
                      </a:r>
                      <a:r>
                        <a:rPr kumimoji="0" lang="en-CA" sz="2600" b="1" i="0" u="none" strike="noStrike" kern="1200" cap="none" spc="0" normalizeH="0" baseline="0" noProof="0" dirty="0">
                          <a:ln>
                            <a:noFill/>
                          </a:ln>
                          <a:solidFill>
                            <a:schemeClr val="bg1"/>
                          </a:solidFill>
                          <a:effectLst/>
                          <a:uLnTx/>
                          <a:uFillTx/>
                          <a:latin typeface="+mn-lt"/>
                          <a:ea typeface="+mn-ea"/>
                          <a:cs typeface="+mn-cs"/>
                        </a:rPr>
                        <a:t> </a:t>
                      </a:r>
                      <a:r>
                        <a:rPr kumimoji="0" lang="en-CA" sz="2600" b="1" i="0" u="none" strike="noStrike" kern="1200" cap="none" spc="0" normalizeH="0" baseline="0" noProof="0" dirty="0" err="1">
                          <a:ln>
                            <a:noFill/>
                          </a:ln>
                          <a:solidFill>
                            <a:schemeClr val="bg1"/>
                          </a:solidFill>
                          <a:effectLst/>
                          <a:uLnTx/>
                          <a:uFillTx/>
                          <a:latin typeface="+mn-lt"/>
                          <a:ea typeface="+mn-ea"/>
                          <a:cs typeface="+mn-cs"/>
                        </a:rPr>
                        <a:t>avka</a:t>
                      </a:r>
                      <a:r>
                        <a:rPr kumimoji="0" lang="en-CA" sz="2600" b="1" i="0" u="none" strike="noStrike" kern="1200" cap="none" spc="0" normalizeH="0" baseline="0" noProof="0" dirty="0">
                          <a:ln>
                            <a:noFill/>
                          </a:ln>
                          <a:solidFill>
                            <a:schemeClr val="bg1"/>
                          </a:solidFill>
                          <a:effectLst/>
                          <a:uLnTx/>
                          <a:uFillTx/>
                          <a:latin typeface="+mn-lt"/>
                          <a:ea typeface="+mn-ea"/>
                          <a:cs typeface="+mn-cs"/>
                        </a:rPr>
                        <a:t> nennovi nan evol</a:t>
                      </a: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2800" b="1" kern="1200" dirty="0">
                          <a:solidFill>
                            <a:schemeClr val="bg1"/>
                          </a:solidFill>
                          <a:latin typeface="+mn-lt"/>
                          <a:ea typeface="+mn-ea"/>
                          <a:cs typeface="+mn-cs"/>
                        </a:rPr>
                        <a:t>تى شورى إن نوف تى 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بارثينوس. بس أروماتا بى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بنسوتير اسميسى امموف افسوتى</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اممون اووه اف كانين نوفى نان</a:t>
                      </a:r>
                      <a:br>
                        <a:rPr lang="ar-SA" sz="2800" b="1" kern="1200" dirty="0">
                          <a:solidFill>
                            <a:schemeClr val="bg1"/>
                          </a:solidFill>
                          <a:latin typeface="+mn-lt"/>
                          <a:ea typeface="+mn-ea"/>
                          <a:cs typeface="+mn-cs"/>
                        </a:rPr>
                      </a:br>
                      <a:r>
                        <a:rPr lang="ar-SA" sz="2800" b="1" kern="1200" dirty="0">
                          <a:solidFill>
                            <a:schemeClr val="bg1"/>
                          </a:solidFill>
                          <a:latin typeface="+mn-lt"/>
                          <a:ea typeface="+mn-ea"/>
                          <a:cs typeface="+mn-cs"/>
                        </a:rPr>
                        <a:t>إيفول</a:t>
                      </a:r>
                      <a:endParaRPr lang="en-CA" sz="28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المجمرة الذهب 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979712" y="6215104"/>
            <a:ext cx="5544616"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val="292347916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89290332"/>
              </p:ext>
            </p:extLst>
          </p:nvPr>
        </p:nvGraphicFramePr>
        <p:xfrm>
          <a:off x="357188" y="254456"/>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Intercede on our behalf, before Christ whom you bore, that He may forgive us our sins.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Arip-res-vevin e-ehri egon, nahren Pekhristos fet-ari egfof hopos, entef-er-ehmot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 أرى إبريس فيفين إاهرى إيجون: ناهرين بخرستوس فيئيت ارى إجفوف: هوبوس إنتيف إير إهموت نان:إم بى كو إيفول إنتى نين نوفى.</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اشفعى فينا أمام المسيح الذى ولدته لكى ينعم لنا بمغفرة خطايانا.</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1430765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0925084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6552317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6073386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94664012"/>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2800" b="1" i="0" kern="1200" dirty="0">
                          <a:solidFill>
                            <a:srgbClr val="FFFF99"/>
                          </a:solidFill>
                          <a:latin typeface="+mn-lt"/>
                          <a:ea typeface="+mn-ea"/>
                          <a:cs typeface="+mn-cs"/>
                        </a:rPr>
                        <a:t>Through the prayers of my Masters and fathers, the apostles, and the rest of the disciples,</a:t>
                      </a:r>
                    </a:p>
                    <a:p>
                      <a:r>
                        <a:rPr lang="en-CA" sz="2800" b="1" i="0" kern="1200" dirty="0">
                          <a:solidFill>
                            <a:srgbClr val="FFFF99"/>
                          </a:solidFill>
                          <a:latin typeface="+mn-lt"/>
                          <a:ea typeface="+mn-ea"/>
                          <a:cs typeface="+mn-cs"/>
                        </a:rPr>
                        <a:t>O Lord</a:t>
                      </a:r>
                      <a:r>
                        <a:rPr lang="en-CA" sz="2800" b="1" i="0" kern="1200" baseline="0" dirty="0">
                          <a:solidFill>
                            <a:srgbClr val="FFFF99"/>
                          </a:solidFill>
                          <a:latin typeface="+mn-lt"/>
                          <a:ea typeface="+mn-ea"/>
                          <a:cs typeface="+mn-cs"/>
                        </a:rPr>
                        <a:t>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 </a:t>
                      </a:r>
                      <a:r>
                        <a:rPr lang="en-CA" sz="2800" dirty="0" err="1">
                          <a:solidFill>
                            <a:schemeClr val="bg1"/>
                          </a:solidFill>
                        </a:rPr>
                        <a:t>ni-evshi</a:t>
                      </a:r>
                      <a:r>
                        <a:rPr lang="en-CA" sz="2800" baseline="0" dirty="0">
                          <a:solidFill>
                            <a:schemeClr val="bg1"/>
                          </a:solidFill>
                        </a:rPr>
                        <a:t> </a:t>
                      </a:r>
                      <a:r>
                        <a:rPr lang="en-CA" sz="2800" dirty="0">
                          <a:solidFill>
                            <a:schemeClr val="bg1"/>
                          </a:solidFill>
                        </a:rPr>
                        <a:t>ente </a:t>
                      </a:r>
                      <a:r>
                        <a:rPr lang="en-CA" sz="2800" dirty="0" err="1">
                          <a:solidFill>
                            <a:schemeClr val="bg1"/>
                          </a:solidFill>
                        </a:rPr>
                        <a:t>nachois</a:t>
                      </a:r>
                      <a:r>
                        <a:rPr lang="en-CA" sz="2800" dirty="0">
                          <a:solidFill>
                            <a:schemeClr val="bg1"/>
                          </a:solidFill>
                        </a:rPr>
                        <a:t> enyoti </a:t>
                      </a:r>
                      <a:r>
                        <a:rPr lang="en-CA" sz="2800" dirty="0" err="1">
                          <a:solidFill>
                            <a:schemeClr val="bg1"/>
                          </a:solidFill>
                        </a:rPr>
                        <a:t>en-Apostolos</a:t>
                      </a:r>
                      <a:r>
                        <a:rPr lang="en-CA" sz="2800" dirty="0">
                          <a:solidFill>
                            <a:schemeClr val="bg1"/>
                          </a:solidFill>
                        </a:rPr>
                        <a:t> </a:t>
                      </a:r>
                      <a:r>
                        <a:rPr lang="en-CA" sz="2800" dirty="0" err="1">
                          <a:solidFill>
                            <a:schemeClr val="bg1"/>
                          </a:solidFill>
                        </a:rPr>
                        <a:t>nem</a:t>
                      </a:r>
                      <a:r>
                        <a:rPr lang="en-CA" sz="2800" dirty="0">
                          <a:solidFill>
                            <a:schemeClr val="bg1"/>
                          </a:solidFill>
                        </a:rPr>
                        <a:t> </a:t>
                      </a:r>
                      <a:r>
                        <a:rPr lang="en-CA" sz="2800" dirty="0" err="1">
                          <a:solidFill>
                            <a:schemeClr val="bg1"/>
                          </a:solidFill>
                        </a:rPr>
                        <a:t>epsepi</a:t>
                      </a:r>
                      <a:r>
                        <a:rPr lang="en-CA" sz="2800" dirty="0">
                          <a:solidFill>
                            <a:schemeClr val="bg1"/>
                          </a:solidFill>
                        </a:rPr>
                        <a:t> ente  nimathitees: </a:t>
                      </a:r>
                    </a:p>
                    <a:p>
                      <a:r>
                        <a:rPr lang="fi-FI" sz="28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4646193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324664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6366877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1517409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68659056"/>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3835583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0833471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666475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16585635"/>
              </p:ext>
            </p:extLst>
          </p:nvPr>
        </p:nvGraphicFramePr>
        <p:xfrm>
          <a:off x="357188" y="25445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Hail to you O Virgin, the right and true queen, hail to the pride of our race, who bore to us  Immanuel.</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a:ln>
                            <a:noFill/>
                          </a:ln>
                          <a:solidFill>
                            <a:schemeClr val="bg1"/>
                          </a:solidFill>
                          <a:effectLst/>
                          <a:uLnTx/>
                          <a:uFillTx/>
                          <a:latin typeface="+mn-lt"/>
                          <a:ea typeface="+mn-ea"/>
                          <a:cs typeface="+mn-cs"/>
                        </a:rPr>
                        <a:t>Shere ne oti-parthenos, ti-oro emmi en alitheeni, shere epsho-sho ente pengenos, ari egfo nan en Emmanoeel.</a:t>
                      </a:r>
                      <a:endParaRPr kumimoji="0" lang="en-CA" sz="29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شيرى نى أوتى بارثينوس: تى أورو إممى إن آليثينى: شيرى إبشوشو إنتى بين جينوس: آرى إجفو نان إن إممانوئيل.</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السلام لك أيتها العذراء الملكة الحقيقية الحقانية. السلام لفخر جنسنا. ولدت لنا عمانوئيل.</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21191725"/>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249652314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0403674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82240168"/>
              </p:ext>
            </p:extLst>
          </p:nvPr>
        </p:nvGraphicFramePr>
        <p:xfrm>
          <a:off x="357188" y="67384"/>
          <a:ext cx="8429684" cy="4846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657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We worship You O Christ, with Your good Father, and the Holy Spirit, for you have came and saved us. Have mercy on us.</a:t>
                      </a:r>
                      <a:endParaRPr lang="en-CA" sz="26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a:solidFill>
                            <a:schemeClr val="bg1"/>
                          </a:solidFill>
                        </a:rPr>
                        <a:t>Ten-</a:t>
                      </a:r>
                      <a:r>
                        <a:rPr lang="en-US" sz="2600" dirty="0" err="1">
                          <a:solidFill>
                            <a:schemeClr val="bg1"/>
                          </a:solidFill>
                        </a:rPr>
                        <a:t>oo</a:t>
                      </a:r>
                      <a:r>
                        <a:rPr lang="en-US" sz="2600" dirty="0">
                          <a:solidFill>
                            <a:schemeClr val="bg1"/>
                          </a:solidFill>
                        </a:rPr>
                        <a:t>-</a:t>
                      </a:r>
                      <a:r>
                        <a:rPr lang="en-US" sz="2600" dirty="0" err="1">
                          <a:solidFill>
                            <a:schemeClr val="bg1"/>
                          </a:solidFill>
                        </a:rPr>
                        <a:t>osht</a:t>
                      </a:r>
                      <a:r>
                        <a:rPr lang="en-US" sz="2600" dirty="0">
                          <a:solidFill>
                            <a:schemeClr val="bg1"/>
                          </a:solidFill>
                        </a:rPr>
                        <a:t> </a:t>
                      </a:r>
                      <a:r>
                        <a:rPr lang="en-US" sz="2600" dirty="0" err="1">
                          <a:solidFill>
                            <a:schemeClr val="bg1"/>
                          </a:solidFill>
                        </a:rPr>
                        <a:t>emmok</a:t>
                      </a:r>
                      <a:r>
                        <a:rPr lang="en-US" sz="2600" dirty="0">
                          <a:solidFill>
                            <a:schemeClr val="bg1"/>
                          </a:solidFill>
                        </a:rPr>
                        <a:t> o </a:t>
                      </a:r>
                      <a:r>
                        <a:rPr lang="en-US" sz="2600" dirty="0" err="1">
                          <a:solidFill>
                            <a:schemeClr val="bg1"/>
                          </a:solidFill>
                        </a:rPr>
                        <a:t>Pikhristos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a:t>
                      </a:r>
                      <a:r>
                        <a:rPr lang="en-US" sz="2600" baseline="0" dirty="0" err="1">
                          <a:solidFill>
                            <a:schemeClr val="bg1"/>
                          </a:solidFill>
                        </a:rPr>
                        <a:t>Pekyot</a:t>
                      </a:r>
                      <a:r>
                        <a:rPr lang="en-US" sz="2600" baseline="0" dirty="0">
                          <a:solidFill>
                            <a:schemeClr val="bg1"/>
                          </a:solidFill>
                        </a:rPr>
                        <a:t> </a:t>
                      </a:r>
                      <a:r>
                        <a:rPr lang="en-US" sz="2600" baseline="0" dirty="0" err="1">
                          <a:solidFill>
                            <a:schemeClr val="bg1"/>
                          </a:solidFill>
                        </a:rPr>
                        <a:t>en-Aghathos</a:t>
                      </a:r>
                      <a:r>
                        <a:rPr lang="en-US" sz="2600" baseline="0" dirty="0">
                          <a:solidFill>
                            <a:schemeClr val="bg1"/>
                          </a:solidFill>
                        </a:rPr>
                        <a:t>, </a:t>
                      </a:r>
                      <a:r>
                        <a:rPr lang="en-US" sz="2600" baseline="0" dirty="0" err="1">
                          <a:solidFill>
                            <a:schemeClr val="bg1"/>
                          </a:solidFill>
                        </a:rPr>
                        <a:t>nem</a:t>
                      </a:r>
                      <a:r>
                        <a:rPr lang="en-US" sz="2600" baseline="0" dirty="0">
                          <a:solidFill>
                            <a:schemeClr val="bg1"/>
                          </a:solidFill>
                        </a:rPr>
                        <a:t> Pi-</a:t>
                      </a:r>
                      <a:r>
                        <a:rPr lang="en-US" sz="2600" baseline="0" dirty="0" err="1">
                          <a:solidFill>
                            <a:schemeClr val="bg1"/>
                          </a:solidFill>
                        </a:rPr>
                        <a:t>Ebnevma</a:t>
                      </a:r>
                      <a:r>
                        <a:rPr lang="en-US" sz="2600" baseline="0" dirty="0">
                          <a:solidFill>
                            <a:schemeClr val="bg1"/>
                          </a:solidFill>
                        </a:rPr>
                        <a:t> </a:t>
                      </a:r>
                      <a:r>
                        <a:rPr lang="en-US" sz="2600" baseline="0" dirty="0" err="1">
                          <a:solidFill>
                            <a:schemeClr val="bg1"/>
                          </a:solidFill>
                        </a:rPr>
                        <a:t>Ethowwab</a:t>
                      </a:r>
                      <a:r>
                        <a:rPr lang="en-US" sz="2600" baseline="0" dirty="0">
                          <a:solidFill>
                            <a:schemeClr val="bg1"/>
                          </a:solidFill>
                        </a:rPr>
                        <a:t> Je </a:t>
                      </a:r>
                      <a:r>
                        <a:rPr lang="en-US" sz="2600" baseline="0" dirty="0" err="1">
                          <a:solidFill>
                            <a:schemeClr val="bg1"/>
                          </a:solidFill>
                        </a:rPr>
                        <a:t>Ak</a:t>
                      </a:r>
                      <a:r>
                        <a:rPr lang="en-US" sz="2600" baseline="0" dirty="0">
                          <a:solidFill>
                            <a:schemeClr val="bg1"/>
                          </a:solidFill>
                        </a:rPr>
                        <a:t> </a:t>
                      </a:r>
                      <a:r>
                        <a:rPr lang="en-US" sz="2600" baseline="0" dirty="0" err="1">
                          <a:solidFill>
                            <a:schemeClr val="bg1"/>
                          </a:solidFill>
                        </a:rPr>
                        <a:t>ei</a:t>
                      </a:r>
                      <a:r>
                        <a:rPr lang="en-US" sz="2600" baseline="0" dirty="0">
                          <a:solidFill>
                            <a:schemeClr val="bg1"/>
                          </a:solidFill>
                        </a:rPr>
                        <a:t> </a:t>
                      </a:r>
                      <a:r>
                        <a:rPr lang="en-US" sz="2600" baseline="0" dirty="0" err="1">
                          <a:solidFill>
                            <a:schemeClr val="bg1"/>
                          </a:solidFill>
                        </a:rPr>
                        <a:t>aksoty</a:t>
                      </a:r>
                      <a:r>
                        <a:rPr lang="en-US" sz="2600" baseline="0" dirty="0">
                          <a:solidFill>
                            <a:schemeClr val="bg1"/>
                          </a:solidFill>
                        </a:rPr>
                        <a:t> </a:t>
                      </a:r>
                      <a:r>
                        <a:rPr lang="en-US" sz="2600" baseline="0" dirty="0" err="1">
                          <a:solidFill>
                            <a:schemeClr val="bg1"/>
                          </a:solidFill>
                        </a:rPr>
                        <a:t>Emmon</a:t>
                      </a:r>
                      <a:r>
                        <a:rPr lang="en-US" sz="2600" baseline="0" dirty="0">
                          <a:solidFill>
                            <a:schemeClr val="bg1"/>
                          </a:solidFill>
                        </a:rPr>
                        <a:t> </a:t>
                      </a:r>
                      <a:r>
                        <a:rPr lang="en-US" sz="2600" baseline="0" dirty="0" err="1">
                          <a:solidFill>
                            <a:schemeClr val="bg1"/>
                          </a:solidFill>
                        </a:rPr>
                        <a:t>Nai</a:t>
                      </a:r>
                      <a:r>
                        <a:rPr lang="en-US" sz="2600" baseline="0" dirty="0">
                          <a:solidFill>
                            <a:schemeClr val="bg1"/>
                          </a:solidFill>
                        </a:rPr>
                        <a:t> Nan</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br>
                        <a:rPr lang="en-US" sz="3000" b="1" dirty="0">
                          <a:solidFill>
                            <a:srgbClr val="FFFF99"/>
                          </a:solidFill>
                        </a:rPr>
                      </a:br>
                      <a:r>
                        <a:rPr lang="ar-AE" sz="3000" b="1" dirty="0">
                          <a:solidFill>
                            <a:srgbClr val="FFFF99"/>
                          </a:solidFill>
                        </a:rPr>
                        <a:t>أيها </a:t>
                      </a:r>
                      <a:br>
                        <a:rPr lang="en-US" sz="3000" b="1" dirty="0">
                          <a:solidFill>
                            <a:srgbClr val="FFFF99"/>
                          </a:solidFill>
                        </a:rPr>
                      </a:br>
                      <a:r>
                        <a:rPr lang="ar-AE" sz="3000" b="1" dirty="0">
                          <a:solidFill>
                            <a:srgbClr val="FFFF99"/>
                          </a:solidFill>
                        </a:rPr>
                        <a:t>المسيح </a:t>
                      </a:r>
                      <a:br>
                        <a:rPr lang="en-US" sz="3000" b="1" dirty="0">
                          <a:solidFill>
                            <a:srgbClr val="FFFF99"/>
                          </a:solidFill>
                        </a:rPr>
                      </a:br>
                      <a:r>
                        <a:rPr lang="ar-AE" sz="3000" b="1" dirty="0">
                          <a:solidFill>
                            <a:srgbClr val="FFFF99"/>
                          </a:solidFill>
                        </a:rPr>
                        <a:t>مع أبيك الصالح والروح القدس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99606675"/>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28432390"/>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3221608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123728" y="6165304"/>
            <a:ext cx="5544616" cy="400110"/>
          </a:xfrm>
          <a:prstGeom prst="rect">
            <a:avLst/>
          </a:prstGeom>
          <a:solidFill>
            <a:srgbClr val="C00000"/>
          </a:solidFill>
        </p:spPr>
        <p:txBody>
          <a:bodyPr wrap="square">
            <a:spAutoFit/>
          </a:bodyPr>
          <a:lstStyle/>
          <a:p>
            <a:pPr algn="ctr"/>
            <a:r>
              <a:rPr lang="ar-AE" sz="2000" b="1">
                <a:solidFill>
                  <a:schemeClr val="bg1"/>
                </a:solidFill>
              </a:rPr>
              <a:t>أيام الصوم</a:t>
            </a:r>
            <a:r>
              <a:rPr lang="en-US" sz="2000" b="1">
                <a:solidFill>
                  <a:schemeClr val="bg1"/>
                </a:solidFill>
              </a:rPr>
              <a:t> Great Fast weekdays </a:t>
            </a:r>
            <a:endParaRPr lang="en-US" sz="2000" b="1">
              <a:solidFill>
                <a:srgbClr val="FFFF99"/>
              </a:solidFill>
            </a:endParaRPr>
          </a:p>
        </p:txBody>
      </p:sp>
    </p:spTree>
    <p:extLst>
      <p:ext uri="{BB962C8B-B14F-4D97-AF65-F5344CB8AC3E}">
        <p14:creationId xmlns:p14="http://schemas.microsoft.com/office/powerpoint/2010/main" val="86767423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31072283"/>
              </p:ext>
            </p:extLst>
          </p:nvPr>
        </p:nvGraphicFramePr>
        <p:xfrm>
          <a:off x="357188" y="778336"/>
          <a:ext cx="8429684" cy="530291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029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Remember me</a:t>
                      </a:r>
                      <a:r>
                        <a:rPr lang="en-US" sz="2800" b="1" i="0" kern="1200" baseline="0" dirty="0">
                          <a:solidFill>
                            <a:srgbClr val="FFFF99"/>
                          </a:solidFill>
                          <a:latin typeface="+mn-lt"/>
                          <a:ea typeface="+mn-ea"/>
                          <a:cs typeface="+mn-cs"/>
                        </a:rPr>
                        <a:t> my Lord: Remember My God: Remember me my King: When You come into Your Kingdom</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Aripamev-i</a:t>
                      </a:r>
                      <a:r>
                        <a:rPr lang="en-US" sz="2800" u="none" dirty="0">
                          <a:solidFill>
                            <a:schemeClr val="bg1"/>
                          </a:solidFill>
                        </a:rPr>
                        <a:t> O Pachois: </a:t>
                      </a:r>
                      <a:r>
                        <a:rPr lang="en-US" sz="2800" u="none" dirty="0" err="1">
                          <a:solidFill>
                            <a:schemeClr val="bg1"/>
                          </a:solidFill>
                        </a:rPr>
                        <a:t>Aripavem-i</a:t>
                      </a:r>
                      <a:r>
                        <a:rPr lang="en-US" sz="2800" u="none" baseline="0" dirty="0">
                          <a:solidFill>
                            <a:schemeClr val="bg1"/>
                          </a:solidFill>
                        </a:rPr>
                        <a:t> O </a:t>
                      </a:r>
                      <a:r>
                        <a:rPr lang="en-US" sz="2800" u="none" baseline="0" dirty="0" err="1">
                          <a:solidFill>
                            <a:schemeClr val="bg1"/>
                          </a:solidFill>
                        </a:rPr>
                        <a:t>Panouti</a:t>
                      </a:r>
                      <a:r>
                        <a:rPr lang="en-US" sz="2800" u="none" baseline="0" dirty="0">
                          <a:solidFill>
                            <a:schemeClr val="bg1"/>
                          </a:solidFill>
                        </a:rPr>
                        <a:t>: </a:t>
                      </a:r>
                      <a:r>
                        <a:rPr lang="en-US" sz="2800" u="none" baseline="0" dirty="0" err="1">
                          <a:solidFill>
                            <a:schemeClr val="bg1"/>
                          </a:solidFill>
                        </a:rPr>
                        <a:t>Aripamev-i</a:t>
                      </a:r>
                      <a:r>
                        <a:rPr lang="en-US" sz="2800" u="none" baseline="0" dirty="0">
                          <a:solidFill>
                            <a:schemeClr val="bg1"/>
                          </a:solidFill>
                        </a:rPr>
                        <a:t> O Pa-</a:t>
                      </a:r>
                      <a:r>
                        <a:rPr lang="en-US" sz="2800" u="none" baseline="0" dirty="0" err="1">
                          <a:solidFill>
                            <a:schemeClr val="bg1"/>
                          </a:solidFill>
                        </a:rPr>
                        <a:t>ouro</a:t>
                      </a:r>
                      <a:r>
                        <a:rPr lang="en-US" sz="2800" u="none" baseline="0" dirty="0">
                          <a:solidFill>
                            <a:schemeClr val="bg1"/>
                          </a:solidFill>
                        </a:rPr>
                        <a:t>: </a:t>
                      </a:r>
                      <a:r>
                        <a:rPr lang="en-US" sz="2800" u="none" baseline="0" dirty="0" err="1">
                          <a:solidFill>
                            <a:schemeClr val="bg1"/>
                          </a:solidFill>
                        </a:rPr>
                        <a:t>Akshan</a:t>
                      </a:r>
                      <a:r>
                        <a:rPr lang="en-US" sz="2800" u="none" baseline="0" dirty="0">
                          <a:solidFill>
                            <a:schemeClr val="bg1"/>
                          </a:solidFill>
                        </a:rPr>
                        <a:t>-I </a:t>
                      </a:r>
                      <a:r>
                        <a:rPr lang="en-US" sz="2800" u="none" baseline="0" dirty="0" err="1">
                          <a:solidFill>
                            <a:schemeClr val="bg1"/>
                          </a:solidFill>
                        </a:rPr>
                        <a:t>khen</a:t>
                      </a:r>
                      <a:r>
                        <a:rPr lang="en-US" sz="2800" u="none" baseline="0" dirty="0">
                          <a:solidFill>
                            <a:schemeClr val="bg1"/>
                          </a:solidFill>
                        </a:rPr>
                        <a:t> </a:t>
                      </a:r>
                      <a:r>
                        <a:rPr lang="en-US" sz="2800" u="none" baseline="0" dirty="0" err="1">
                          <a:solidFill>
                            <a:schemeClr val="bg1"/>
                          </a:solidFill>
                        </a:rPr>
                        <a:t>tekmet-ouro</a:t>
                      </a:r>
                      <a:endParaRPr lang="en-US" sz="2800" u="none"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آري باميفي أوباشويس : آري باميفي أوبانوتى : آري باميفي أو باؤرو : آك شان إى خين تيك ميت أورو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اذكرني يا ربي، اذكرني يا إلهي، اذكرني يا ملكي، متي جئت في ملكوتك.</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806892629"/>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3011150"/>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2109028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have came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123728" y="6197242"/>
            <a:ext cx="5544616"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val="2799840049"/>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45362117"/>
              </p:ext>
            </p:extLst>
          </p:nvPr>
        </p:nvGraphicFramePr>
        <p:xfrm>
          <a:off x="357188" y="692696"/>
          <a:ext cx="8429684" cy="5177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77048">
                <a:tc>
                  <a:txBody>
                    <a:bodyPr/>
                    <a:lstStyle/>
                    <a:p>
                      <a:r>
                        <a:rPr lang="en-US" sz="3500"/>
                        <a:t>The great High Priest, undefiled forever. Holy God.</a:t>
                      </a: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Meghalo Arshi erevs istos e onas akrandon Agios O Theos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ميغالو آرشي اريفس استوس اي أوناس أكرانتون أجيوس أوثيؤس  .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رئيس الكهنة الأعظم إلي الابد الطاهر. قدوس الله.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88108037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“Megalo”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لحن "ميغالو"</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7457068" y="6244178"/>
            <a:ext cx="1296144" cy="400110"/>
          </a:xfrm>
          <a:prstGeom prst="rect">
            <a:avLst/>
          </a:prstGeom>
          <a:solidFill>
            <a:srgbClr val="C00000"/>
          </a:solidFill>
        </p:spPr>
        <p:txBody>
          <a:bodyPr wrap="square">
            <a:spAutoFit/>
          </a:bodyPr>
          <a:lstStyle/>
          <a:p>
            <a:pPr algn="ctr"/>
            <a:r>
              <a:rPr lang="en-US" sz="2000" b="1">
                <a:solidFill>
                  <a:schemeClr val="bg1"/>
                </a:solidFill>
              </a:rPr>
              <a:t>Skip</a:t>
            </a:r>
            <a:endParaRPr lang="en-US" sz="2000" b="1">
              <a:solidFill>
                <a:srgbClr val="FFFF99"/>
              </a:solidFill>
            </a:endParaRPr>
          </a:p>
        </p:txBody>
      </p:sp>
    </p:spTree>
    <p:extLst>
      <p:ext uri="{BB962C8B-B14F-4D97-AF65-F5344CB8AC3E}">
        <p14:creationId xmlns:p14="http://schemas.microsoft.com/office/powerpoint/2010/main" val="175482514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16180420"/>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have</a:t>
                      </a:r>
                      <a:r>
                        <a:rPr lang="en-US" sz="3500" b="1" i="0" kern="1200" baseline="0" dirty="0">
                          <a:solidFill>
                            <a:srgbClr val="FFFF99"/>
                          </a:solidFill>
                          <a:latin typeface="+mn-lt"/>
                          <a:ea typeface="+mn-ea"/>
                          <a:cs typeface="+mn-cs"/>
                        </a:rPr>
                        <a:t> mercy upon us.</a:t>
                      </a:r>
                      <a:endParaRPr lang="en-US" sz="3500" b="1" i="0" kern="1200" dirty="0">
                        <a:solidFill>
                          <a:srgbClr val="FFFF99"/>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agios Ic-sheros: agios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اجيوس يس شيروس، اجيوس اثاناتوس إيليسون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القوي، قدوس الحي الذي لا يموت،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524434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hlinkClick r:id="rId2" action="ppaction://hlinksldjump"/>
          </p:cNvPr>
          <p:cNvSpPr/>
          <p:nvPr/>
        </p:nvSpPr>
        <p:spPr>
          <a:xfrm>
            <a:off x="5076056" y="6031162"/>
            <a:ext cx="3899036" cy="707886"/>
          </a:xfrm>
          <a:prstGeom prst="rect">
            <a:avLst/>
          </a:prstGeom>
          <a:solidFill>
            <a:srgbClr val="C00000"/>
          </a:solidFill>
        </p:spPr>
        <p:txBody>
          <a:bodyPr wrap="square">
            <a:spAutoFit/>
          </a:bodyPr>
          <a:lstStyle/>
          <a:p>
            <a:pPr algn="ctr"/>
            <a:r>
              <a:rPr lang="en-US" sz="2000" b="1" dirty="0">
                <a:solidFill>
                  <a:srgbClr val="FFFF99"/>
                </a:solidFill>
              </a:rPr>
              <a:t>Psalm Trailer in the presence of Pope/ Bishop</a:t>
            </a:r>
          </a:p>
        </p:txBody>
      </p:sp>
      <p:graphicFrame>
        <p:nvGraphicFramePr>
          <p:cNvPr id="6" name="Table 5"/>
          <p:cNvGraphicFramePr>
            <a:graphicFrameLocks noGrp="1"/>
          </p:cNvGraphicFramePr>
          <p:nvPr>
            <p:extLst>
              <p:ext uri="{D42A27DB-BD31-4B8C-83A1-F6EECF244321}">
                <p14:modId xmlns:p14="http://schemas.microsoft.com/office/powerpoint/2010/main" val="2473197649"/>
              </p:ext>
            </p:extLst>
          </p:nvPr>
        </p:nvGraphicFramePr>
        <p:xfrm>
          <a:off x="357188" y="25445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0631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We ask you to remember us, O our faithful advocate, before our Lord Jesus Christ, that He may forgive us our sins.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Ten-tiho ari-pen-mevi, oti-epros-tatis etenhot, nahren penshois Esos Pekhrestos, entef ka nen-novi nan evol.</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900" b="1">
                          <a:solidFill>
                            <a:schemeClr val="bg1"/>
                          </a:solidFill>
                        </a:rPr>
                        <a:t>تينتى هو آرى بين ميفئى: أوتى إبروس تاتيس إيتين هوت: ناهرين بين شويس إيسوس بخرستوس: إنتيف كانين نوفى نان إيفول.</a:t>
                      </a:r>
                      <a:endParaRPr lang="en-US" sz="29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نسألك أذكرينا أيتها</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الشفيعة المؤتمنة أمام ربنا يسوع</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المسيح ليغفر لنا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3" action="ppaction://hlinksldjump"/>
            <a:extLst>
              <a:ext uri="{FF2B5EF4-FFF2-40B4-BE49-F238E27FC236}">
                <a16:creationId xmlns:a16="http://schemas.microsoft.com/office/drawing/2014/main" id="{4266D713-B27A-4D7B-BE12-1C4BB475B74C}"/>
              </a:ext>
            </a:extLst>
          </p:cNvPr>
          <p:cNvSpPr/>
          <p:nvPr/>
        </p:nvSpPr>
        <p:spPr>
          <a:xfrm>
            <a:off x="179512" y="6133077"/>
            <a:ext cx="180020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Main Menu</a:t>
            </a:r>
          </a:p>
        </p:txBody>
      </p:sp>
    </p:spTree>
    <p:extLst>
      <p:ext uri="{BB962C8B-B14F-4D97-AF65-F5344CB8AC3E}">
        <p14:creationId xmlns:p14="http://schemas.microsoft.com/office/powerpoint/2010/main" val="55993206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61757541"/>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Our Lord Jesus Christ: Fasted for us: forty days and forty nights till He</a:t>
                      </a:r>
                      <a:r>
                        <a:rPr lang="en-US" sz="3000" b="1" i="0" kern="1200" baseline="0" dirty="0">
                          <a:solidFill>
                            <a:srgbClr val="FFFF99"/>
                          </a:solidFill>
                          <a:latin typeface="+mn-lt"/>
                          <a:ea typeface="+mn-ea"/>
                          <a:cs typeface="+mn-cs"/>
                        </a:rPr>
                        <a:t> saved us from our sins.</a:t>
                      </a:r>
                      <a:endParaRPr lang="en-US" sz="3000" b="1" i="0" kern="1200" dirty="0">
                        <a:solidFill>
                          <a:srgbClr val="FFFF99"/>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Apenchois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Pikhristos</a:t>
                      </a:r>
                      <a:r>
                        <a:rPr lang="en-US" sz="2800" b="1" kern="1200" baseline="0" dirty="0">
                          <a:solidFill>
                            <a:schemeClr val="bg1"/>
                          </a:solidFill>
                          <a:latin typeface="+mn-lt"/>
                          <a:ea typeface="+mn-ea"/>
                          <a:cs typeface="+mn-cs"/>
                        </a:rPr>
                        <a:t> ernestevin e-</a:t>
                      </a:r>
                      <a:r>
                        <a:rPr lang="en-US" sz="2800" b="1" kern="1200" baseline="0" dirty="0" err="1">
                          <a:solidFill>
                            <a:schemeClr val="bg1"/>
                          </a:solidFill>
                          <a:latin typeface="+mn-lt"/>
                          <a:ea typeface="+mn-ea"/>
                          <a:cs typeface="+mn-cs"/>
                        </a:rPr>
                        <a:t>ehri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egon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en-eho-oo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ehme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en-egorh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entesoten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nennovi</a:t>
                      </a:r>
                      <a:r>
                        <a:rPr lang="en-US" sz="2800" b="1" kern="1200" baseline="0" dirty="0">
                          <a:solidFill>
                            <a:schemeClr val="bg1"/>
                          </a:solidFill>
                          <a:latin typeface="+mn-lt"/>
                          <a:ea typeface="+mn-ea"/>
                          <a:cs typeface="+mn-cs"/>
                        </a:rPr>
                        <a:t>:</a:t>
                      </a: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أبينشويس أيسوس بخرستوس، إرنستيڤين إى اهرى ايجون، انيهميه ان ايهؤو نيم اهمية ان ايجوره، شا إنتيف سوتين خين نينوڤى.</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ربنا يسوع المسيح، صام عنا، أربعين يوماً وأربعين ليلة، حتى خلصنا من خطايانا.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80398226"/>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5323403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also fast with purity</a:t>
                      </a:r>
                      <a:r>
                        <a:rPr lang="en-US" sz="3100" b="1" i="0" kern="1200" baseline="0" dirty="0">
                          <a:solidFill>
                            <a:srgbClr val="FFFF99"/>
                          </a:solidFill>
                          <a:latin typeface="+mn-lt"/>
                          <a:ea typeface="+mn-ea"/>
                          <a:cs typeface="+mn-cs"/>
                        </a:rPr>
                        <a:t> and truth: and let us pray </a:t>
                      </a:r>
                      <a:r>
                        <a:rPr lang="en-US" sz="3100" b="1" i="0" kern="1200" baseline="0" dirty="0" err="1">
                          <a:solidFill>
                            <a:srgbClr val="FFFF99"/>
                          </a:solidFill>
                          <a:latin typeface="+mn-lt"/>
                          <a:ea typeface="+mn-ea"/>
                          <a:cs typeface="+mn-cs"/>
                        </a:rPr>
                        <a:t>caling</a:t>
                      </a:r>
                      <a:r>
                        <a:rPr lang="en-US" sz="3100" b="1" i="0" kern="1200" baseline="0" dirty="0">
                          <a:solidFill>
                            <a:srgbClr val="FFFF99"/>
                          </a:solidFill>
                          <a:latin typeface="+mn-lt"/>
                          <a:ea typeface="+mn-ea"/>
                          <a:cs typeface="+mn-cs"/>
                        </a:rPr>
                        <a:t> out saying:</a:t>
                      </a:r>
                      <a:endParaRPr lang="en-US" sz="3100" b="1" i="0" kern="1200" dirty="0">
                        <a:solidFill>
                          <a:srgbClr val="FFFF99"/>
                        </a:solidFill>
                        <a:latin typeface="+mn-lt"/>
                        <a:ea typeface="+mn-ea"/>
                        <a:cs typeface="+mn-cs"/>
                      </a:endParaRPr>
                    </a:p>
                    <a:p>
                      <a:pPr algn="just"/>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Anon hon </a:t>
                      </a:r>
                      <a:r>
                        <a:rPr lang="en-US" sz="2800" b="1" kern="1200" baseline="0" dirty="0" err="1">
                          <a:solidFill>
                            <a:schemeClr val="bg1"/>
                          </a:solidFill>
                          <a:latin typeface="+mn-lt"/>
                          <a:ea typeface="+mn-ea"/>
                          <a:cs typeface="+mn-cs"/>
                        </a:rPr>
                        <a:t>maren</a:t>
                      </a:r>
                      <a:r>
                        <a:rPr lang="en-US" sz="2800" b="1" kern="1200" baseline="0" dirty="0">
                          <a:solidFill>
                            <a:schemeClr val="bg1"/>
                          </a:solidFill>
                          <a:latin typeface="+mn-lt"/>
                          <a:ea typeface="+mn-ea"/>
                          <a:cs typeface="+mn-cs"/>
                        </a:rPr>
                        <a:t> ernestevin </a:t>
                      </a:r>
                      <a:r>
                        <a:rPr lang="en-US" sz="2800" b="1" kern="1200" baseline="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ootoovo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oomethmi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owwoh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enten-ereprosevkeste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en-osh</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engo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emmos</a:t>
                      </a:r>
                      <a:r>
                        <a:rPr lang="en-US" sz="2800" b="1" kern="1200" baseline="0" dirty="0">
                          <a:solidFill>
                            <a:schemeClr val="bg1"/>
                          </a:solidFill>
                          <a:latin typeface="+mn-lt"/>
                          <a:ea typeface="+mn-ea"/>
                          <a:cs typeface="+mn-cs"/>
                        </a:rPr>
                        <a:t>:</a:t>
                      </a:r>
                    </a:p>
                    <a:p>
                      <a:pPr algn="just"/>
                      <a:endParaRPr lang="en-US" sz="31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أنون هون مارين ارنيستڤين، خين أوتوڤو نيم أو ميثمى، أووه انتين إر ابروس إفشستى، انؤوش ايڤول انجو إموس.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ونحن أيضاً فلنصُم، بطهارة وبر، ونُصلِي، صارخين قائلين.</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7874436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43481694"/>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I have sinned, I have sinned,</a:t>
                      </a:r>
                      <a:r>
                        <a:rPr lang="en-US" sz="2800" b="1" i="0" kern="1200" baseline="0" dirty="0">
                          <a:solidFill>
                            <a:srgbClr val="FFFF99"/>
                          </a:solidFill>
                          <a:latin typeface="+mn-lt"/>
                          <a:ea typeface="+mn-ea"/>
                          <a:cs typeface="+mn-cs"/>
                        </a:rPr>
                        <a:t> My Lord Jesus forgive me: for there is no servant who is without sin and no Master who is without forgiveness:</a:t>
                      </a:r>
                      <a:endParaRPr lang="en-US" sz="2800" b="1" i="0" kern="1200" dirty="0">
                        <a:solidFill>
                          <a:srgbClr val="FFFF99"/>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Ai-</a:t>
                      </a:r>
                      <a:r>
                        <a:rPr lang="en-US" sz="2800" b="1" kern="1200" baseline="0" dirty="0" err="1">
                          <a:solidFill>
                            <a:schemeClr val="bg1"/>
                          </a:solidFill>
                          <a:latin typeface="+mn-lt"/>
                          <a:ea typeface="+mn-ea"/>
                          <a:cs typeface="+mn-cs"/>
                        </a:rPr>
                        <a:t>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ai-ernovi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pachois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Isos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ko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emmon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
                      </a:r>
                      <a:r>
                        <a:rPr lang="en-US" sz="2800" b="1" kern="1200" baseline="0" dirty="0">
                          <a:solidFill>
                            <a:schemeClr val="bg1"/>
                          </a:solidFill>
                          <a:latin typeface="+mn-lt"/>
                          <a:ea typeface="+mn-ea"/>
                          <a:cs typeface="+mn-cs"/>
                        </a:rPr>
                        <a:t> at-</a:t>
                      </a:r>
                      <a:r>
                        <a:rPr lang="en-US" sz="2800" b="1" kern="1200" baseline="0" dirty="0" err="1">
                          <a:solidFill>
                            <a:schemeClr val="bg1"/>
                          </a:solidFill>
                          <a:latin typeface="+mn-lt"/>
                          <a:ea typeface="+mn-ea"/>
                          <a:cs typeface="+mn-cs"/>
                        </a:rPr>
                        <a:t>ernovi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outhe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emmon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en-atko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evol</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اى إر نوڤى اى إر نوڤى، باشويس إيسوس كونى إيڤول، چيه إممون ڤوك ان أت ايرنوڤى، اوذيه اممون إت شويس ان ات كو ايڤول.</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"أخطأت أخطأت، يا ربي يسوع إغفر لي، لأنه ليس عبد بلا خطية، ولا سيد بلا غفران."</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4391460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00180287"/>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Our Father our art in Heaven,</a:t>
                      </a:r>
                      <a:r>
                        <a:rPr lang="en-US" sz="2900" b="1" i="0" kern="1200" baseline="0" dirty="0">
                          <a:solidFill>
                            <a:srgbClr val="FFFF99"/>
                          </a:solidFill>
                          <a:latin typeface="+mn-lt"/>
                          <a:ea typeface="+mn-ea"/>
                          <a:cs typeface="+mn-cs"/>
                        </a:rPr>
                        <a:t> Hallowed by Thy name: They Kingdom come: for thine is the glory forever Amen. </a:t>
                      </a:r>
                      <a:endParaRPr lang="en-US" sz="2900" b="1" i="0" kern="1200" dirty="0">
                        <a:solidFill>
                          <a:srgbClr val="FFFF99"/>
                        </a:solidFill>
                        <a:latin typeface="+mn-lt"/>
                        <a:ea typeface="+mn-ea"/>
                        <a:cs typeface="+mn-cs"/>
                      </a:endParaRPr>
                    </a:p>
                    <a:p>
                      <a:pPr algn="just"/>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kern="1200" baseline="0" dirty="0">
                          <a:solidFill>
                            <a:schemeClr val="bg1"/>
                          </a:solidFill>
                          <a:latin typeface="+mn-lt"/>
                          <a:ea typeface="+mn-ea"/>
                          <a:cs typeface="+mn-cs"/>
                        </a:rPr>
                        <a:t>Je </a:t>
                      </a:r>
                      <a:r>
                        <a:rPr lang="en-US" sz="2900" b="1" kern="1200" baseline="0" dirty="0" err="1">
                          <a:solidFill>
                            <a:schemeClr val="bg1"/>
                          </a:solidFill>
                          <a:latin typeface="+mn-lt"/>
                          <a:ea typeface="+mn-ea"/>
                          <a:cs typeface="+mn-cs"/>
                        </a:rPr>
                        <a:t>Penyot</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etkhen</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nifi-owwi</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maref-touvo</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enje</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pekran</a:t>
                      </a:r>
                      <a:r>
                        <a:rPr lang="en-US" sz="2900" b="1" kern="1200" baseline="0" dirty="0">
                          <a:solidFill>
                            <a:schemeClr val="bg1"/>
                          </a:solidFill>
                          <a:latin typeface="+mn-lt"/>
                          <a:ea typeface="+mn-ea"/>
                          <a:cs typeface="+mn-cs"/>
                        </a:rPr>
                        <a:t>: mares-I </a:t>
                      </a:r>
                      <a:r>
                        <a:rPr lang="en-US" sz="2900" b="1" kern="1200" baseline="0" dirty="0" err="1">
                          <a:solidFill>
                            <a:schemeClr val="bg1"/>
                          </a:solidFill>
                          <a:latin typeface="+mn-lt"/>
                          <a:ea typeface="+mn-ea"/>
                          <a:cs typeface="+mn-cs"/>
                        </a:rPr>
                        <a:t>enje</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tekmet-ooro</a:t>
                      </a:r>
                      <a:r>
                        <a:rPr lang="en-US" sz="2900" b="1" kern="1200" baseline="0" dirty="0">
                          <a:solidFill>
                            <a:schemeClr val="bg1"/>
                          </a:solidFill>
                          <a:latin typeface="+mn-lt"/>
                          <a:ea typeface="+mn-ea"/>
                          <a:cs typeface="+mn-cs"/>
                        </a:rPr>
                        <a:t> je </a:t>
                      </a:r>
                      <a:r>
                        <a:rPr lang="en-US" sz="2900" b="1" kern="1200" baseline="0" dirty="0" err="1">
                          <a:solidFill>
                            <a:schemeClr val="bg1"/>
                          </a:solidFill>
                          <a:latin typeface="+mn-lt"/>
                          <a:ea typeface="+mn-ea"/>
                          <a:cs typeface="+mn-cs"/>
                        </a:rPr>
                        <a:t>vok</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pe</a:t>
                      </a:r>
                      <a:r>
                        <a:rPr lang="en-US" sz="2900" b="1" kern="1200" baseline="0" dirty="0">
                          <a:solidFill>
                            <a:schemeClr val="bg1"/>
                          </a:solidFill>
                          <a:latin typeface="+mn-lt"/>
                          <a:ea typeface="+mn-ea"/>
                          <a:cs typeface="+mn-cs"/>
                        </a:rPr>
                        <a:t> pi-o-</a:t>
                      </a:r>
                      <a:r>
                        <a:rPr lang="en-US" sz="2900" b="1" kern="1200" baseline="0" dirty="0" err="1">
                          <a:solidFill>
                            <a:schemeClr val="bg1"/>
                          </a:solidFill>
                          <a:latin typeface="+mn-lt"/>
                          <a:ea typeface="+mn-ea"/>
                          <a:cs typeface="+mn-cs"/>
                        </a:rPr>
                        <a:t>oo</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sha</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ni</a:t>
                      </a:r>
                      <a:r>
                        <a:rPr lang="en-US" sz="2900" b="1" kern="1200" baseline="0" dirty="0">
                          <a:solidFill>
                            <a:schemeClr val="bg1"/>
                          </a:solidFill>
                          <a:latin typeface="+mn-lt"/>
                          <a:ea typeface="+mn-ea"/>
                          <a:cs typeface="+mn-cs"/>
                        </a:rPr>
                        <a:t> </a:t>
                      </a:r>
                      <a:r>
                        <a:rPr lang="en-US" sz="2900" b="1" kern="1200" baseline="0" dirty="0" err="1">
                          <a:solidFill>
                            <a:schemeClr val="bg1"/>
                          </a:solidFill>
                          <a:latin typeface="+mn-lt"/>
                          <a:ea typeface="+mn-ea"/>
                          <a:cs typeface="+mn-cs"/>
                        </a:rPr>
                        <a:t>eneh</a:t>
                      </a:r>
                      <a:r>
                        <a:rPr lang="en-US" sz="2900" b="1" kern="1200" baseline="0" dirty="0">
                          <a:solidFill>
                            <a:schemeClr val="bg1"/>
                          </a:solidFill>
                          <a:latin typeface="+mn-lt"/>
                          <a:ea typeface="+mn-ea"/>
                          <a:cs typeface="+mn-cs"/>
                        </a:rPr>
                        <a:t>.</a:t>
                      </a:r>
                    </a:p>
                    <a:p>
                      <a:pPr algn="just"/>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چي بينيوت اتخين نى فيئوى، مارفتوڤو انچى بيكران، مارسئى إنچى تيك ميتؤرو، چى فوك بي بي ؤوؤو شا نى اينيه.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5831017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78820438"/>
              </p:ext>
            </p:extLst>
          </p:nvPr>
        </p:nvGraphicFramePr>
        <p:xfrm>
          <a:off x="357188" y="65947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67341091"/>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254179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4670667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5120741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holy Immortal, who rose from the dead and ascended into the heavens, have mercy on us.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anastas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ekton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nekron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anelthon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oranos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73442797"/>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02864752"/>
              </p:ext>
            </p:extLst>
          </p:nvPr>
        </p:nvGraphicFramePr>
        <p:xfrm>
          <a:off x="357188" y="105112"/>
          <a:ext cx="8429684" cy="49080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90806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Zoxa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Patri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Ieyoo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Pnevmati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nin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ictos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onas</a:t>
                      </a:r>
                      <a:r>
                        <a:rPr lang="en-US" sz="2600" b="1" u="none" kern="1200" baseline="0" dirty="0">
                          <a:solidFill>
                            <a:schemeClr val="bg1"/>
                          </a:solidFill>
                          <a:latin typeface="+mn-lt"/>
                          <a:ea typeface="+mn-ea"/>
                          <a:cs typeface="+mn-cs"/>
                        </a:rPr>
                        <a:t> ton </a:t>
                      </a:r>
                      <a:r>
                        <a:rPr lang="en-US" sz="2600" b="1" u="none" kern="1200" baseline="0" dirty="0" err="1">
                          <a:solidFill>
                            <a:schemeClr val="bg1"/>
                          </a:solidFill>
                          <a:latin typeface="+mn-lt"/>
                          <a:ea typeface="+mn-ea"/>
                          <a:cs typeface="+mn-cs"/>
                        </a:rPr>
                        <a:t>ei</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onon</a:t>
                      </a:r>
                      <a:r>
                        <a:rPr lang="en-US" sz="2600" b="1" u="none" kern="1200" baseline="0" dirty="0">
                          <a:solidFill>
                            <a:schemeClr val="bg1"/>
                          </a:solidFill>
                          <a:latin typeface="+mn-lt"/>
                          <a:ea typeface="+mn-ea"/>
                          <a:cs typeface="+mn-cs"/>
                        </a:rPr>
                        <a:t> Amen </a:t>
                      </a:r>
                      <a:r>
                        <a:rPr lang="en-US" sz="2600" b="1" u="none" kern="1200" baseline="0" dirty="0" err="1">
                          <a:solidFill>
                            <a:schemeClr val="bg1"/>
                          </a:solidFill>
                          <a:latin typeface="+mn-lt"/>
                          <a:ea typeface="+mn-ea"/>
                          <a:cs typeface="+mn-cs"/>
                        </a:rPr>
                        <a:t>Agia</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Trias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emas</a:t>
                      </a:r>
                      <a:endParaRPr lang="en-US" sz="2600" b="1" kern="1200" baseline="0" dirty="0">
                        <a:solidFill>
                          <a:schemeClr val="bg1"/>
                        </a:solidFill>
                        <a:latin typeface="+mn-lt"/>
                        <a:ea typeface="+mn-ea"/>
                        <a:cs typeface="+mn-cs"/>
                      </a:endParaRPr>
                    </a:p>
                    <a:p>
                      <a:pPr algn="just"/>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19189125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810404601"/>
              </p:ext>
            </p:extLst>
          </p:nvPr>
        </p:nvGraphicFramePr>
        <p:xfrm>
          <a:off x="357188" y="62068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Our Father our art in Heaven,</a:t>
                      </a:r>
                      <a:r>
                        <a:rPr lang="en-US" sz="2800" b="1" i="0" kern="1200" baseline="0" dirty="0">
                          <a:solidFill>
                            <a:srgbClr val="FFFF99"/>
                          </a:solidFill>
                          <a:latin typeface="+mn-lt"/>
                          <a:ea typeface="+mn-ea"/>
                          <a:cs typeface="+mn-cs"/>
                        </a:rPr>
                        <a:t> Hallowed by Thy name: They Kingdom come: for thine is the glory forever Amen. </a:t>
                      </a:r>
                      <a:endParaRPr lang="en-US" sz="2800" b="1" i="0" kern="1200" dirty="0">
                        <a:solidFill>
                          <a:srgbClr val="FFFF99"/>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Je </a:t>
                      </a:r>
                      <a:r>
                        <a:rPr lang="en-US" sz="2800" b="1" kern="1200" baseline="0" dirty="0" err="1">
                          <a:solidFill>
                            <a:schemeClr val="bg1"/>
                          </a:solidFill>
                          <a:latin typeface="+mn-lt"/>
                          <a:ea typeface="+mn-ea"/>
                          <a:cs typeface="+mn-cs"/>
                        </a:rPr>
                        <a:t>Penyot</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etkhen</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nifi-owwi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maref-touvo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pekran</a:t>
                      </a:r>
                      <a:r>
                        <a:rPr lang="en-US" sz="2800" b="1" kern="1200" baseline="0" dirty="0">
                          <a:solidFill>
                            <a:schemeClr val="bg1"/>
                          </a:solidFill>
                          <a:latin typeface="+mn-lt"/>
                          <a:ea typeface="+mn-ea"/>
                          <a:cs typeface="+mn-cs"/>
                        </a:rPr>
                        <a:t>: mares-I </a:t>
                      </a:r>
                      <a:r>
                        <a:rPr lang="en-US" sz="2800" b="1" kern="1200" baseline="0" dirty="0" err="1">
                          <a:solidFill>
                            <a:schemeClr val="bg1"/>
                          </a:solidFill>
                          <a:latin typeface="+mn-lt"/>
                          <a:ea typeface="+mn-ea"/>
                          <a:cs typeface="+mn-cs"/>
                        </a:rPr>
                        <a:t>enje</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tekmet-ooro</a:t>
                      </a:r>
                      <a:r>
                        <a:rPr lang="en-US" sz="2800" b="1" kern="1200" baseline="0" dirty="0">
                          <a:solidFill>
                            <a:schemeClr val="bg1"/>
                          </a:solidFill>
                          <a:latin typeface="+mn-lt"/>
                          <a:ea typeface="+mn-ea"/>
                          <a:cs typeface="+mn-cs"/>
                        </a:rPr>
                        <a:t> je </a:t>
                      </a:r>
                      <a:r>
                        <a:rPr lang="en-US" sz="2800" b="1" kern="1200" baseline="0" dirty="0" err="1">
                          <a:solidFill>
                            <a:schemeClr val="bg1"/>
                          </a:solidFill>
                          <a:latin typeface="+mn-lt"/>
                          <a:ea typeface="+mn-ea"/>
                          <a:cs typeface="+mn-cs"/>
                        </a:rPr>
                        <a:t>vok</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pe</a:t>
                      </a:r>
                      <a:r>
                        <a:rPr lang="en-US" sz="2800" b="1" kern="1200" baseline="0" dirty="0">
                          <a:solidFill>
                            <a:schemeClr val="bg1"/>
                          </a:solidFill>
                          <a:latin typeface="+mn-lt"/>
                          <a:ea typeface="+mn-ea"/>
                          <a:cs typeface="+mn-cs"/>
                        </a:rPr>
                        <a:t> pi-o-</a:t>
                      </a:r>
                      <a:r>
                        <a:rPr lang="en-US" sz="2800" b="1" kern="1200" baseline="0" dirty="0" err="1">
                          <a:solidFill>
                            <a:schemeClr val="bg1"/>
                          </a:solidFill>
                          <a:latin typeface="+mn-lt"/>
                          <a:ea typeface="+mn-ea"/>
                          <a:cs typeface="+mn-cs"/>
                        </a:rPr>
                        <a:t>oo</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sha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eneh</a:t>
                      </a:r>
                      <a:r>
                        <a:rPr lang="en-US" sz="2800" b="1" kern="1200" baseline="0" dirty="0">
                          <a:solidFill>
                            <a:schemeClr val="bg1"/>
                          </a:solidFill>
                          <a:latin typeface="+mn-lt"/>
                          <a:ea typeface="+mn-ea"/>
                          <a:cs typeface="+mn-cs"/>
                        </a:rPr>
                        <a:t>.</a:t>
                      </a: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چي بينيوت اتخين نى فيئوى، ماريف توڤو انچى بيكران، مارسئى إنچى تيك ميتؤرو، چى فوك بي بي ؤوؤو شا نى اينيه.</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أبانا الذي في السموات، ليتقدس إسمك، ليأت ملكوتك، لأن لك المجد إلي الابد.</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5" name="Rectangle 4">
            <a:hlinkClick r:id="rId2" action="ppaction://hlinksldjump"/>
          </p:cNvPr>
          <p:cNvSpPr/>
          <p:nvPr/>
        </p:nvSpPr>
        <p:spPr>
          <a:xfrm>
            <a:off x="2771800" y="6165304"/>
            <a:ext cx="4248472" cy="400110"/>
          </a:xfrm>
          <a:prstGeom prst="rect">
            <a:avLst/>
          </a:prstGeom>
          <a:solidFill>
            <a:srgbClr val="C00000"/>
          </a:solidFill>
        </p:spPr>
        <p:txBody>
          <a:bodyPr wrap="square">
            <a:spAutoFit/>
          </a:bodyPr>
          <a:lstStyle/>
          <a:p>
            <a:pPr algn="ctr"/>
            <a:r>
              <a:rPr lang="en-US" sz="2000" b="1">
                <a:solidFill>
                  <a:schemeClr val="bg1"/>
                </a:solidFill>
              </a:rPr>
              <a:t>Great Fast weekdays </a:t>
            </a:r>
            <a:endParaRPr lang="en-US" sz="2000" b="1">
              <a:solidFill>
                <a:srgbClr val="FFFF99"/>
              </a:solidFill>
            </a:endParaRPr>
          </a:p>
        </p:txBody>
      </p:sp>
    </p:spTree>
    <p:extLst>
      <p:ext uri="{BB962C8B-B14F-4D97-AF65-F5344CB8AC3E}">
        <p14:creationId xmlns:p14="http://schemas.microsoft.com/office/powerpoint/2010/main" val="321647730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 اسماروؤوت انجى افيوت نيم ابشيرى نيم بى إبنيفما إثؤواب تى اترياس اتجيك إيفول تين أوؤشت ام موس تين تى اوأوناس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1296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254884831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9407249"/>
              </p:ext>
            </p:extLst>
          </p:nvPr>
        </p:nvGraphicFramePr>
        <p:xfrm>
          <a:off x="357188" y="803488"/>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Let us worship our Savior, the good Lover of Mankind, for He had compassion on us, He has come and saved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Maren ouwsht emben soteer : pi mai romi en aghathos : je enthof afshenheet kharon : af ei owoh afsoty emmon.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أوؤشت امبين سوتير : بى ماى رومى ان اغاثوس : جى انثوف آف شينهيت خارون : آف إى اووه افسوتى إممون</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فلنسجد لمخلصنا، محب البشر الصالح، لأنه تراءف علينا، أتى وخلصنا.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1619672" y="6269250"/>
            <a:ext cx="6408712" cy="400110"/>
          </a:xfrm>
          <a:prstGeom prst="rect">
            <a:avLst/>
          </a:prstGeom>
          <a:solidFill>
            <a:srgbClr val="C00000"/>
          </a:solidFill>
        </p:spPr>
        <p:txBody>
          <a:bodyPr wrap="square">
            <a:spAutoFit/>
          </a:bodyPr>
          <a:lstStyle/>
          <a:p>
            <a:pPr algn="ctr"/>
            <a:r>
              <a:rPr lang="en-US" sz="2000" b="1">
                <a:solidFill>
                  <a:srgbClr val="FFFF99"/>
                </a:solidFill>
              </a:rPr>
              <a:t>On Hosanna Sunday</a:t>
            </a:r>
          </a:p>
        </p:txBody>
      </p:sp>
    </p:spTree>
    <p:extLst>
      <p:ext uri="{BB962C8B-B14F-4D97-AF65-F5344CB8AC3E}">
        <p14:creationId xmlns:p14="http://schemas.microsoft.com/office/powerpoint/2010/main" val="365935933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hlinkClick r:id="rId2" action="ppaction://hlinksldjump"/>
          </p:cNvPr>
          <p:cNvSpPr/>
          <p:nvPr/>
        </p:nvSpPr>
        <p:spPr>
          <a:xfrm>
            <a:off x="0" y="6187370"/>
            <a:ext cx="217399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Main Menu</a:t>
            </a:r>
          </a:p>
        </p:txBody>
      </p:sp>
      <p:sp>
        <p:nvSpPr>
          <p:cNvPr id="3" name="Rectangle 2"/>
          <p:cNvSpPr/>
          <p:nvPr/>
        </p:nvSpPr>
        <p:spPr>
          <a:xfrm>
            <a:off x="1624756" y="188640"/>
            <a:ext cx="589456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Hosanna Sunday</a:t>
            </a:r>
          </a:p>
        </p:txBody>
      </p:sp>
      <p:pic>
        <p:nvPicPr>
          <p:cNvPr id="5" name="Picture 4"/>
          <p:cNvPicPr>
            <a:picLocks noChangeAspect="1"/>
          </p:cNvPicPr>
          <p:nvPr/>
        </p:nvPicPr>
        <p:blipFill>
          <a:blip r:embed="rId3"/>
          <a:stretch>
            <a:fillRect/>
          </a:stretch>
        </p:blipFill>
        <p:spPr>
          <a:xfrm>
            <a:off x="827584" y="980728"/>
            <a:ext cx="7701929" cy="4752528"/>
          </a:xfrm>
          <a:prstGeom prst="rect">
            <a:avLst/>
          </a:prstGeom>
        </p:spPr>
      </p:pic>
    </p:spTree>
    <p:extLst>
      <p:ext uri="{BB962C8B-B14F-4D97-AF65-F5344CB8AC3E}">
        <p14:creationId xmlns:p14="http://schemas.microsoft.com/office/powerpoint/2010/main" val="211712486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767162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8572952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367535726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7783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26605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5983977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74361668"/>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holy archangel Gabriel the herald of glad tidings,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pi </a:t>
                      </a:r>
                      <a:r>
                        <a:rPr lang="en-CA" sz="3300" baseline="0" dirty="0" err="1">
                          <a:solidFill>
                            <a:schemeClr val="bg1"/>
                          </a:solidFill>
                        </a:rPr>
                        <a:t>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ethouab</a:t>
                      </a:r>
                      <a:r>
                        <a:rPr lang="en-CA" sz="3300" baseline="0" dirty="0">
                          <a:solidFill>
                            <a:schemeClr val="bg1"/>
                          </a:solidFill>
                        </a:rPr>
                        <a:t> </a:t>
                      </a:r>
                      <a:r>
                        <a:rPr lang="en-CA" sz="3300" baseline="0" dirty="0" err="1">
                          <a:solidFill>
                            <a:schemeClr val="bg1"/>
                          </a:solidFill>
                        </a:rPr>
                        <a:t>Ghabri</a:t>
                      </a:r>
                      <a:r>
                        <a:rPr lang="en-CA" sz="3300" baseline="0" dirty="0">
                          <a:solidFill>
                            <a:schemeClr val="bg1"/>
                          </a:solidFill>
                        </a:rPr>
                        <a:t>-eel </a:t>
                      </a:r>
                      <a:r>
                        <a:rPr lang="en-CA" sz="3300" baseline="0" dirty="0" err="1">
                          <a:solidFill>
                            <a:schemeClr val="bg1"/>
                          </a:solidFill>
                        </a:rPr>
                        <a:t>pifai</a:t>
                      </a:r>
                      <a:r>
                        <a:rPr lang="en-CA" sz="3300" baseline="0" dirty="0">
                          <a:solidFill>
                            <a:schemeClr val="bg1"/>
                          </a:solidFill>
                        </a:rPr>
                        <a:t> </a:t>
                      </a:r>
                      <a:r>
                        <a:rPr lang="en-CA" sz="3300" baseline="0" dirty="0" err="1">
                          <a:solidFill>
                            <a:schemeClr val="bg1"/>
                          </a:solidFill>
                        </a:rPr>
                        <a:t>shenofi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 اثؤواب غابريئيل بى فاى شينوفى: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8037024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511263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US" sz="3000" b="1" i="0" kern="1200" dirty="0">
                          <a:solidFill>
                            <a:srgbClr val="FFFF99"/>
                          </a:solidFill>
                          <a:latin typeface="+mn-lt"/>
                          <a:ea typeface="+mn-ea"/>
                          <a:cs typeface="+mn-cs"/>
                        </a:rPr>
                        <a:t>Through the intercessions, of the forerunner and baptizer, John the Baptist, 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 </a:t>
                      </a:r>
                      <a:r>
                        <a:rPr lang="en-CA" sz="3000" dirty="0" err="1">
                          <a:solidFill>
                            <a:schemeClr val="bg1"/>
                          </a:solidFill>
                        </a:rPr>
                        <a:t>eprodromos</a:t>
                      </a:r>
                      <a:r>
                        <a:rPr lang="en-CA" sz="3000" baseline="0" dirty="0">
                          <a:solidFill>
                            <a:schemeClr val="bg1"/>
                          </a:solidFill>
                        </a:rPr>
                        <a:t> </a:t>
                      </a:r>
                      <a:r>
                        <a:rPr lang="en-CA" sz="3000" baseline="0" dirty="0" err="1">
                          <a:solidFill>
                            <a:schemeClr val="bg1"/>
                          </a:solidFill>
                        </a:rPr>
                        <a:t>emvabtees</a:t>
                      </a:r>
                      <a:r>
                        <a:rPr lang="en-CA" sz="3000" dirty="0">
                          <a:solidFill>
                            <a:schemeClr val="bg1"/>
                          </a:solidFill>
                        </a:rPr>
                        <a:t>-tees </a:t>
                      </a:r>
                      <a:r>
                        <a:rPr lang="en-CA" sz="3000" dirty="0" err="1">
                          <a:solidFill>
                            <a:schemeClr val="bg1"/>
                          </a:solidFill>
                        </a:rPr>
                        <a:t>Yo-ann-es</a:t>
                      </a:r>
                      <a:r>
                        <a:rPr lang="en-CA" sz="3000" dirty="0">
                          <a:solidFill>
                            <a:schemeClr val="bg1"/>
                          </a:solidFill>
                        </a:rPr>
                        <a:t> </a:t>
                      </a:r>
                    </a:p>
                    <a:p>
                      <a:r>
                        <a:rPr lang="en-CA" sz="3000" dirty="0">
                          <a:solidFill>
                            <a:schemeClr val="bg1"/>
                          </a:solidFill>
                        </a:rPr>
                        <a:t>Pi ref </a:t>
                      </a:r>
                      <a:r>
                        <a:rPr lang="en-CA" sz="3000" dirty="0" err="1">
                          <a:solidFill>
                            <a:schemeClr val="bg1"/>
                          </a:solidFill>
                        </a:rPr>
                        <a:t>ti</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امفابتيستيس يوأنس بى ريف تى أومس : ابشويس ...</a:t>
                      </a:r>
                    </a:p>
                    <a:p>
                      <a:pPr algn="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431097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a:hlinkClick r:id="rId2" action="ppaction://hlinksldjump"/>
          </p:cNvPr>
          <p:cNvSpPr/>
          <p:nvPr/>
        </p:nvSpPr>
        <p:spPr>
          <a:xfrm>
            <a:off x="179512" y="183433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Holy Liturgy </a:t>
            </a:r>
            <a:r>
              <a:rPr lang="ar-SA" sz="2800" b="1" dirty="0"/>
              <a:t>الحان القداس</a:t>
            </a:r>
            <a:endParaRPr lang="en-US" sz="2500" b="1" dirty="0"/>
          </a:p>
        </p:txBody>
      </p:sp>
      <p:sp>
        <p:nvSpPr>
          <p:cNvPr id="13" name="Rectangle 12"/>
          <p:cNvSpPr/>
          <p:nvPr/>
        </p:nvSpPr>
        <p:spPr>
          <a:xfrm>
            <a:off x="3485032" y="188640"/>
            <a:ext cx="2173993" cy="553998"/>
          </a:xfrm>
          <a:prstGeom prst="rect">
            <a:avLst/>
          </a:prstGeom>
        </p:spPr>
        <p:txBody>
          <a:bodyPr wrap="none">
            <a:spAutoFit/>
          </a:bodyPr>
          <a:lstStyle/>
          <a:p>
            <a:pPr lvl="0" algn="ctr" fontAlgn="auto">
              <a:spcBef>
                <a:spcPts val="0"/>
              </a:spcBef>
              <a:spcAft>
                <a:spcPts val="0"/>
              </a:spcAft>
              <a:defRPr/>
            </a:pPr>
            <a:r>
              <a:rPr lang="en-CA" sz="3000" b="1" u="sng" dirty="0">
                <a:solidFill>
                  <a:srgbClr val="FFFF00"/>
                </a:solidFill>
              </a:rPr>
              <a:t>Main Menu</a:t>
            </a:r>
          </a:p>
        </p:txBody>
      </p:sp>
      <p:sp>
        <p:nvSpPr>
          <p:cNvPr id="2" name="Rounded Rectangle 1">
            <a:hlinkClick r:id="rId3" action="ppaction://hlinksldjump"/>
          </p:cNvPr>
          <p:cNvSpPr/>
          <p:nvPr/>
        </p:nvSpPr>
        <p:spPr>
          <a:xfrm>
            <a:off x="179512" y="98072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Matins/Vespers </a:t>
            </a:r>
            <a:r>
              <a:rPr lang="ar-SA" sz="2800" b="1" dirty="0"/>
              <a:t>عشيه / باكر</a:t>
            </a:r>
            <a:r>
              <a:rPr lang="en-CA" sz="2800" b="1" dirty="0"/>
              <a:t> </a:t>
            </a:r>
            <a:r>
              <a:rPr lang="en-US" sz="2500" b="1" dirty="0"/>
              <a:t>	</a:t>
            </a:r>
          </a:p>
        </p:txBody>
      </p:sp>
      <p:sp>
        <p:nvSpPr>
          <p:cNvPr id="10" name="Rounded Rectangle 9">
            <a:hlinkClick r:id="rId4" action="ppaction://hlinksldjump"/>
          </p:cNvPr>
          <p:cNvSpPr/>
          <p:nvPr/>
        </p:nvSpPr>
        <p:spPr>
          <a:xfrm>
            <a:off x="179512" y="268794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Glorification </a:t>
            </a:r>
            <a:r>
              <a:rPr lang="ar-SA" sz="2800" b="1" dirty="0"/>
              <a:t>التمجيد</a:t>
            </a:r>
            <a:endParaRPr lang="en-US" sz="2500" b="1" dirty="0"/>
          </a:p>
        </p:txBody>
      </p:sp>
      <p:sp>
        <p:nvSpPr>
          <p:cNvPr id="11" name="Rounded Rectangle 10">
            <a:hlinkClick r:id="rId5" action="ppaction://hlinksldjump"/>
          </p:cNvPr>
          <p:cNvSpPr/>
          <p:nvPr/>
        </p:nvSpPr>
        <p:spPr>
          <a:xfrm>
            <a:off x="179512" y="354155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Midnight Praises </a:t>
            </a:r>
            <a:r>
              <a:rPr lang="ar-SA" sz="2800" b="1" dirty="0"/>
              <a:t>تسبحه نصف الليل</a:t>
            </a:r>
            <a:endParaRPr lang="en-US" sz="2500" b="1" dirty="0"/>
          </a:p>
        </p:txBody>
      </p:sp>
      <p:sp>
        <p:nvSpPr>
          <p:cNvPr id="12" name="Rounded Rectangle 11">
            <a:hlinkClick r:id="rId6" action="ppaction://hlinksldjump"/>
          </p:cNvPr>
          <p:cNvSpPr/>
          <p:nvPr/>
        </p:nvSpPr>
        <p:spPr>
          <a:xfrm>
            <a:off x="179512" y="5248776"/>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Pope/Bishop </a:t>
            </a:r>
            <a:r>
              <a:rPr lang="ar-SA" sz="2800" b="1" dirty="0"/>
              <a:t>الحان استقبال البطريرك و الاسقف</a:t>
            </a:r>
            <a:endParaRPr lang="en-US" sz="2500" b="1" dirty="0"/>
          </a:p>
        </p:txBody>
      </p:sp>
      <p:sp>
        <p:nvSpPr>
          <p:cNvPr id="8" name="Rounded Rectangle 7">
            <a:hlinkClick r:id="rId7" action="ppaction://hlinksldjump"/>
          </p:cNvPr>
          <p:cNvSpPr/>
          <p:nvPr/>
        </p:nvSpPr>
        <p:spPr>
          <a:xfrm>
            <a:off x="179512" y="439516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Holy Week Hymns </a:t>
            </a:r>
            <a:r>
              <a:rPr lang="ar-SA" sz="2800" b="1" dirty="0"/>
              <a:t>الحان اسبوع الالام</a:t>
            </a:r>
            <a:endParaRPr lang="en-US" sz="2500" b="1" dirty="0"/>
          </a:p>
        </p:txBody>
      </p:sp>
      <p:sp>
        <p:nvSpPr>
          <p:cNvPr id="4" name="Rounded Rectangle 3">
            <a:hlinkClick r:id="rId8" action="ppaction://hlinksldjump"/>
            <a:extLst>
              <a:ext uri="{FF2B5EF4-FFF2-40B4-BE49-F238E27FC236}">
                <a16:creationId xmlns:a16="http://schemas.microsoft.com/office/drawing/2014/main" id="{F8B6A550-EBFC-E5C5-E151-C055A29A4141}"/>
              </a:ext>
            </a:extLst>
          </p:cNvPr>
          <p:cNvSpPr/>
          <p:nvPr/>
        </p:nvSpPr>
        <p:spPr>
          <a:xfrm>
            <a:off x="179512" y="6021288"/>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Special Hymns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Lady of us</a:t>
                      </a:r>
                      <a:r>
                        <a:rPr lang="en-US" sz="3000" b="1" i="0" kern="1200" baseline="0" dirty="0">
                          <a:solidFill>
                            <a:srgbClr val="FFFF99"/>
                          </a:solidFill>
                          <a:latin typeface="+mn-lt"/>
                          <a:ea typeface="+mn-ea"/>
                          <a:cs typeface="+mn-cs"/>
                        </a:rPr>
                        <a:t> all the </a:t>
                      </a:r>
                      <a:r>
                        <a:rPr lang="en-US" sz="3000" b="1" i="0" kern="1200" baseline="0" dirty="0" err="1">
                          <a:solidFill>
                            <a:srgbClr val="FFFF99"/>
                          </a:solidFill>
                          <a:latin typeface="+mn-lt"/>
                          <a:ea typeface="+mn-ea"/>
                          <a:cs typeface="+mn-cs"/>
                        </a:rPr>
                        <a:t>Theotokos</a:t>
                      </a:r>
                      <a:r>
                        <a:rPr lang="en-US" sz="3000" b="1" i="0" kern="1200" baseline="0" dirty="0">
                          <a:solidFill>
                            <a:srgbClr val="FFFF99"/>
                          </a:solidFill>
                          <a:latin typeface="+mn-lt"/>
                          <a:ea typeface="+mn-ea"/>
                          <a:cs typeface="+mn-cs"/>
                        </a:rPr>
                        <a:t>, Mary the Mother of our Savior, </a:t>
                      </a:r>
                      <a:r>
                        <a:rPr lang="en-US" sz="3000" b="1" i="0" kern="1200" dirty="0">
                          <a:solidFill>
                            <a:srgbClr val="FFFF99"/>
                          </a:solidFill>
                          <a:latin typeface="+mn-lt"/>
                          <a:ea typeface="+mn-ea"/>
                          <a:cs typeface="+mn-cs"/>
                        </a:rPr>
                        <a:t>that He may forgive us our sins.</a:t>
                      </a:r>
                      <a:endParaRPr lang="en-US" sz="30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w </a:t>
                      </a:r>
                      <a:r>
                        <a:rPr lang="es-ES" sz="3000" b="1" u="none" kern="1200" baseline="0" dirty="0" err="1">
                          <a:solidFill>
                            <a:schemeClr val="bg1"/>
                          </a:solidFill>
                          <a:latin typeface="+mn-lt"/>
                          <a:ea typeface="+mn-ea"/>
                          <a:cs typeface="+mn-cs"/>
                        </a:rPr>
                        <a:t>tenchois</a:t>
                      </a:r>
                      <a:r>
                        <a:rPr lang="es-ES" sz="3000" b="1" u="none" kern="1200" baseline="0" dirty="0">
                          <a:solidFill>
                            <a:schemeClr val="bg1"/>
                          </a:solidFill>
                          <a:latin typeface="+mn-lt"/>
                          <a:ea typeface="+mn-ea"/>
                          <a:cs typeface="+mn-cs"/>
                        </a:rPr>
                        <a:t> en </a:t>
                      </a:r>
                      <a:r>
                        <a:rPr lang="es-ES" sz="3000" b="1" u="none" kern="1200" baseline="0" dirty="0" err="1">
                          <a:solidFill>
                            <a:schemeClr val="bg1"/>
                          </a:solidFill>
                          <a:latin typeface="+mn-lt"/>
                          <a:ea typeface="+mn-ea"/>
                          <a:cs typeface="+mn-cs"/>
                        </a:rPr>
                        <a:t>neeb</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teeren</a:t>
                      </a:r>
                      <a:r>
                        <a:rPr lang="es-ES" sz="3000" b="1" u="none" kern="1200" baseline="0" dirty="0">
                          <a:solidFill>
                            <a:schemeClr val="bg1"/>
                          </a:solidFill>
                          <a:latin typeface="+mn-lt"/>
                          <a:ea typeface="+mn-ea"/>
                          <a:cs typeface="+mn-cs"/>
                        </a:rPr>
                        <a:t> ti </a:t>
                      </a:r>
                      <a:r>
                        <a:rPr lang="es-ES" sz="3000" b="1" u="none" kern="1200" baseline="0" dirty="0" err="1">
                          <a:solidFill>
                            <a:schemeClr val="bg1"/>
                          </a:solidFill>
                          <a:latin typeface="+mn-lt"/>
                          <a:ea typeface="+mn-ea"/>
                          <a:cs typeface="+mn-cs"/>
                        </a:rPr>
                        <a:t>theotokos</a:t>
                      </a:r>
                      <a:r>
                        <a:rPr lang="es-ES" sz="3000" b="1" u="none" kern="1200" baseline="0" dirty="0">
                          <a:solidFill>
                            <a:schemeClr val="bg1"/>
                          </a:solidFill>
                          <a:latin typeface="+mn-lt"/>
                          <a:ea typeface="+mn-ea"/>
                          <a:cs typeface="+mn-cs"/>
                        </a:rPr>
                        <a:t>: Maria </a:t>
                      </a:r>
                      <a:r>
                        <a:rPr lang="es-ES" sz="3000" b="1" u="none" kern="1200" baseline="0" dirty="0" err="1">
                          <a:solidFill>
                            <a:schemeClr val="bg1"/>
                          </a:solidFill>
                          <a:latin typeface="+mn-lt"/>
                          <a:ea typeface="+mn-ea"/>
                          <a:cs typeface="+mn-cs"/>
                        </a:rPr>
                        <a:t>ethmav</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empen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soteer</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أوتين شويس إن نيب تيرين تى ثيئوطوكوس. ماريا إثماف إمبين سوتير إنتيف كانين نوفى نان إيفول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اشفعي فينا يا سيدتنا كلنا السيدة والدة الإله مريم أم مخلصنا ليغفرلنا خطايانا.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4368226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07559391"/>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83522267"/>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34043906"/>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51524400"/>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9685037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16062605"/>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2800" b="1" i="0" kern="1200" dirty="0">
                          <a:solidFill>
                            <a:srgbClr val="FFFF99"/>
                          </a:solidFill>
                          <a:latin typeface="+mn-lt"/>
                          <a:ea typeface="+mn-ea"/>
                          <a:cs typeface="+mn-cs"/>
                        </a:rPr>
                        <a:t>My Master</a:t>
                      </a:r>
                      <a:r>
                        <a:rPr lang="en-CA" sz="28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1" i="0" kern="1200" baseline="0" dirty="0">
                          <a:solidFill>
                            <a:srgbClr val="FFFF99"/>
                          </a:solidFill>
                          <a:latin typeface="+mn-lt"/>
                          <a:ea typeface="+mn-ea"/>
                          <a:cs typeface="+mn-cs"/>
                        </a:rPr>
                        <a:t>Theodore</a:t>
                      </a:r>
                      <a:r>
                        <a:rPr lang="en-CA" sz="2800" b="1" i="0" kern="1200" dirty="0">
                          <a:solidFill>
                            <a:srgbClr val="FFFF99"/>
                          </a:solidFill>
                          <a:latin typeface="+mn-lt"/>
                          <a:ea typeface="+mn-ea"/>
                          <a:cs typeface="+mn-cs"/>
                        </a:rPr>
                        <a:t> the general</a:t>
                      </a:r>
                    </a:p>
                    <a:p>
                      <a:pPr>
                        <a:buFont typeface="Arial" pitchFamily="34" charset="0"/>
                        <a:buChar char="•"/>
                      </a:pPr>
                      <a:r>
                        <a:rPr lang="en-CA" sz="2800" b="1" i="0" kern="1200" baseline="0" dirty="0" err="1">
                          <a:solidFill>
                            <a:srgbClr val="FFFF99"/>
                          </a:solidFill>
                          <a:latin typeface="+mn-lt"/>
                          <a:ea typeface="+mn-ea"/>
                          <a:cs typeface="+mn-cs"/>
                        </a:rPr>
                        <a:t>Philopater</a:t>
                      </a:r>
                      <a:r>
                        <a:rPr lang="en-CA" sz="2800" b="1" i="0" kern="1200" baseline="0" dirty="0">
                          <a:solidFill>
                            <a:srgbClr val="FFFF99"/>
                          </a:solidFill>
                          <a:latin typeface="+mn-lt"/>
                          <a:ea typeface="+mn-ea"/>
                          <a:cs typeface="+mn-cs"/>
                        </a:rPr>
                        <a:t> </a:t>
                      </a:r>
                      <a:r>
                        <a:rPr lang="en-CA" sz="2800" b="1" i="0" kern="1200" baseline="0" dirty="0" err="1">
                          <a:solidFill>
                            <a:srgbClr val="FFFF99"/>
                          </a:solidFill>
                          <a:latin typeface="+mn-lt"/>
                          <a:ea typeface="+mn-ea"/>
                          <a:cs typeface="+mn-cs"/>
                        </a:rPr>
                        <a:t>Mercurios</a:t>
                      </a:r>
                      <a:endParaRPr lang="en-CA" sz="2800" b="1" i="0" kern="1200" baseline="0" dirty="0">
                        <a:solidFill>
                          <a:srgbClr val="FFFF99"/>
                        </a:solidFill>
                        <a:latin typeface="+mn-lt"/>
                        <a:ea typeface="+mn-ea"/>
                        <a:cs typeface="+mn-cs"/>
                      </a:endParaRPr>
                    </a:p>
                    <a:p>
                      <a:pPr>
                        <a:buFont typeface="Arial" pitchFamily="34" charset="0"/>
                        <a:buChar char="•"/>
                      </a:pPr>
                      <a:r>
                        <a:rPr lang="en-CA" sz="2800" b="1" i="0" kern="1200" dirty="0">
                          <a:solidFill>
                            <a:srgbClr val="FFFF99"/>
                          </a:solidFill>
                          <a:latin typeface="+mn-lt"/>
                          <a:ea typeface="+mn-ea"/>
                          <a:cs typeface="+mn-cs"/>
                        </a:rPr>
                        <a:t>St. Mina the </a:t>
                      </a:r>
                      <a:r>
                        <a:rPr lang="en-CA" sz="2800" b="1" i="0" kern="1200" dirty="0" err="1">
                          <a:solidFill>
                            <a:srgbClr val="FFFF99"/>
                          </a:solidFill>
                          <a:latin typeface="+mn-lt"/>
                          <a:ea typeface="+mn-ea"/>
                          <a:cs typeface="+mn-cs"/>
                        </a:rPr>
                        <a:t>Fayyat</a:t>
                      </a:r>
                      <a:endParaRPr lang="en-CA" sz="2800" b="1" i="0" kern="1200" dirty="0">
                        <a:solidFill>
                          <a:srgbClr val="FFFF99"/>
                        </a:solidFill>
                        <a:latin typeface="+mn-lt"/>
                        <a:ea typeface="+mn-ea"/>
                        <a:cs typeface="+mn-cs"/>
                      </a:endParaRPr>
                    </a:p>
                    <a:p>
                      <a:r>
                        <a:rPr lang="en-CA" sz="2800" b="1" i="0" kern="1200" dirty="0">
                          <a:solidFill>
                            <a:srgbClr val="FFFF99"/>
                          </a:solidFill>
                          <a:latin typeface="+mn-lt"/>
                          <a:ea typeface="+mn-ea"/>
                          <a:cs typeface="+mn-cs"/>
                        </a:rPr>
                        <a:t>O Lord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Pachois</a:t>
                      </a:r>
                      <a:r>
                        <a:rPr lang="en-CA" sz="2800" baseline="0" dirty="0">
                          <a:solidFill>
                            <a:schemeClr val="bg1"/>
                          </a:solidFill>
                        </a:rPr>
                        <a:t> Ep-</a:t>
                      </a:r>
                      <a:r>
                        <a:rPr lang="en-CA" sz="2800" baseline="0" dirty="0" err="1">
                          <a:solidFill>
                            <a:schemeClr val="bg1"/>
                          </a:solidFill>
                        </a:rPr>
                        <a:t>ouro</a:t>
                      </a:r>
                      <a:r>
                        <a:rPr lang="en-CA" sz="2800" baseline="0" dirty="0">
                          <a:solidFill>
                            <a:schemeClr val="bg1"/>
                          </a:solidFill>
                        </a:rPr>
                        <a:t> </a:t>
                      </a:r>
                      <a:r>
                        <a:rPr lang="en-CA" sz="2800" baseline="0" dirty="0" err="1">
                          <a:solidFill>
                            <a:schemeClr val="bg1"/>
                          </a:solidFill>
                        </a:rPr>
                        <a:t>Gi-orgeos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Theodoros</a:t>
                      </a:r>
                      <a:r>
                        <a:rPr lang="en-CA" sz="2800" baseline="0" dirty="0">
                          <a:solidFill>
                            <a:schemeClr val="bg1"/>
                          </a:solidFill>
                        </a:rPr>
                        <a:t> </a:t>
                      </a:r>
                      <a:r>
                        <a:rPr lang="en-CA" sz="2800" baseline="0" dirty="0" err="1">
                          <a:solidFill>
                            <a:schemeClr val="bg1"/>
                          </a:solidFill>
                        </a:rPr>
                        <a:t>Pistra</a:t>
                      </a:r>
                      <a:r>
                        <a:rPr lang="en-CA" sz="2800" baseline="0" dirty="0">
                          <a:solidFill>
                            <a:schemeClr val="bg1"/>
                          </a:solidFill>
                        </a:rPr>
                        <a:t> </a:t>
                      </a:r>
                      <a:r>
                        <a:rPr lang="en-CA" sz="2800" baseline="0" dirty="0" err="1">
                          <a:solidFill>
                            <a:schemeClr val="bg1"/>
                          </a:solidFill>
                        </a:rPr>
                        <a:t>tillatees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err="1">
                          <a:solidFill>
                            <a:schemeClr val="bg1"/>
                          </a:solidFill>
                        </a:rPr>
                        <a:t>Philopateer</a:t>
                      </a:r>
                      <a:r>
                        <a:rPr lang="en-CA" sz="2800" baseline="0" dirty="0">
                          <a:solidFill>
                            <a:schemeClr val="bg1"/>
                          </a:solidFill>
                        </a:rPr>
                        <a:t> </a:t>
                      </a:r>
                      <a:r>
                        <a:rPr lang="en-CA" sz="2800" baseline="0" dirty="0" err="1">
                          <a:solidFill>
                            <a:schemeClr val="bg1"/>
                          </a:solidFill>
                        </a:rPr>
                        <a:t>Mercorios</a:t>
                      </a:r>
                      <a:endParaRPr lang="en-CA"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2800" baseline="0" dirty="0">
                          <a:solidFill>
                            <a:schemeClr val="bg1"/>
                          </a:solidFill>
                        </a:rPr>
                        <a:t>Abba Mina ente </a:t>
                      </a:r>
                      <a:r>
                        <a:rPr lang="en-CA" sz="2800" baseline="0" dirty="0" err="1">
                          <a:solidFill>
                            <a:schemeClr val="bg1"/>
                          </a:solidFill>
                        </a:rPr>
                        <a:t>ni-vayat</a:t>
                      </a:r>
                      <a:endParaRPr lang="en-CA" sz="2800" dirty="0">
                        <a:solidFill>
                          <a:schemeClr val="bg1"/>
                        </a:solidFill>
                      </a:endParaRPr>
                    </a:p>
                    <a:p>
                      <a:r>
                        <a:rPr lang="fi-FI" sz="2800" baseline="0" dirty="0">
                          <a:solidFill>
                            <a:schemeClr val="bg1"/>
                          </a:solidFill>
                        </a:rPr>
                        <a:t>Epchois...</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70359046"/>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66337988"/>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6054009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1926868136"/>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8093852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89273739"/>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came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إى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a:t>
                      </a:r>
                      <a:br>
                        <a:rPr lang="en-US" sz="3000" b="1" dirty="0">
                          <a:solidFill>
                            <a:srgbClr val="FFFF99"/>
                          </a:solidFill>
                        </a:rPr>
                      </a:br>
                      <a:r>
                        <a:rPr lang="ar-AE" sz="3000" b="1" dirty="0">
                          <a:solidFill>
                            <a:srgbClr val="FFFF99"/>
                          </a:solidFill>
                        </a:rPr>
                        <a:t>أيها </a:t>
                      </a:r>
                      <a:br>
                        <a:rPr lang="en-US" sz="3000" b="1" dirty="0">
                          <a:solidFill>
                            <a:srgbClr val="FFFF99"/>
                          </a:solidFill>
                        </a:rPr>
                      </a:br>
                      <a:r>
                        <a:rPr lang="ar-AE" sz="3000" b="1" dirty="0">
                          <a:solidFill>
                            <a:srgbClr val="FFFF99"/>
                          </a:solidFill>
                        </a:rPr>
                        <a:t>المسيح </a:t>
                      </a:r>
                      <a:br>
                        <a:rPr lang="en-US" sz="3000" b="1" dirty="0">
                          <a:solidFill>
                            <a:srgbClr val="FFFF99"/>
                          </a:solidFill>
                        </a:rPr>
                      </a:br>
                      <a:r>
                        <a:rPr lang="ar-AE" sz="3000" b="1" dirty="0">
                          <a:solidFill>
                            <a:srgbClr val="FFFF99"/>
                          </a:solidFill>
                        </a:rPr>
                        <a:t>مع أبيك الصالح والروح القدس </a:t>
                      </a:r>
                      <a:br>
                        <a:rPr lang="en-US" sz="3000" b="1" dirty="0">
                          <a:solidFill>
                            <a:srgbClr val="FFFF99"/>
                          </a:solidFill>
                        </a:rPr>
                      </a:br>
                      <a:r>
                        <a:rPr lang="ar-AE" sz="3000" b="1" dirty="0">
                          <a:solidFill>
                            <a:srgbClr val="FFFF99"/>
                          </a:solidFill>
                        </a:rPr>
                        <a:t>لأنك أتيت 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6618641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8335531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forerunner and baptizer John the Baptist,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 w pi-</a:t>
                      </a:r>
                      <a:r>
                        <a:rPr lang="es-ES" sz="3000" b="1" u="none" kern="1200" baseline="0" dirty="0" err="1">
                          <a:solidFill>
                            <a:schemeClr val="bg1"/>
                          </a:solidFill>
                          <a:latin typeface="+mn-lt"/>
                          <a:ea typeface="+mn-ea"/>
                          <a:cs typeface="+mn-cs"/>
                        </a:rPr>
                        <a:t>eprodromos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embaptees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tees</a:t>
                      </a:r>
                      <a:r>
                        <a:rPr lang="es-ES" sz="3000" b="1" u="none" kern="1200" baseline="0" dirty="0">
                          <a:solidFill>
                            <a:schemeClr val="bg1"/>
                          </a:solidFill>
                          <a:latin typeface="+mn-lt"/>
                          <a:ea typeface="+mn-ea"/>
                          <a:cs typeface="+mn-cs"/>
                        </a:rPr>
                        <a:t> : Yo-</a:t>
                      </a:r>
                      <a:r>
                        <a:rPr lang="es-ES" sz="3000" b="1" u="none" kern="1200" baseline="0" dirty="0" err="1">
                          <a:solidFill>
                            <a:schemeClr val="bg1"/>
                          </a:solidFill>
                          <a:latin typeface="+mn-lt"/>
                          <a:ea typeface="+mn-ea"/>
                          <a:cs typeface="+mn-cs"/>
                        </a:rPr>
                        <a:t>ann</a:t>
                      </a:r>
                      <a:r>
                        <a:rPr lang="es-ES" sz="3000" b="1" u="none" kern="1200" baseline="0" dirty="0">
                          <a:solidFill>
                            <a:schemeClr val="bg1"/>
                          </a:solidFill>
                          <a:latin typeface="+mn-lt"/>
                          <a:ea typeface="+mn-ea"/>
                          <a:cs typeface="+mn-cs"/>
                        </a:rPr>
                        <a:t>-es Pi </a:t>
                      </a:r>
                      <a:r>
                        <a:rPr lang="es-ES" sz="3000" b="1" u="none" kern="1200" baseline="0" dirty="0" err="1">
                          <a:solidFill>
                            <a:schemeClr val="bg1"/>
                          </a:solidFill>
                          <a:latin typeface="+mn-lt"/>
                          <a:ea typeface="+mn-ea"/>
                          <a:cs typeface="+mn-cs"/>
                        </a:rPr>
                        <a:t>refty</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oms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 بى ابرودروموس ام بابتيستيس يوأنس بى ريف تى اومس. إنتيف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 فينا أيها السابق الصابغ يوحنا المعمدان ليغفر لنا خطايانا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2348531345"/>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1287983"/>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0047732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0043125"/>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74896624"/>
              </p:ext>
            </p:extLst>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73564624"/>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44683367"/>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73273866"/>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 indeed, with Your good Father and the Holy Spirit, for You have come and saved us. Have mercy on us.</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إى 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7837733"/>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14513449"/>
              </p:ext>
            </p:extLst>
          </p:nvPr>
        </p:nvGraphicFramePr>
        <p:xfrm>
          <a:off x="357188" y="77223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is He who comes in the Name of the Lord; again in the Name of the Lord.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Evlogi-menos, o erkho-menos en onomati kereio, palin en onomati kereio.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افلوجيمينوس او ايرخو-مينوس ان اونوماتى كيريو: بالين ان اونوماتى كيريو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مبارك الآتي بإسم الرب، وأيضاً مبارك الآتي بإسم الرب.</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463921" y="188640"/>
            <a:ext cx="421621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“Evlogimenos” hymn</a:t>
            </a:r>
          </a:p>
        </p:txBody>
      </p:sp>
    </p:spTree>
    <p:extLst>
      <p:ext uri="{BB962C8B-B14F-4D97-AF65-F5344CB8AC3E}">
        <p14:creationId xmlns:p14="http://schemas.microsoft.com/office/powerpoint/2010/main" val="261160514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7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Son of David; again to the Son of David.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in the highest; again in the highest. </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O-</a:t>
                      </a:r>
                      <a:r>
                        <a:rPr lang="en-US" sz="3100" dirty="0" err="1">
                          <a:solidFill>
                            <a:schemeClr val="bg1"/>
                          </a:solidFill>
                        </a:rPr>
                        <a:t>sana</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 </a:t>
                      </a:r>
                      <a:r>
                        <a:rPr lang="en-US" sz="3100" dirty="0" err="1">
                          <a:solidFill>
                            <a:schemeClr val="bg1"/>
                          </a:solidFill>
                        </a:rPr>
                        <a:t>palin</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O-sana en tees ep-sistes, palin en tees ep-sistes.</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تو ايو دافيد: بالين تو ايو دافيد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ان تيس ابسيس تيس: بالين ان تيس ابسيس 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لإبن داود، وأيضاً أوصنا لابن داود.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في الأعالي، وأيضاً أوصنا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76748235"/>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705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King of Israel; again to the King of Israel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praise saying:</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Alleluia, Alleluia, Alleluia.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3100" dirty="0">
                          <a:solidFill>
                            <a:schemeClr val="bg1"/>
                          </a:solidFill>
                        </a:rPr>
                        <a:t>O-sana va-sili tou Esraeel, palin va-sili tou Esraeel</a:t>
                      </a: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erep</a:t>
                      </a:r>
                      <a:r>
                        <a:rPr lang="en-US" sz="3100" dirty="0">
                          <a:solidFill>
                            <a:schemeClr val="bg1"/>
                          </a:solidFill>
                        </a:rPr>
                        <a:t>-</a:t>
                      </a:r>
                      <a:r>
                        <a:rPr lang="en-US" sz="3100" dirty="0" err="1">
                          <a:solidFill>
                            <a:schemeClr val="bg1"/>
                          </a:solidFill>
                        </a:rPr>
                        <a:t>salin</a:t>
                      </a:r>
                      <a:r>
                        <a:rPr lang="en-US" sz="3100" dirty="0">
                          <a:solidFill>
                            <a:schemeClr val="bg1"/>
                          </a:solidFill>
                        </a:rPr>
                        <a:t> </a:t>
                      </a:r>
                      <a:r>
                        <a:rPr lang="en-US" sz="3100" dirty="0" err="1">
                          <a:solidFill>
                            <a:schemeClr val="bg1"/>
                          </a:solidFill>
                        </a:rPr>
                        <a:t>engo</a:t>
                      </a:r>
                      <a:r>
                        <a:rPr lang="en-US" sz="3100" dirty="0">
                          <a:solidFill>
                            <a:schemeClr val="bg1"/>
                          </a:solidFill>
                        </a:rPr>
                        <a:t> </a:t>
                      </a:r>
                      <a:r>
                        <a:rPr lang="en-US" sz="3100" dirty="0" err="1">
                          <a:solidFill>
                            <a:schemeClr val="bg1"/>
                          </a:solidFill>
                        </a:rPr>
                        <a:t>emmos</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فاسيلى تو اسرائيل: بالين فاسيلى تو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اربسالين انجو امموس الليلويا الليلويا الليلويا </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ملك إسرائيل، وأيضاً أوصنا ملك إسرائيل.</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فلنرتل قائلين: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هلليلويا هلليلويا هلليلويا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60773604"/>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Glory be to our God, and glory be to our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r>
                        <a:rPr lang="en-US" sz="3100" dirty="0">
                          <a:solidFill>
                            <a:schemeClr val="bg1"/>
                          </a:solidFill>
                        </a:rPr>
                        <a:t>, </a:t>
                      </a:r>
                      <a:r>
                        <a:rPr lang="en-US" sz="3100" dirty="0" err="1">
                          <a:solidFill>
                            <a:schemeClr val="bg1"/>
                          </a:solidFill>
                        </a:rPr>
                        <a:t>palin</a:t>
                      </a:r>
                      <a:r>
                        <a:rPr lang="en-US" sz="3100" dirty="0">
                          <a:solidFill>
                            <a:schemeClr val="bg1"/>
                          </a:solidFill>
                        </a:rPr>
                        <a:t> 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بى أوؤ فا بينوتى بى: بالين بى أوؤ فا بينوتى بى</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المجد هو لإلهنا وأيضاً المجد هو لإلهنا.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9603395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26235403"/>
              </p:ext>
            </p:extLst>
          </p:nvPr>
        </p:nvGraphicFramePr>
        <p:xfrm>
          <a:off x="357188" y="548680"/>
          <a:ext cx="8429684" cy="580988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8098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He who sits upon the Cherubim, rode a colt and entered Jerusalem, O what great humility.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Fe-et-</a:t>
                      </a:r>
                      <a:r>
                        <a:rPr lang="en-US" sz="3000" dirty="0" err="1">
                          <a:solidFill>
                            <a:schemeClr val="bg1"/>
                          </a:solidFill>
                        </a:rPr>
                        <a:t>himisi</a:t>
                      </a:r>
                      <a:r>
                        <a:rPr lang="en-US" sz="3000" dirty="0">
                          <a:solidFill>
                            <a:schemeClr val="bg1"/>
                          </a:solidFill>
                        </a:rPr>
                        <a:t> </a:t>
                      </a:r>
                      <a:r>
                        <a:rPr lang="en-US" sz="3000" dirty="0" err="1">
                          <a:solidFill>
                            <a:schemeClr val="bg1"/>
                          </a:solidFill>
                        </a:rPr>
                        <a:t>hije-ni-Sherobim</a:t>
                      </a:r>
                      <a:r>
                        <a:rPr lang="en-US" sz="3000" dirty="0">
                          <a:solidFill>
                            <a:schemeClr val="bg1"/>
                          </a:solidFill>
                        </a:rPr>
                        <a:t>, </a:t>
                      </a:r>
                      <a:r>
                        <a:rPr lang="en-US" sz="3000" dirty="0" err="1">
                          <a:solidFill>
                            <a:schemeClr val="bg1"/>
                          </a:solidFill>
                        </a:rPr>
                        <a:t>efta-leiot</a:t>
                      </a:r>
                      <a:r>
                        <a:rPr lang="en-US" sz="3000" dirty="0">
                          <a:solidFill>
                            <a:schemeClr val="bg1"/>
                          </a:solidFill>
                        </a:rPr>
                        <a:t> e-</a:t>
                      </a:r>
                      <a:r>
                        <a:rPr lang="en-US" sz="3000" dirty="0" err="1">
                          <a:solidFill>
                            <a:schemeClr val="bg1"/>
                          </a:solidFill>
                        </a:rPr>
                        <a:t>oo</a:t>
                      </a:r>
                      <a:r>
                        <a:rPr lang="en-US" sz="3000" dirty="0">
                          <a:solidFill>
                            <a:schemeClr val="bg1"/>
                          </a:solidFill>
                        </a:rPr>
                        <a:t>-e-o, </a:t>
                      </a:r>
                      <a:r>
                        <a:rPr lang="en-US" sz="3000" dirty="0" err="1">
                          <a:solidFill>
                            <a:schemeClr val="bg1"/>
                          </a:solidFill>
                        </a:rPr>
                        <a:t>afshe</a:t>
                      </a:r>
                      <a:r>
                        <a:rPr lang="en-US" sz="3000" dirty="0">
                          <a:solidFill>
                            <a:schemeClr val="bg1"/>
                          </a:solidFill>
                        </a:rPr>
                        <a:t> </a:t>
                      </a:r>
                      <a:r>
                        <a:rPr lang="en-US" sz="3000" dirty="0" err="1">
                          <a:solidFill>
                            <a:schemeClr val="bg1"/>
                          </a:solidFill>
                        </a:rPr>
                        <a:t>ekhon</a:t>
                      </a:r>
                      <a:r>
                        <a:rPr lang="en-US" sz="3000" dirty="0">
                          <a:solidFill>
                            <a:schemeClr val="bg1"/>
                          </a:solidFill>
                        </a:rPr>
                        <a:t> e-</a:t>
                      </a:r>
                      <a:r>
                        <a:rPr lang="en-US" sz="3000" dirty="0" err="1">
                          <a:solidFill>
                            <a:schemeClr val="bg1"/>
                          </a:solidFill>
                        </a:rPr>
                        <a:t>Iaro</a:t>
                      </a:r>
                      <a:r>
                        <a:rPr lang="en-US" sz="3000" dirty="0">
                          <a:solidFill>
                            <a:schemeClr val="bg1"/>
                          </a:solidFill>
                        </a:rPr>
                        <a:t>-</a:t>
                      </a:r>
                      <a:r>
                        <a:rPr lang="en-US" sz="3000" dirty="0" err="1">
                          <a:solidFill>
                            <a:schemeClr val="bg1"/>
                          </a:solidFill>
                        </a:rPr>
                        <a:t>salim</a:t>
                      </a:r>
                      <a:r>
                        <a:rPr lang="en-US" sz="3000" dirty="0">
                          <a:solidFill>
                            <a:schemeClr val="bg1"/>
                          </a:solidFill>
                        </a:rPr>
                        <a:t>, </a:t>
                      </a:r>
                      <a:r>
                        <a:rPr lang="en-US" sz="3000" dirty="0" err="1">
                          <a:solidFill>
                            <a:schemeClr val="bg1"/>
                          </a:solidFill>
                        </a:rPr>
                        <a:t>oo</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pai-nishti</a:t>
                      </a:r>
                      <a:r>
                        <a:rPr lang="en-US" sz="3000" dirty="0">
                          <a:solidFill>
                            <a:schemeClr val="bg1"/>
                          </a:solidFill>
                        </a:rPr>
                        <a:t> </a:t>
                      </a:r>
                      <a:r>
                        <a:rPr lang="en-US" sz="3000" dirty="0" err="1">
                          <a:solidFill>
                            <a:schemeClr val="bg1"/>
                          </a:solidFill>
                        </a:rPr>
                        <a:t>en-theveio</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فى اتهيمسي هيجين نى شيروبيم: افطاليوت إى أو إى أو: آفشى ايخون إى يروساليم: أو بى باى نيشتى إن ثيفيو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الجالس علي الشاروبيم ركب أتاناً، و دخل إلي أورشليم.يا لهذا التواضع العظيم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0304495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Paralex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960349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7257834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be the Father</a:t>
                      </a:r>
                      <a:r>
                        <a:rPr lang="en-US" sz="3000" b="1" i="0" kern="1200" baseline="0" dirty="0">
                          <a:solidFill>
                            <a:srgbClr val="FFFF99"/>
                          </a:solidFill>
                          <a:latin typeface="+mn-lt"/>
                          <a:ea typeface="+mn-ea"/>
                          <a:cs typeface="+mn-cs"/>
                        </a:rPr>
                        <a:t> and the Son and the Holy Spirit the perfect Trinity. We worship Him and glorify Him.</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Je </a:t>
                      </a:r>
                      <a:r>
                        <a:rPr lang="en-US" sz="2800" b="1" u="none" kern="1200" baseline="0" dirty="0" err="1">
                          <a:solidFill>
                            <a:schemeClr val="bg1"/>
                          </a:solidFill>
                          <a:latin typeface="+mn-lt"/>
                          <a:ea typeface="+mn-ea"/>
                          <a:cs typeface="+mn-cs"/>
                        </a:rPr>
                        <a:t>efsmaroot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enje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Efiot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Epsheeri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nem</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PiPnevma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Ethouab</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etjeek</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a:t>
                      </a:r>
                      <a:r>
                        <a:rPr lang="en-US" sz="2800" b="1" u="none" kern="1200" baseline="0" dirty="0">
                          <a:solidFill>
                            <a:schemeClr val="bg1"/>
                          </a:solidFill>
                          <a:latin typeface="+mn-lt"/>
                          <a:ea typeface="+mn-ea"/>
                          <a:cs typeface="+mn-cs"/>
                        </a:rPr>
                        <a:t> ten </a:t>
                      </a:r>
                      <a:r>
                        <a:rPr lang="en-US" sz="2800" b="1" u="none" kern="1200" baseline="0" dirty="0" err="1">
                          <a:solidFill>
                            <a:schemeClr val="bg1"/>
                          </a:solidFill>
                          <a:latin typeface="+mn-lt"/>
                          <a:ea typeface="+mn-ea"/>
                          <a:cs typeface="+mn-cs"/>
                        </a:rPr>
                        <a:t>ouosht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emmos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tenti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ou-onas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جى اف اسماروؤوت انجى افيوت نيم ابشيرى نيم بى إبنيفما إثؤواب تى اترياس اتجيك إيفول تين أوؤشت ام موس تين تى اوأوناس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لأنه مبارك الآب والإبن والروح القدس الثالوث الكامل نسجد له ونمجده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3956008" y="61850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
        <p:nvSpPr>
          <p:cNvPr id="4" name="Rounded Rectangle 3">
            <a:hlinkClick r:id="rId3" action="ppaction://hlinksldjump"/>
          </p:cNvPr>
          <p:cNvSpPr/>
          <p:nvPr/>
        </p:nvSpPr>
        <p:spPr>
          <a:xfrm>
            <a:off x="179512" y="6133077"/>
            <a:ext cx="3096344"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411636093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80836320"/>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They praise Him with alertness saying, "This is Emmanuel, hosanna in the highest, this is the King of Israel."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a:solidFill>
                            <a:schemeClr val="bg1"/>
                          </a:solidFill>
                        </a:rPr>
                        <a:t>Se-hos </a:t>
                      </a:r>
                      <a:r>
                        <a:rPr lang="en-US" sz="3000" dirty="0" err="1">
                          <a:solidFill>
                            <a:schemeClr val="bg1"/>
                          </a:solidFill>
                        </a:rPr>
                        <a:t>erof</a:t>
                      </a:r>
                      <a:r>
                        <a:rPr lang="en-US" sz="3000" dirty="0">
                          <a:solidFill>
                            <a:schemeClr val="bg1"/>
                          </a:solidFill>
                        </a:rPr>
                        <a:t> </a:t>
                      </a:r>
                      <a:r>
                        <a:rPr lang="en-US" sz="3000" dirty="0" err="1">
                          <a:solidFill>
                            <a:schemeClr val="bg1"/>
                          </a:solidFill>
                        </a:rPr>
                        <a:t>khen</a:t>
                      </a:r>
                      <a:r>
                        <a:rPr lang="en-US" sz="3000" dirty="0">
                          <a:solidFill>
                            <a:schemeClr val="bg1"/>
                          </a:solidFill>
                        </a:rPr>
                        <a:t> </a:t>
                      </a:r>
                      <a:r>
                        <a:rPr lang="en-US" sz="3000" dirty="0" err="1">
                          <a:solidFill>
                            <a:schemeClr val="bg1"/>
                          </a:solidFill>
                        </a:rPr>
                        <a:t>oo-neh-si</a:t>
                      </a:r>
                      <a:r>
                        <a:rPr lang="en-US" sz="3000" dirty="0">
                          <a:solidFill>
                            <a:schemeClr val="bg1"/>
                          </a:solidFill>
                        </a:rPr>
                        <a:t>, </a:t>
                      </a:r>
                      <a:r>
                        <a:rPr lang="en-US" sz="3000" dirty="0" err="1">
                          <a:solidFill>
                            <a:schemeClr val="bg1"/>
                          </a:solidFill>
                        </a:rPr>
                        <a:t>avje</a:t>
                      </a:r>
                      <a:r>
                        <a:rPr lang="en-US" sz="3000" dirty="0">
                          <a:solidFill>
                            <a:schemeClr val="bg1"/>
                          </a:solidFill>
                        </a:rPr>
                        <a:t> </a:t>
                      </a:r>
                      <a:r>
                        <a:rPr lang="en-US" sz="3000" dirty="0" err="1">
                          <a:solidFill>
                            <a:schemeClr val="bg1"/>
                          </a:solidFill>
                        </a:rPr>
                        <a:t>fai</a:t>
                      </a:r>
                      <a:r>
                        <a:rPr lang="en-US" sz="3000" dirty="0">
                          <a:solidFill>
                            <a:schemeClr val="bg1"/>
                          </a:solidFill>
                        </a:rPr>
                        <a:t> </a:t>
                      </a:r>
                      <a:r>
                        <a:rPr lang="en-US" sz="3000" dirty="0" err="1">
                          <a:solidFill>
                            <a:schemeClr val="bg1"/>
                          </a:solidFill>
                        </a:rPr>
                        <a:t>pe</a:t>
                      </a:r>
                      <a:r>
                        <a:rPr lang="en-US" sz="3000" dirty="0">
                          <a:solidFill>
                            <a:schemeClr val="bg1"/>
                          </a:solidFill>
                        </a:rPr>
                        <a:t> </a:t>
                      </a:r>
                      <a:r>
                        <a:rPr lang="en-US" sz="3000" dirty="0" err="1">
                          <a:solidFill>
                            <a:schemeClr val="bg1"/>
                          </a:solidFill>
                        </a:rPr>
                        <a:t>Emmanoo</a:t>
                      </a:r>
                      <a:r>
                        <a:rPr lang="en-US" sz="3000" dirty="0">
                          <a:solidFill>
                            <a:schemeClr val="bg1"/>
                          </a:solidFill>
                        </a:rPr>
                        <a:t>-el, o-</a:t>
                      </a:r>
                      <a:r>
                        <a:rPr lang="en-US" sz="3000" dirty="0" err="1">
                          <a:solidFill>
                            <a:schemeClr val="bg1"/>
                          </a:solidFill>
                        </a:rPr>
                        <a:t>sanna</a:t>
                      </a:r>
                      <a:r>
                        <a:rPr lang="en-US" sz="3000" dirty="0">
                          <a:solidFill>
                            <a:schemeClr val="bg1"/>
                          </a:solidFill>
                        </a:rPr>
                        <a:t> </a:t>
                      </a:r>
                      <a:r>
                        <a:rPr lang="en-US" sz="3000" dirty="0" err="1">
                          <a:solidFill>
                            <a:schemeClr val="bg1"/>
                          </a:solidFill>
                        </a:rPr>
                        <a:t>khenni-etit-shosi</a:t>
                      </a:r>
                      <a:r>
                        <a:rPr lang="en-US" sz="3000" dirty="0">
                          <a:solidFill>
                            <a:schemeClr val="bg1"/>
                          </a:solidFill>
                        </a:rPr>
                        <a:t>, </a:t>
                      </a:r>
                      <a:r>
                        <a:rPr lang="en-US" sz="3000" dirty="0" err="1">
                          <a:solidFill>
                            <a:schemeClr val="bg1"/>
                          </a:solidFill>
                        </a:rPr>
                        <a:t>fai</a:t>
                      </a:r>
                      <a:r>
                        <a:rPr lang="en-US" sz="3000" dirty="0">
                          <a:solidFill>
                            <a:schemeClr val="bg1"/>
                          </a:solidFill>
                        </a:rPr>
                        <a:t> </a:t>
                      </a:r>
                      <a:r>
                        <a:rPr lang="en-US" sz="3000" dirty="0" err="1">
                          <a:solidFill>
                            <a:schemeClr val="bg1"/>
                          </a:solidFill>
                        </a:rPr>
                        <a:t>pe</a:t>
                      </a:r>
                      <a:r>
                        <a:rPr lang="en-US" sz="3000" dirty="0">
                          <a:solidFill>
                            <a:schemeClr val="bg1"/>
                          </a:solidFill>
                        </a:rPr>
                        <a:t> ep-</a:t>
                      </a:r>
                      <a:r>
                        <a:rPr lang="en-US" sz="3000" dirty="0" err="1">
                          <a:solidFill>
                            <a:schemeClr val="bg1"/>
                          </a:solidFill>
                        </a:rPr>
                        <a:t>ooro</a:t>
                      </a:r>
                      <a:r>
                        <a:rPr lang="en-US" sz="3000" dirty="0">
                          <a:solidFill>
                            <a:schemeClr val="bg1"/>
                          </a:solidFill>
                        </a:rPr>
                        <a:t> </a:t>
                      </a:r>
                      <a:r>
                        <a:rPr lang="en-US" sz="3000" dirty="0" err="1">
                          <a:solidFill>
                            <a:schemeClr val="bg1"/>
                          </a:solidFill>
                        </a:rPr>
                        <a:t>empis-raeel</a:t>
                      </a:r>
                      <a:r>
                        <a:rPr lang="en-US" sz="300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سيهوس ايروف خين أو نيهسى: آف جى فاى بى امانوئيل: أوصنا خين نى اتتشوسى: فاى بى ابؤرو امبى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يسبحونه بتيقظ قائلين: هذا هو عمانوئيل. اوصنا في الاعالي. هذا هو ملك إسرائيل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5622603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14189743"/>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Let us say with David the chanter, "Blessed is He who comes, in the Name of the Good Lord, from now and till the end of the ages."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Maren-</a:t>
                      </a:r>
                      <a:r>
                        <a:rPr lang="en-US" sz="2800" dirty="0" err="1">
                          <a:solidFill>
                            <a:schemeClr val="bg1"/>
                          </a:solidFill>
                        </a:rPr>
                        <a:t>gos</a:t>
                      </a:r>
                      <a:r>
                        <a:rPr lang="en-US" sz="2800" dirty="0">
                          <a:solidFill>
                            <a:schemeClr val="bg1"/>
                          </a:solidFill>
                        </a:rPr>
                        <a:t> </a:t>
                      </a:r>
                      <a:r>
                        <a:rPr lang="en-US" sz="2800" dirty="0" err="1">
                          <a:solidFill>
                            <a:schemeClr val="bg1"/>
                          </a:solidFill>
                        </a:rPr>
                        <a:t>nem</a:t>
                      </a:r>
                      <a:r>
                        <a:rPr lang="en-US" sz="2800" dirty="0">
                          <a:solidFill>
                            <a:schemeClr val="bg1"/>
                          </a:solidFill>
                        </a:rPr>
                        <a:t> David pi-</a:t>
                      </a:r>
                      <a:r>
                        <a:rPr lang="en-US" sz="2800" dirty="0" err="1">
                          <a:solidFill>
                            <a:schemeClr val="bg1"/>
                          </a:solidFill>
                        </a:rPr>
                        <a:t>himno</a:t>
                      </a:r>
                      <a:r>
                        <a:rPr lang="en-US" sz="2800" dirty="0">
                          <a:solidFill>
                            <a:schemeClr val="bg1"/>
                          </a:solidFill>
                        </a:rPr>
                        <a:t>-dos, je </a:t>
                      </a:r>
                      <a:r>
                        <a:rPr lang="en-US" sz="2800" dirty="0" err="1">
                          <a:solidFill>
                            <a:schemeClr val="bg1"/>
                          </a:solidFill>
                        </a:rPr>
                        <a:t>efes-maro-ot</a:t>
                      </a:r>
                      <a:r>
                        <a:rPr lang="en-US" sz="2800" dirty="0">
                          <a:solidFill>
                            <a:schemeClr val="bg1"/>
                          </a:solidFill>
                        </a:rPr>
                        <a:t> </a:t>
                      </a:r>
                      <a:r>
                        <a:rPr lang="en-US" sz="2800" dirty="0" err="1">
                          <a:solidFill>
                            <a:schemeClr val="bg1"/>
                          </a:solidFill>
                        </a:rPr>
                        <a:t>enje</a:t>
                      </a:r>
                      <a:r>
                        <a:rPr lang="en-US" sz="2800" dirty="0">
                          <a:solidFill>
                            <a:schemeClr val="bg1"/>
                          </a:solidFill>
                        </a:rPr>
                        <a:t> fi-</a:t>
                      </a:r>
                      <a:r>
                        <a:rPr lang="en-US" sz="2800" dirty="0" err="1">
                          <a:solidFill>
                            <a:schemeClr val="bg1"/>
                          </a:solidFill>
                        </a:rPr>
                        <a:t>ethneio</a:t>
                      </a:r>
                      <a:r>
                        <a:rPr lang="en-US" sz="2800" dirty="0">
                          <a:solidFill>
                            <a:schemeClr val="bg1"/>
                          </a:solidFill>
                        </a:rPr>
                        <a:t>, </a:t>
                      </a:r>
                      <a:r>
                        <a:rPr lang="en-US" sz="2800" dirty="0" err="1">
                          <a:solidFill>
                            <a:schemeClr val="bg1"/>
                          </a:solidFill>
                        </a:rPr>
                        <a:t>khen</a:t>
                      </a:r>
                      <a:r>
                        <a:rPr lang="en-US" sz="2800" dirty="0">
                          <a:solidFill>
                            <a:schemeClr val="bg1"/>
                          </a:solidFill>
                        </a:rPr>
                        <a:t> </a:t>
                      </a:r>
                      <a:r>
                        <a:rPr lang="en-US" sz="2800" dirty="0" err="1">
                          <a:solidFill>
                            <a:schemeClr val="bg1"/>
                          </a:solidFill>
                        </a:rPr>
                        <a:t>efran</a:t>
                      </a:r>
                      <a:r>
                        <a:rPr lang="en-US" sz="2800" dirty="0">
                          <a:solidFill>
                            <a:schemeClr val="bg1"/>
                          </a:solidFill>
                        </a:rPr>
                        <a:t> </a:t>
                      </a:r>
                      <a:r>
                        <a:rPr lang="en-US" sz="2800" dirty="0" err="1">
                          <a:solidFill>
                            <a:schemeClr val="bg1"/>
                          </a:solidFill>
                        </a:rPr>
                        <a:t>emipshois</a:t>
                      </a:r>
                      <a:r>
                        <a:rPr lang="en-US" sz="2800" dirty="0">
                          <a:solidFill>
                            <a:schemeClr val="bg1"/>
                          </a:solidFill>
                        </a:rPr>
                        <a:t> pi-agha-</a:t>
                      </a:r>
                      <a:r>
                        <a:rPr lang="en-US" sz="2800" dirty="0" err="1">
                          <a:solidFill>
                            <a:schemeClr val="bg1"/>
                          </a:solidFill>
                        </a:rPr>
                        <a:t>thos</a:t>
                      </a:r>
                      <a:r>
                        <a:rPr lang="en-US" sz="2800" dirty="0">
                          <a:solidFill>
                            <a:schemeClr val="bg1"/>
                          </a:solidFill>
                        </a:rPr>
                        <a:t>, yes-</a:t>
                      </a:r>
                      <a:r>
                        <a:rPr lang="en-US" sz="2800" dirty="0" err="1">
                          <a:solidFill>
                            <a:schemeClr val="bg1"/>
                          </a:solidFill>
                        </a:rPr>
                        <a:t>jen</a:t>
                      </a:r>
                      <a:r>
                        <a:rPr lang="en-US" sz="2800" dirty="0">
                          <a:solidFill>
                            <a:schemeClr val="bg1"/>
                          </a:solidFill>
                        </a:rPr>
                        <a:t> </a:t>
                      </a:r>
                      <a:r>
                        <a:rPr lang="en-US" sz="2800" dirty="0" err="1">
                          <a:solidFill>
                            <a:schemeClr val="bg1"/>
                          </a:solidFill>
                        </a:rPr>
                        <a:t>ti-noo</a:t>
                      </a:r>
                      <a:r>
                        <a:rPr lang="en-US" sz="2800" dirty="0">
                          <a:solidFill>
                            <a:schemeClr val="bg1"/>
                          </a:solidFill>
                        </a:rPr>
                        <a:t> </a:t>
                      </a:r>
                      <a:r>
                        <a:rPr lang="en-US" sz="2800" dirty="0" err="1">
                          <a:solidFill>
                            <a:schemeClr val="bg1"/>
                          </a:solidFill>
                        </a:rPr>
                        <a:t>sha</a:t>
                      </a:r>
                      <a:r>
                        <a:rPr lang="en-US" sz="2800" dirty="0">
                          <a:solidFill>
                            <a:schemeClr val="bg1"/>
                          </a:solidFill>
                        </a:rPr>
                        <a:t> et-</a:t>
                      </a:r>
                      <a:r>
                        <a:rPr lang="en-US" sz="2800" dirty="0" err="1">
                          <a:solidFill>
                            <a:schemeClr val="bg1"/>
                          </a:solidFill>
                        </a:rPr>
                        <a:t>kha</a:t>
                      </a:r>
                      <a:r>
                        <a:rPr lang="en-US" sz="2800" dirty="0">
                          <a:solidFill>
                            <a:schemeClr val="bg1"/>
                          </a:solidFill>
                        </a:rPr>
                        <a:t>-e </a:t>
                      </a:r>
                      <a:r>
                        <a:rPr lang="en-US" sz="2800" dirty="0" err="1">
                          <a:solidFill>
                            <a:schemeClr val="bg1"/>
                          </a:solidFill>
                        </a:rPr>
                        <a:t>enni-seio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dirty="0">
                          <a:solidFill>
                            <a:schemeClr val="bg1"/>
                          </a:solidFill>
                        </a:rPr>
                        <a:t>مارين جوس نيم دافيد بى هيمنودوس: جى افسماروؤت انجى فى اثنيو: خين افران امبشويس بى آغاثوس يسجين تينو شا ات خا إى ان نى سيو</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فلنقل مع داود المرتل: مبارك الآتي بإسم الرب الصالح منذ الآن و إلي وآخر الازمنة.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4793766"/>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3328436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principalities and the authorities, the thrones and the powers.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Ni-She-</a:t>
                      </a:r>
                      <a:r>
                        <a:rPr lang="en-US" sz="2800" dirty="0" err="1">
                          <a:solidFill>
                            <a:schemeClr val="bg1"/>
                          </a:solidFill>
                        </a:rPr>
                        <a:t>robim</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niSeraphim</a:t>
                      </a:r>
                      <a:r>
                        <a:rPr lang="en-US" sz="2800" dirty="0">
                          <a:solidFill>
                            <a:schemeClr val="bg1"/>
                          </a:solidFill>
                        </a:rPr>
                        <a:t>, </a:t>
                      </a:r>
                      <a:r>
                        <a:rPr lang="en-US" sz="2800" dirty="0" err="1">
                          <a:solidFill>
                            <a:schemeClr val="bg1"/>
                          </a:solidFill>
                        </a:rPr>
                        <a:t>ni-angelos</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ni-arshi-angelos</a:t>
                      </a:r>
                      <a:r>
                        <a:rPr lang="en-US" sz="2800" dirty="0">
                          <a:solidFill>
                            <a:schemeClr val="bg1"/>
                          </a:solidFill>
                        </a:rPr>
                        <a:t>, </a:t>
                      </a:r>
                      <a:r>
                        <a:rPr lang="en-US" sz="2800" dirty="0" err="1">
                          <a:solidFill>
                            <a:schemeClr val="bg1"/>
                          </a:solidFill>
                        </a:rPr>
                        <a:t>ni-sete-rateia</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ni</a:t>
                      </a:r>
                      <a:r>
                        <a:rPr lang="en-US" sz="2800" dirty="0">
                          <a:solidFill>
                            <a:schemeClr val="bg1"/>
                          </a:solidFill>
                        </a:rPr>
                        <a:t>-e-</a:t>
                      </a:r>
                      <a:r>
                        <a:rPr lang="en-US" sz="2800" dirty="0" err="1">
                          <a:solidFill>
                            <a:schemeClr val="bg1"/>
                          </a:solidFill>
                        </a:rPr>
                        <a:t>exso</a:t>
                      </a:r>
                      <a:r>
                        <a:rPr lang="en-US" sz="2800" dirty="0">
                          <a:solidFill>
                            <a:schemeClr val="bg1"/>
                          </a:solidFill>
                        </a:rPr>
                        <a:t>-</a:t>
                      </a:r>
                      <a:r>
                        <a:rPr lang="en-US" sz="2800" dirty="0" err="1">
                          <a:solidFill>
                            <a:schemeClr val="bg1"/>
                          </a:solidFill>
                        </a:rPr>
                        <a:t>seia</a:t>
                      </a:r>
                      <a:r>
                        <a:rPr lang="en-US" sz="2800" dirty="0">
                          <a:solidFill>
                            <a:schemeClr val="bg1"/>
                          </a:solidFill>
                        </a:rPr>
                        <a:t>, </a:t>
                      </a:r>
                      <a:r>
                        <a:rPr lang="en-US" sz="2800" dirty="0" err="1">
                          <a:solidFill>
                            <a:schemeClr val="bg1"/>
                          </a:solidFill>
                        </a:rPr>
                        <a:t>ni</a:t>
                      </a:r>
                      <a:r>
                        <a:rPr lang="en-US" sz="2800" dirty="0">
                          <a:solidFill>
                            <a:schemeClr val="bg1"/>
                          </a:solidFill>
                        </a:rPr>
                        <a:t>-eth-</a:t>
                      </a:r>
                      <a:r>
                        <a:rPr lang="en-US" sz="2800" dirty="0" err="1">
                          <a:solidFill>
                            <a:schemeClr val="bg1"/>
                          </a:solidFill>
                        </a:rPr>
                        <a:t>ronos</a:t>
                      </a:r>
                      <a:r>
                        <a:rPr lang="en-US" sz="2800" dirty="0">
                          <a:solidFill>
                            <a:schemeClr val="bg1"/>
                          </a:solidFill>
                        </a:rPr>
                        <a:t> </a:t>
                      </a:r>
                      <a:r>
                        <a:rPr lang="en-US" sz="2800" dirty="0" err="1">
                          <a:solidFill>
                            <a:schemeClr val="bg1"/>
                          </a:solidFill>
                        </a:rPr>
                        <a:t>ni</a:t>
                      </a:r>
                      <a:r>
                        <a:rPr lang="en-US" sz="2800" dirty="0">
                          <a:solidFill>
                            <a:schemeClr val="bg1"/>
                          </a:solidFill>
                        </a:rPr>
                        <a:t>-met </a:t>
                      </a:r>
                      <a:r>
                        <a:rPr lang="en-US" sz="2800" dirty="0" err="1">
                          <a:solidFill>
                            <a:schemeClr val="bg1"/>
                          </a:solidFill>
                        </a:rPr>
                        <a:t>chois</a:t>
                      </a:r>
                      <a:r>
                        <a:rPr lang="en-US" sz="2800" dirty="0">
                          <a:solidFill>
                            <a:schemeClr val="bg1"/>
                          </a:solidFill>
                        </a:rPr>
                        <a:t> </a:t>
                      </a:r>
                      <a:r>
                        <a:rPr lang="en-US" sz="2800" dirty="0" err="1">
                          <a:solidFill>
                            <a:schemeClr val="bg1"/>
                          </a:solidFill>
                        </a:rPr>
                        <a:t>ni-gom</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ني شيروبيم نيم نى سيرافيم. نى آنجيلوس نيم نى آرشى آنجيلوس. نى ستراتيا نيم نى اكسوسيا. نى اثرونوس نى ميتشويس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الشاروبيم والسيرافيم، الملائكة ورؤساء الملائكة، والعساكر والسلاطين، والكراسى والأرباب.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476520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05472394"/>
              </p:ext>
            </p:extLst>
          </p:nvPr>
        </p:nvGraphicFramePr>
        <p:xfrm>
          <a:off x="357188" y="113104"/>
          <a:ext cx="8429684" cy="54041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41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Proclaiming and saying, "Glory to God in the highest, peace on earth, and goodwill toward men."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Evhos</a:t>
                      </a:r>
                      <a:r>
                        <a:rPr lang="en-US" sz="2800" dirty="0">
                          <a:solidFill>
                            <a:schemeClr val="bg1"/>
                          </a:solidFill>
                        </a:rPr>
                        <a:t> </a:t>
                      </a:r>
                      <a:r>
                        <a:rPr lang="en-US" sz="2800" dirty="0" err="1">
                          <a:solidFill>
                            <a:schemeClr val="bg1"/>
                          </a:solidFill>
                        </a:rPr>
                        <a:t>evol</a:t>
                      </a:r>
                      <a:r>
                        <a:rPr lang="en-US" sz="2800" dirty="0">
                          <a:solidFill>
                            <a:schemeClr val="bg1"/>
                          </a:solidFill>
                        </a:rPr>
                        <a:t> </a:t>
                      </a:r>
                      <a:r>
                        <a:rPr lang="en-US" sz="2800" dirty="0" err="1">
                          <a:solidFill>
                            <a:schemeClr val="bg1"/>
                          </a:solidFill>
                        </a:rPr>
                        <a:t>evgo</a:t>
                      </a:r>
                      <a:r>
                        <a:rPr lang="en-US" sz="2800" dirty="0">
                          <a:solidFill>
                            <a:schemeClr val="bg1"/>
                          </a:solidFill>
                        </a:rPr>
                        <a:t> </a:t>
                      </a:r>
                      <a:r>
                        <a:rPr lang="en-US" sz="2800" dirty="0" err="1">
                          <a:solidFill>
                            <a:schemeClr val="bg1"/>
                          </a:solidFill>
                        </a:rPr>
                        <a:t>emmos</a:t>
                      </a:r>
                      <a:r>
                        <a:rPr lang="en-US" sz="2800" dirty="0">
                          <a:solidFill>
                            <a:schemeClr val="bg1"/>
                          </a:solidFill>
                        </a:rPr>
                        <a:t> je </a:t>
                      </a:r>
                      <a:r>
                        <a:rPr lang="en-US" sz="2800" dirty="0" err="1">
                          <a:solidFill>
                            <a:schemeClr val="bg1"/>
                          </a:solidFill>
                        </a:rPr>
                        <a:t>oo</a:t>
                      </a:r>
                      <a:r>
                        <a:rPr lang="en-US" sz="2800" dirty="0">
                          <a:solidFill>
                            <a:schemeClr val="bg1"/>
                          </a:solidFill>
                        </a:rPr>
                        <a:t>-o-</a:t>
                      </a:r>
                      <a:r>
                        <a:rPr lang="en-US" sz="2800" dirty="0" err="1">
                          <a:solidFill>
                            <a:schemeClr val="bg1"/>
                          </a:solidFill>
                        </a:rPr>
                        <a:t>oo</a:t>
                      </a:r>
                      <a:r>
                        <a:rPr lang="en-US" sz="2800" dirty="0">
                          <a:solidFill>
                            <a:schemeClr val="bg1"/>
                          </a:solidFill>
                        </a:rPr>
                        <a:t> </a:t>
                      </a:r>
                      <a:r>
                        <a:rPr lang="en-US" sz="2800" dirty="0" err="1">
                          <a:solidFill>
                            <a:schemeClr val="bg1"/>
                          </a:solidFill>
                        </a:rPr>
                        <a:t>Emif-nouti</a:t>
                      </a:r>
                      <a:r>
                        <a:rPr lang="en-US" sz="2800" dirty="0">
                          <a:solidFill>
                            <a:schemeClr val="bg1"/>
                          </a:solidFill>
                        </a:rPr>
                        <a:t> </a:t>
                      </a:r>
                      <a:r>
                        <a:rPr lang="en-US" sz="2800" dirty="0" err="1">
                          <a:solidFill>
                            <a:schemeClr val="bg1"/>
                          </a:solidFill>
                        </a:rPr>
                        <a:t>khenni-etit-shoisee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oo-heri-ni</a:t>
                      </a:r>
                      <a:r>
                        <a:rPr lang="en-US" sz="2800" dirty="0">
                          <a:solidFill>
                            <a:schemeClr val="bg1"/>
                          </a:solidFill>
                        </a:rPr>
                        <a:t> </a:t>
                      </a:r>
                      <a:r>
                        <a:rPr lang="en-US" sz="2800" dirty="0" err="1">
                          <a:solidFill>
                            <a:schemeClr val="bg1"/>
                          </a:solidFill>
                        </a:rPr>
                        <a:t>hejen</a:t>
                      </a:r>
                      <a:r>
                        <a:rPr lang="en-US" sz="2800" dirty="0">
                          <a:solidFill>
                            <a:schemeClr val="bg1"/>
                          </a:solidFill>
                        </a:rPr>
                        <a:t> pi-</a:t>
                      </a:r>
                      <a:r>
                        <a:rPr lang="en-US" sz="2800" dirty="0" err="1">
                          <a:solidFill>
                            <a:schemeClr val="bg1"/>
                          </a:solidFill>
                        </a:rPr>
                        <a:t>kahee</a:t>
                      </a:r>
                      <a:r>
                        <a:rPr lang="en-US" sz="2800" dirty="0">
                          <a:solidFill>
                            <a:schemeClr val="bg1"/>
                          </a:solidFill>
                        </a:rPr>
                        <a:t>, </a:t>
                      </a:r>
                      <a:r>
                        <a:rPr lang="en-US" sz="2800" dirty="0" err="1">
                          <a:solidFill>
                            <a:schemeClr val="bg1"/>
                          </a:solidFill>
                        </a:rPr>
                        <a:t>nem</a:t>
                      </a:r>
                      <a:r>
                        <a:rPr lang="en-US" sz="2800" dirty="0">
                          <a:solidFill>
                            <a:schemeClr val="bg1"/>
                          </a:solidFill>
                        </a:rPr>
                        <a:t> </a:t>
                      </a:r>
                      <a:r>
                        <a:rPr lang="en-US" sz="2800" dirty="0" err="1">
                          <a:solidFill>
                            <a:schemeClr val="bg1"/>
                          </a:solidFill>
                        </a:rPr>
                        <a:t>oo-ti-mati</a:t>
                      </a:r>
                      <a:r>
                        <a:rPr lang="en-US" sz="2800" dirty="0">
                          <a:solidFill>
                            <a:schemeClr val="bg1"/>
                          </a:solidFill>
                        </a:rPr>
                        <a:t> </a:t>
                      </a:r>
                      <a:r>
                        <a:rPr lang="en-US" sz="2800" dirty="0" err="1">
                          <a:solidFill>
                            <a:schemeClr val="bg1"/>
                          </a:solidFill>
                        </a:rPr>
                        <a:t>khenni-roumi</a:t>
                      </a:r>
                      <a:r>
                        <a:rPr lang="en-US" sz="2800" dirty="0">
                          <a:solidFill>
                            <a:schemeClr val="bg1"/>
                          </a:solidFill>
                        </a:rPr>
                        <a: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افؤش ايفول افجو امموس جى او او او امفنوتى خين نى اتشوسى. نيم او هيرينى هيجين بى كاهى نيم او تى ماتى خين نى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صارخين قائلين، المجد لله في الأعالي، وعلي الارض السلام، وفى الناس المسرة.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9024548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00513058"/>
              </p:ext>
            </p:extLst>
          </p:nvPr>
        </p:nvGraphicFramePr>
        <p:xfrm>
          <a:off x="357188" y="73148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Holy</a:t>
                      </a:r>
                      <a:r>
                        <a:rPr lang="en-US" sz="3000" b="1" i="0" kern="1200" baseline="0">
                          <a:solidFill>
                            <a:srgbClr val="FFFF99"/>
                          </a:solidFill>
                          <a:latin typeface="+mn-lt"/>
                          <a:ea typeface="+mn-ea"/>
                          <a:cs typeface="+mn-cs"/>
                        </a:rPr>
                        <a:t> </a:t>
                      </a:r>
                      <a:r>
                        <a:rPr lang="en-US" sz="3000" b="1" i="0" kern="1200">
                          <a:solidFill>
                            <a:srgbClr val="FFFF99"/>
                          </a:solidFill>
                          <a:latin typeface="+mn-lt"/>
                          <a:ea typeface="+mn-ea"/>
                          <a:cs typeface="+mn-cs"/>
                        </a:rPr>
                        <a:t>God</a:t>
                      </a:r>
                      <a:r>
                        <a:rPr lang="en-US" sz="3000" b="1" i="0" kern="1200" dirty="0">
                          <a:solidFill>
                            <a:srgbClr val="FFFF99"/>
                          </a:solidFill>
                          <a:latin typeface="+mn-lt"/>
                          <a:ea typeface="+mn-ea"/>
                          <a:cs typeface="+mn-cs"/>
                        </a:rPr>
                        <a:t>,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3616229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57578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Holy God, </a:t>
                      </a:r>
                      <a:r>
                        <a:rPr lang="en-US" sz="3200" b="1" i="0" kern="1200">
                          <a:solidFill>
                            <a:srgbClr val="FFFF99"/>
                          </a:solidFill>
                          <a:latin typeface="+mn-lt"/>
                          <a:ea typeface="+mn-ea"/>
                          <a:cs typeface="+mn-cs"/>
                        </a:rPr>
                        <a:t>holy Mighty</a:t>
                      </a:r>
                      <a:r>
                        <a:rPr lang="en-US" sz="3200" b="1" i="0" kern="1200" dirty="0">
                          <a:solidFill>
                            <a:srgbClr val="FFFF99"/>
                          </a:solidFill>
                          <a:latin typeface="+mn-lt"/>
                          <a:ea typeface="+mn-ea"/>
                          <a:cs typeface="+mn-cs"/>
                        </a:rPr>
                        <a:t>, holy Immortal, who was crucified for us, have mercy on us.</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O-</a:t>
                      </a:r>
                      <a:r>
                        <a:rPr lang="en-US" sz="3200" b="1" u="none" kern="1200" baseline="0" dirty="0" err="1">
                          <a:solidFill>
                            <a:schemeClr val="bg1"/>
                          </a:solidFill>
                          <a:latin typeface="+mn-lt"/>
                          <a:ea typeface="+mn-ea"/>
                          <a:cs typeface="+mn-cs"/>
                        </a:rPr>
                        <a:t>Theos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Ic-sheros: </a:t>
                      </a:r>
                      <a:r>
                        <a:rPr lang="en-US" sz="3200" b="1" u="none" kern="1200" baseline="0" dirty="0" err="1">
                          <a:solidFill>
                            <a:schemeClr val="bg1"/>
                          </a:solidFill>
                          <a:latin typeface="+mn-lt"/>
                          <a:ea typeface="+mn-ea"/>
                          <a:cs typeface="+mn-cs"/>
                        </a:rPr>
                        <a:t>agios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Athanatos</a:t>
                      </a:r>
                      <a:r>
                        <a:rPr lang="en-US" sz="3200" b="1" u="none" kern="1200" baseline="0" dirty="0">
                          <a:solidFill>
                            <a:schemeClr val="bg1"/>
                          </a:solidFill>
                          <a:latin typeface="+mn-lt"/>
                          <a:ea typeface="+mn-ea"/>
                          <a:cs typeface="+mn-cs"/>
                        </a:rPr>
                        <a:t>: O </a:t>
                      </a:r>
                      <a:r>
                        <a:rPr lang="en-US" sz="3200" b="1" u="none" kern="1200" baseline="0" dirty="0" err="1">
                          <a:solidFill>
                            <a:schemeClr val="bg1"/>
                          </a:solidFill>
                          <a:latin typeface="+mn-lt"/>
                          <a:ea typeface="+mn-ea"/>
                          <a:cs typeface="+mn-cs"/>
                        </a:rPr>
                        <a:t>ctavrotees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deemas</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Eleyson</a:t>
                      </a:r>
                      <a:r>
                        <a:rPr lang="en-US" sz="3200" b="1" u="none" kern="1200" baseline="0" dirty="0">
                          <a:solidFill>
                            <a:schemeClr val="bg1"/>
                          </a:solidFill>
                          <a:latin typeface="+mn-lt"/>
                          <a:ea typeface="+mn-ea"/>
                          <a:cs typeface="+mn-cs"/>
                        </a:rPr>
                        <a:t> </a:t>
                      </a:r>
                      <a:r>
                        <a:rPr lang="en-US" sz="3200" b="1" u="none" kern="1200" baseline="0" dirty="0" err="1">
                          <a:solidFill>
                            <a:schemeClr val="bg1"/>
                          </a:solidFill>
                          <a:latin typeface="+mn-lt"/>
                          <a:ea typeface="+mn-ea"/>
                          <a:cs typeface="+mn-cs"/>
                        </a:rPr>
                        <a:t>eimas</a:t>
                      </a:r>
                      <a:endParaRPr lang="en-US" sz="3200" b="1" kern="1200" baseline="0" dirty="0">
                        <a:solidFill>
                          <a:schemeClr val="bg1"/>
                        </a:solidFill>
                        <a:latin typeface="+mn-lt"/>
                        <a:ea typeface="+mn-ea"/>
                        <a:cs typeface="+mn-cs"/>
                      </a:endParaRPr>
                    </a:p>
                    <a:p>
                      <a:pPr algn="just"/>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 إيماس</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قدوس الله، قدوس القوى، قدوس الحي الذي لا يموت، الذي صلب عنا، ارحمنا.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627377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82928094"/>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Holy God, holy Mighty, </a:t>
                      </a:r>
                      <a:r>
                        <a:rPr lang="en-US" sz="2800" b="1" i="0" kern="1200">
                          <a:solidFill>
                            <a:srgbClr val="FFFF99"/>
                          </a:solidFill>
                          <a:latin typeface="+mn-lt"/>
                          <a:ea typeface="+mn-ea"/>
                          <a:cs typeface="+mn-cs"/>
                        </a:rPr>
                        <a:t>holy Immortal</a:t>
                      </a:r>
                      <a:r>
                        <a:rPr lang="en-US" sz="2800" b="1" i="0" kern="1200" dirty="0">
                          <a:solidFill>
                            <a:srgbClr val="FFFF99"/>
                          </a:solidFill>
                          <a:latin typeface="+mn-lt"/>
                          <a:ea typeface="+mn-ea"/>
                          <a:cs typeface="+mn-cs"/>
                        </a:rPr>
                        <a:t>, who rose from the dead and ascended into the heavens, have mercy on us.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O-</a:t>
                      </a:r>
                      <a:r>
                        <a:rPr lang="en-US" sz="2800" b="1" u="none" kern="1200" baseline="0" dirty="0" err="1">
                          <a:solidFill>
                            <a:schemeClr val="bg1"/>
                          </a:solidFill>
                          <a:latin typeface="+mn-lt"/>
                          <a:ea typeface="+mn-ea"/>
                          <a:cs typeface="+mn-cs"/>
                        </a:rPr>
                        <a:t>Theos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Ic-sheros: </a:t>
                      </a:r>
                      <a:r>
                        <a:rPr lang="en-US" sz="2800" b="1" u="none" kern="1200" baseline="0" dirty="0" err="1">
                          <a:solidFill>
                            <a:schemeClr val="bg1"/>
                          </a:solidFill>
                          <a:latin typeface="+mn-lt"/>
                          <a:ea typeface="+mn-ea"/>
                          <a:cs typeface="+mn-cs"/>
                        </a:rPr>
                        <a:t>agios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Athanatos</a:t>
                      </a:r>
                      <a:r>
                        <a:rPr lang="en-US" sz="2800" b="1" u="none" kern="1200" baseline="0" dirty="0">
                          <a:solidFill>
                            <a:schemeClr val="bg1"/>
                          </a:solidFill>
                          <a:latin typeface="+mn-lt"/>
                          <a:ea typeface="+mn-ea"/>
                          <a:cs typeface="+mn-cs"/>
                        </a:rPr>
                        <a:t>: O </a:t>
                      </a:r>
                      <a:r>
                        <a:rPr lang="en-US" sz="2800" b="1" u="none" kern="1200" baseline="0" dirty="0" err="1">
                          <a:solidFill>
                            <a:schemeClr val="bg1"/>
                          </a:solidFill>
                          <a:latin typeface="+mn-lt"/>
                          <a:ea typeface="+mn-ea"/>
                          <a:cs typeface="+mn-cs"/>
                        </a:rPr>
                        <a:t>anastas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ekton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nekron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anelthon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oranos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أجيوس أوثيؤس، اجيوس يس شيروس، اجيوس اثاناتوس او اناسطاس اكتون نكرون كى انيلسون استوس اورانوس إيليسون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8672361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289736"/>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err="1">
                          <a:solidFill>
                            <a:schemeClr val="bg1"/>
                          </a:solidFill>
                          <a:latin typeface="+mn-lt"/>
                          <a:ea typeface="+mn-ea"/>
                          <a:cs typeface="+mn-cs"/>
                        </a:rPr>
                        <a:t>Agio</a:t>
                      </a:r>
                      <a:r>
                        <a:rPr lang="en-US" sz="2800" b="1" u="none" kern="1200" baseline="0">
                          <a:solidFill>
                            <a:schemeClr val="bg1"/>
                          </a:solidFill>
                          <a:latin typeface="+mn-lt"/>
                          <a:ea typeface="+mn-ea"/>
                          <a:cs typeface="+mn-cs"/>
                        </a:rPr>
                        <a:t> Pnevmati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71297250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20363039"/>
              </p:ext>
            </p:extLst>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Alleluia alleluia. Jesus Christ the Son of God, entered into Jerusalem. Alleluia alleluia.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a:solidFill>
                            <a:schemeClr val="bg1"/>
                          </a:solidFill>
                        </a:rPr>
                        <a:t>Alleloia alleloia, Esos Pi-khrestos Ep-shiri emef-noti, afshe ekhon e-Yero-salim. Alleloia alleloia.</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a:solidFill>
                            <a:schemeClr val="bg1"/>
                          </a:solidFill>
                        </a:rPr>
                        <a:t>الليلويا الليلويا : إيسوس بي اخرستوس ابشيرى إمفنوتى : آفشى ايخون إى ييروساليم : الليلويا الليلويا </a:t>
                      </a:r>
                      <a:endParaRPr lang="ar-AE" sz="31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a:solidFill>
                            <a:srgbClr val="FFFF99"/>
                          </a:solidFill>
                        </a:rPr>
                        <a:t>هلليلويا هلليلويا، يسوع المسيح إبن الله، دخل أورُشَليم، هلليلويا هلليلويا. </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75118658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177388059"/>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43448"/>
          <a:ext cx="8429684" cy="516181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618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Hosanna in the highest, this is the King of Israel, blessed is He who comes in the Name, of the Lord of Hosts.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2800" dirty="0">
                          <a:solidFill>
                            <a:schemeClr val="bg1"/>
                          </a:solidFill>
                        </a:rPr>
                        <a:t>O-san-na khenni-etit-shosi, fai pe ep-ooro emPisraeel, ef-esmaro-ot enje fe-ethneio, khen efran em-epshois ente nigom.</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chemeClr val="bg1"/>
                          </a:solidFill>
                        </a:rPr>
                        <a:t>أوصنا خين نى اتتشوسى: فاى بى ابؤرو امبى اسرائيل: افسماروؤت انجى فى اثنيو: خين افران ام ابشويس انتى نى جوم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100" b="1" dirty="0">
                          <a:solidFill>
                            <a:srgbClr val="FFFF99"/>
                          </a:solidFill>
                        </a:rPr>
                        <a:t>أوصنا في الأعالي هذا هو ملك إسرائيل. مبارك الآتي باسم رب القوات.</a:t>
                      </a:r>
                      <a:endParaRPr lang="en-US" sz="31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44662865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1</a:t>
                      </a:r>
                      <a:r>
                        <a:rPr lang="en-US" sz="3000" u="sng" baseline="30000">
                          <a:solidFill>
                            <a:srgbClr val="FFFF00"/>
                          </a:solidFill>
                        </a:rPr>
                        <a:t>st</a:t>
                      </a:r>
                      <a:r>
                        <a:rPr lang="en-US" sz="3000" u="sng">
                          <a:solidFill>
                            <a:srgbClr val="FFFF00"/>
                          </a:solidFill>
                        </a:rPr>
                        <a:t> Gospel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508018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746848" y="44624"/>
            <a:ext cx="365035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Menu</a:t>
            </a:r>
          </a:p>
        </p:txBody>
      </p:sp>
      <p:sp>
        <p:nvSpPr>
          <p:cNvPr id="11" name="Rounded Rectangle 10">
            <a:hlinkClick r:id="rId2"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
        <p:nvSpPr>
          <p:cNvPr id="22" name="Rounded Rectangle 21">
            <a:hlinkClick r:id="rId3" action="ppaction://hlinksldjump"/>
          </p:cNvPr>
          <p:cNvSpPr/>
          <p:nvPr/>
        </p:nvSpPr>
        <p:spPr>
          <a:xfrm>
            <a:off x="1835696" y="83671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Standard</a:t>
            </a:r>
          </a:p>
        </p:txBody>
      </p:sp>
      <p:sp>
        <p:nvSpPr>
          <p:cNvPr id="23" name="Rounded Rectangle 22">
            <a:hlinkClick r:id="rId4" action="ppaction://hlinksldjump"/>
          </p:cNvPr>
          <p:cNvSpPr/>
          <p:nvPr/>
        </p:nvSpPr>
        <p:spPr>
          <a:xfrm>
            <a:off x="1835696" y="147449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Koiahk</a:t>
            </a:r>
          </a:p>
        </p:txBody>
      </p:sp>
      <p:sp>
        <p:nvSpPr>
          <p:cNvPr id="24" name="Rounded Rectangle 23">
            <a:hlinkClick r:id="rId5" action="ppaction://hlinksldjump"/>
          </p:cNvPr>
          <p:cNvSpPr/>
          <p:nvPr/>
        </p:nvSpPr>
        <p:spPr>
          <a:xfrm>
            <a:off x="1835696" y="211228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Nativity Feast</a:t>
            </a:r>
          </a:p>
        </p:txBody>
      </p:sp>
      <p:sp>
        <p:nvSpPr>
          <p:cNvPr id="25" name="Rounded Rectangle 24">
            <a:hlinkClick r:id="rId6" action="ppaction://hlinksldjump"/>
          </p:cNvPr>
          <p:cNvSpPr/>
          <p:nvPr/>
        </p:nvSpPr>
        <p:spPr>
          <a:xfrm>
            <a:off x="1835696" y="275006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Theophany Feast</a:t>
            </a:r>
          </a:p>
        </p:txBody>
      </p:sp>
      <p:sp>
        <p:nvSpPr>
          <p:cNvPr id="26" name="Rounded Rectangle 25">
            <a:hlinkClick r:id="rId7" action="ppaction://hlinksldjump"/>
          </p:cNvPr>
          <p:cNvSpPr/>
          <p:nvPr/>
        </p:nvSpPr>
        <p:spPr>
          <a:xfrm>
            <a:off x="1835696" y="5301208"/>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29th Coptic Month</a:t>
            </a:r>
          </a:p>
        </p:txBody>
      </p:sp>
      <p:sp>
        <p:nvSpPr>
          <p:cNvPr id="27" name="Rounded Rectangle 26">
            <a:hlinkClick r:id="rId8" action="ppaction://hlinksldjump"/>
          </p:cNvPr>
          <p:cNvSpPr/>
          <p:nvPr/>
        </p:nvSpPr>
        <p:spPr>
          <a:xfrm>
            <a:off x="1835696" y="338785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Great Fast</a:t>
            </a:r>
          </a:p>
        </p:txBody>
      </p:sp>
      <p:sp>
        <p:nvSpPr>
          <p:cNvPr id="28" name="Rounded Rectangle 27">
            <a:hlinkClick r:id="rId9" action="ppaction://hlinksldjump"/>
          </p:cNvPr>
          <p:cNvSpPr/>
          <p:nvPr/>
        </p:nvSpPr>
        <p:spPr>
          <a:xfrm>
            <a:off x="1835696" y="4663422"/>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Resurrection</a:t>
            </a:r>
            <a:r>
              <a:rPr lang="en-US" sz="2000" b="1"/>
              <a:t> (Holy 50 days)</a:t>
            </a:r>
          </a:p>
        </p:txBody>
      </p:sp>
      <p:sp>
        <p:nvSpPr>
          <p:cNvPr id="12" name="Rounded Rectangle 11">
            <a:hlinkClick r:id="rId10" action="ppaction://hlinksldjump"/>
          </p:cNvPr>
          <p:cNvSpPr/>
          <p:nvPr/>
        </p:nvSpPr>
        <p:spPr>
          <a:xfrm>
            <a:off x="1835696" y="4025637"/>
            <a:ext cx="54726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500" b="1"/>
              <a:t>Holy Liturgy : Hosanna Sunday</a:t>
            </a:r>
          </a:p>
        </p:txBody>
      </p:sp>
      <p:sp>
        <p:nvSpPr>
          <p:cNvPr id="15" name="Rounded Rectangle 14">
            <a:hlinkClick r:id="rId11" action="ppaction://hlinksldjump"/>
          </p:cNvPr>
          <p:cNvSpPr/>
          <p:nvPr/>
        </p:nvSpPr>
        <p:spPr>
          <a:xfrm>
            <a:off x="3673964" y="6081104"/>
            <a:ext cx="514650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St. Cyril Liturgy</a:t>
            </a:r>
          </a:p>
        </p:txBody>
      </p:sp>
    </p:spTree>
    <p:extLst>
      <p:ext uri="{BB962C8B-B14F-4D97-AF65-F5344CB8AC3E}">
        <p14:creationId xmlns:p14="http://schemas.microsoft.com/office/powerpoint/2010/main" val="3151406253"/>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350578600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999852" y="188640"/>
            <a:ext cx="514435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Resurrection</a:t>
            </a:r>
            <a:endParaRPr lang="en-CA" sz="3000" b="1" u="sng" dirty="0">
              <a:solidFill>
                <a:srgbClr val="FFFF00"/>
              </a:solidFill>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43808" y="692696"/>
            <a:ext cx="3550289" cy="5338466"/>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403155209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O King of peace, grant us Your peace, render unto us Your peace, and forgive us our sins.</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Ep-</a:t>
                      </a:r>
                      <a:r>
                        <a:rPr kumimoji="0" lang="en-CA" sz="3000" b="1" i="0" u="none" strike="noStrike" kern="1200" cap="none" spc="0" normalizeH="0" baseline="0" noProof="0" dirty="0" err="1">
                          <a:ln>
                            <a:noFill/>
                          </a:ln>
                          <a:solidFill>
                            <a:schemeClr val="bg1"/>
                          </a:solidFill>
                          <a:effectLst/>
                          <a:uLnTx/>
                          <a:uFillTx/>
                          <a:latin typeface="+mn-lt"/>
                          <a:ea typeface="+mn-ea"/>
                          <a:cs typeface="+mn-cs"/>
                        </a:rPr>
                        <a:t>ou</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ro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Moi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Semni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entek-hireeny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3000" b="1" i="0" u="none" strike="noStrike" kern="1200" cap="none" spc="0" normalizeH="0" baseline="0" noProof="0" dirty="0">
                          <a:ln>
                            <a:noFill/>
                          </a:ln>
                          <a:solidFill>
                            <a:schemeClr val="bg1"/>
                          </a:solidFill>
                          <a:effectLst/>
                          <a:uLnTx/>
                          <a:uFillTx/>
                          <a:latin typeface="+mn-lt"/>
                          <a:ea typeface="+mn-ea"/>
                          <a:cs typeface="+mn-cs"/>
                        </a:rPr>
                        <a:t> nan </a:t>
                      </a:r>
                      <a:r>
                        <a:rPr kumimoji="0" lang="en-CA" sz="3000" b="1" i="0" u="none" strike="noStrike" kern="1200" cap="none" spc="0" normalizeH="0" baseline="0" noProof="0" dirty="0" err="1">
                          <a:ln>
                            <a:noFill/>
                          </a:ln>
                          <a:solidFill>
                            <a:schemeClr val="bg1"/>
                          </a:solidFill>
                          <a:effectLst/>
                          <a:uLnTx/>
                          <a:uFillTx/>
                          <a:latin typeface="+mn-lt"/>
                          <a:ea typeface="+mn-ea"/>
                          <a:cs typeface="+mn-cs"/>
                        </a:rPr>
                        <a:t>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إبؤرو إنتى تى هيرينى، موى نان إنتيك هيرينى، سيمنى نان إنتيك هيرينى، كانين نوڤى نان إيڤول.</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ملك السلام أعطنا سلامك قرر لنا سلامك واغفر لنا خطايانا.</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2615423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166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Disperse the enemies, of the Church, and fortify her, that she may not be shaken forever.</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Gor</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evol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ennigaji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ti-ekekleesiyya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ari-softerosenneskim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sha</a:t>
                      </a:r>
                      <a:r>
                        <a:rPr kumimoji="0" lang="en-CA" sz="3100" b="1" i="0" u="none" strike="noStrike" kern="1200" cap="none" spc="0" normalizeH="0" baseline="0" noProof="0" dirty="0">
                          <a:ln>
                            <a:noFill/>
                          </a:ln>
                          <a:solidFill>
                            <a:schemeClr val="bg1"/>
                          </a:solidFill>
                          <a:effectLst/>
                          <a:uLnTx/>
                          <a:uFillTx/>
                          <a:latin typeface="+mn-lt"/>
                          <a:ea typeface="+mn-ea"/>
                          <a:cs typeface="+mn-cs"/>
                        </a:rPr>
                        <a:t> e-</a:t>
                      </a:r>
                      <a:r>
                        <a:rPr kumimoji="0" lang="en-CA" sz="3100" b="1" i="0" u="none" strike="noStrike" kern="1200" cap="none" spc="0" normalizeH="0" baseline="0" noProof="0" dirty="0" err="1">
                          <a:ln>
                            <a:noFill/>
                          </a:ln>
                          <a:solidFill>
                            <a:schemeClr val="bg1"/>
                          </a:solidFill>
                          <a:effectLst/>
                          <a:uLnTx/>
                          <a:uFillTx/>
                          <a:latin typeface="+mn-lt"/>
                          <a:ea typeface="+mn-ea"/>
                          <a:cs typeface="+mn-cs"/>
                        </a:rPr>
                        <a:t>neh</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جور إيڤول إن نى جا، چى إنتى تى إكليسيا، آرى سوفت إيروس، إننسكيم شا إينيه.</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فرق أعداء الكنيسة وحصنها فلا تتزعزع إلي الابد.</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32276280"/>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5791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Emmanuel our God, is now in our midst, with the glory of His Father, and the Holy Spirit.</a:t>
                      </a: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Immanueel</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pennouti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tenmeety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teeno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ep-o-</a:t>
                      </a:r>
                      <a:r>
                        <a:rPr kumimoji="0" lang="en-CA" sz="3100" b="1" i="0" u="none" strike="noStrike" kern="1200" cap="none" spc="0" normalizeH="0" baseline="0" noProof="0" dirty="0" err="1">
                          <a:ln>
                            <a:noFill/>
                          </a:ln>
                          <a:solidFill>
                            <a:schemeClr val="bg1"/>
                          </a:solidFill>
                          <a:effectLst/>
                          <a:uLnTx/>
                          <a:uFillTx/>
                          <a:latin typeface="+mn-lt"/>
                          <a:ea typeface="+mn-ea"/>
                          <a:cs typeface="+mn-cs"/>
                        </a:rPr>
                        <a:t>oo</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empefyot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a:t>
                      </a:r>
                      <a:r>
                        <a:rPr kumimoji="0" lang="en-CA" sz="3100" b="1" i="0" u="none" strike="noStrike" kern="1200" cap="none" spc="0" normalizeH="0" baseline="0" noProof="0" dirty="0" err="1">
                          <a:ln>
                            <a:noFill/>
                          </a:ln>
                          <a:solidFill>
                            <a:schemeClr val="bg1"/>
                          </a:solidFill>
                          <a:effectLst/>
                          <a:uLnTx/>
                          <a:uFillTx/>
                          <a:latin typeface="+mn-lt"/>
                          <a:ea typeface="+mn-ea"/>
                          <a:cs typeface="+mn-cs"/>
                        </a:rPr>
                        <a:t>ebnevma</a:t>
                      </a:r>
                      <a:r>
                        <a:rPr kumimoji="0" lang="en-CA" sz="3100" b="1" i="0" u="none" strike="noStrike" kern="1200" cap="none" spc="0" normalizeH="0" baseline="0" noProof="0" dirty="0">
                          <a:ln>
                            <a:noFill/>
                          </a:ln>
                          <a:solidFill>
                            <a:schemeClr val="bg1"/>
                          </a:solidFill>
                          <a:effectLst/>
                          <a:uLnTx/>
                          <a:uFillTx/>
                          <a:latin typeface="+mn-lt"/>
                          <a:ea typeface="+mn-ea"/>
                          <a:cs typeface="+mn-cs"/>
                        </a:rPr>
                        <a:t> eth-</a:t>
                      </a:r>
                      <a:r>
                        <a:rPr kumimoji="0" lang="en-CA" sz="3100" b="1" i="0" u="none" strike="noStrike" kern="1200" cap="none" spc="0" normalizeH="0" baseline="0" noProof="0" dirty="0" err="1">
                          <a:ln>
                            <a:noFill/>
                          </a:ln>
                          <a:solidFill>
                            <a:schemeClr val="bg1"/>
                          </a:solidFill>
                          <a:effectLst/>
                          <a:uLnTx/>
                          <a:uFillTx/>
                          <a:latin typeface="+mn-lt"/>
                          <a:ea typeface="+mn-ea"/>
                          <a:cs typeface="+mn-cs"/>
                        </a:rPr>
                        <a:t>owwab</a:t>
                      </a:r>
                      <a:endParaRPr kumimoji="0" lang="en-CA" sz="31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إممانوئيل بيننوتى، خين تين ميتى تينو، خين إبؤو أو إنتى بيفيوت، نيم بى إبنيڤما إثؤواب.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عمانوئيل إلهنا في وسطنا الآن بمجد أبيه والروح القدس.</a:t>
                      </a:r>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8024329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03987159"/>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a:t>
                      </a:r>
                      <a:r>
                        <a:rPr lang="en-US" sz="2800" b="1" i="0" kern="1200">
                          <a:solidFill>
                            <a:srgbClr val="FFFF99"/>
                          </a:solidFill>
                          <a:latin typeface="+mn-lt"/>
                          <a:ea typeface="+mn-ea"/>
                          <a:cs typeface="+mn-cs"/>
                        </a:rPr>
                        <a:t>you have risen</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and </a:t>
                      </a:r>
                      <a:r>
                        <a:rPr lang="en-US" sz="2800" b="1" i="0" kern="1200" dirty="0">
                          <a:solidFill>
                            <a:srgbClr val="FFFF99"/>
                          </a:solidFill>
                          <a:latin typeface="+mn-lt"/>
                          <a:ea typeface="+mn-ea"/>
                          <a:cs typeface="+mn-cs"/>
                        </a:rPr>
                        <a:t>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a:t>
                      </a:r>
                      <a:r>
                        <a:rPr lang="en-US" sz="2800" baseline="0">
                          <a:solidFill>
                            <a:schemeClr val="bg1"/>
                          </a:solidFill>
                        </a:rPr>
                        <a:t>Je Aktonk aksoty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a:t>
                      </a:r>
                      <a:r>
                        <a:rPr lang="ar-AE" sz="3000" b="1">
                          <a:solidFill>
                            <a:schemeClr val="bg1"/>
                          </a:solidFill>
                        </a:rPr>
                        <a:t>جى اكتونك </a:t>
                      </a:r>
                      <a:r>
                        <a:rPr lang="ar-AE" sz="3000" b="1" dirty="0">
                          <a:solidFill>
                            <a:schemeClr val="bg1"/>
                          </a:solidFill>
                        </a:rPr>
                        <a:t>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a:t>
                      </a:r>
                      <a:r>
                        <a:rPr lang="ar-AE" sz="3000" b="1">
                          <a:solidFill>
                            <a:srgbClr val="FFFF99"/>
                          </a:solidFill>
                        </a:rPr>
                        <a:t>لأنك قمت وخلصتنا</a:t>
                      </a:r>
                      <a:endParaRPr lang="ar-AE"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1661973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332656"/>
          <a:ext cx="8429684" cy="5090160"/>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19442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sng" dirty="0">
                          <a:solidFill>
                            <a:srgbClr val="FFFF99"/>
                          </a:solidFill>
                        </a:rPr>
                        <a:t>Hymn Alleluia of the oblations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50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5000" dirty="0">
                          <a:solidFill>
                            <a:schemeClr val="bg1"/>
                          </a:solidFill>
                        </a:rPr>
                        <a:t>Alleluia…</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800" baseline="0"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0" lang="en-US" sz="2500" b="1" i="1" u="none" strike="noStrike" kern="1200" cap="none" spc="0" normalizeH="0" baseline="0" dirty="0">
                          <a:ln>
                            <a:noFill/>
                          </a:ln>
                          <a:solidFill>
                            <a:srgbClr val="FFFF99"/>
                          </a:solidFill>
                          <a:effectLst/>
                          <a:uLnTx/>
                          <a:uFillTx/>
                          <a:latin typeface="+mn-lt"/>
                          <a:ea typeface="+mn-ea"/>
                          <a:cs typeface="+mn-cs"/>
                        </a:rPr>
                        <a:t>Hymn “</a:t>
                      </a:r>
                      <a:r>
                        <a:rPr kumimoji="0" lang="en-US" sz="2500" b="1" i="1" u="none" strike="noStrike" kern="1200" cap="none" spc="0" normalizeH="0" baseline="0" noProof="0" dirty="0">
                          <a:ln>
                            <a:noFill/>
                          </a:ln>
                          <a:solidFill>
                            <a:srgbClr val="FFFF99"/>
                          </a:solidFill>
                          <a:effectLst/>
                          <a:uLnTx/>
                          <a:uFillTx/>
                          <a:latin typeface="+mn-lt"/>
                          <a:ea typeface="+mn-ea"/>
                          <a:cs typeface="+mn-cs"/>
                        </a:rPr>
                        <a:t>O King of peace” followed by “Alleluia of the oblations” are chanted instead of</a:t>
                      </a:r>
                      <a:r>
                        <a:rPr kumimoji="0" lang="en-US" sz="2500" b="1" i="1" u="none" strike="noStrike" kern="1200" cap="none" spc="0" normalizeH="0" baseline="0" dirty="0">
                          <a:ln>
                            <a:noFill/>
                          </a:ln>
                          <a:solidFill>
                            <a:srgbClr val="FFFF99"/>
                          </a:solidFill>
                          <a:effectLst/>
                          <a:uLnTx/>
                          <a:uFillTx/>
                          <a:latin typeface="+mn-lt"/>
                          <a:ea typeface="+mn-ea"/>
                          <a:cs typeface="+mn-cs"/>
                        </a:rPr>
                        <a:t> “Lord Have Mercy 41 times” while offering and examining the oblations on the three major feasts of Nativity, Theophany and Resurrection.</a:t>
                      </a:r>
                      <a:endParaRPr kumimoji="0" lang="fi-FI" sz="2500" b="1" i="1"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لحن الليلويا القربان</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5000" b="1" dirty="0">
                          <a:solidFill>
                            <a:schemeClr val="bg1"/>
                          </a:solidFill>
                        </a:rPr>
                        <a:t>الليلويا...</a:t>
                      </a:r>
                      <a:endParaRPr lang="en-US" sz="5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5000" b="1" dirty="0">
                        <a:solidFill>
                          <a:schemeClr val="bg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lang="ar-AE" sz="2500" b="1" i="1" dirty="0">
                          <a:solidFill>
                            <a:srgbClr val="FFFF99"/>
                          </a:solidFill>
                        </a:rPr>
                        <a:t>يقال لحن "يا ملك السلام" ثم "الليلويا القربان" بدلا من "كيرياليسون ٤١ مرة" وقت تقديم الحمل فى أعياد الميلاد والغطاس والقيامة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16704728"/>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4755802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3589518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322888334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496" y="692696"/>
            <a:ext cx="9036496" cy="5669959"/>
          </a:xfrm>
          <a:prstGeom prst="rect">
            <a:avLst/>
          </a:prstGeom>
        </p:spPr>
      </p:pic>
      <p:sp>
        <p:nvSpPr>
          <p:cNvPr id="2" name="Rectangle 1"/>
          <p:cNvSpPr/>
          <p:nvPr/>
        </p:nvSpPr>
        <p:spPr>
          <a:xfrm>
            <a:off x="2287591" y="188640"/>
            <a:ext cx="4568878"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Standard</a:t>
            </a:r>
            <a:endParaRPr lang="en-CA" sz="3000" b="1" u="sng" dirty="0">
              <a:solidFill>
                <a:srgbClr val="FFFF00"/>
              </a:solidFill>
            </a:endParaRPr>
          </a:p>
        </p:txBody>
      </p:sp>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03338227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80826354"/>
              </p:ext>
            </p:extLst>
          </p:nvPr>
        </p:nvGraphicFramePr>
        <p:xfrm>
          <a:off x="357188" y="260648"/>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FFFF99"/>
                          </a:solidFill>
                          <a:effectLst/>
                          <a:uLnTx/>
                          <a:uFillTx/>
                          <a:latin typeface="+mn-lt"/>
                          <a:ea typeface="+mn-ea"/>
                          <a:cs typeface="+mn-cs"/>
                        </a:rPr>
                        <a:t>All the wise men of Israel, who craft threads of gold, make a garment of Aaron according to the honor of the priesthood of,</a:t>
                      </a:r>
                      <a:endParaRPr lang="en-CA" sz="26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prstClr val="white"/>
                          </a:solidFill>
                          <a:effectLst/>
                          <a:uLnTx/>
                          <a:uFillTx/>
                          <a:latin typeface="+mn-lt"/>
                          <a:ea typeface="+mn-ea"/>
                          <a:cs typeface="+mn-cs"/>
                        </a:rPr>
                        <a:t>Ni-</a:t>
                      </a:r>
                      <a:r>
                        <a:rPr kumimoji="0" lang="en-CA" sz="2800" b="1" i="0" u="none" strike="noStrike" kern="1200" cap="none" spc="0" normalizeH="0" baseline="0" noProof="0" dirty="0" err="1">
                          <a:ln>
                            <a:noFill/>
                          </a:ln>
                          <a:solidFill>
                            <a:prstClr val="white"/>
                          </a:solidFill>
                          <a:effectLst/>
                          <a:uLnTx/>
                          <a:uFillTx/>
                          <a:latin typeface="+mn-lt"/>
                          <a:ea typeface="+mn-ea"/>
                          <a:cs typeface="+mn-cs"/>
                        </a:rPr>
                        <a:t>savev</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ti-roo</a:t>
                      </a:r>
                      <a:r>
                        <a:rPr kumimoji="0" lang="en-CA" sz="2800" b="1" i="0" u="none" strike="noStrike" kern="1200" cap="none" spc="0" normalizeH="0" baseline="0" noProof="0" dirty="0">
                          <a:ln>
                            <a:noFill/>
                          </a:ln>
                          <a:solidFill>
                            <a:prstClr val="white"/>
                          </a:solidFill>
                          <a:effectLst/>
                          <a:uLnTx/>
                          <a:uFillTx/>
                          <a:latin typeface="+mn-lt"/>
                          <a:ea typeface="+mn-ea"/>
                          <a:cs typeface="+mn-cs"/>
                        </a:rPr>
                        <a:t> ente Pi-</a:t>
                      </a:r>
                      <a:r>
                        <a:rPr kumimoji="0" lang="en-CA" sz="2800" b="1" i="0" u="none" strike="noStrike" kern="1200" cap="none" spc="0" normalizeH="0" baseline="0" noProof="0" dirty="0" err="1">
                          <a:ln>
                            <a:noFill/>
                          </a:ln>
                          <a:solidFill>
                            <a:prstClr val="white"/>
                          </a:solidFill>
                          <a:effectLst/>
                          <a:uLnTx/>
                          <a:uFillTx/>
                          <a:latin typeface="+mn-lt"/>
                          <a:ea typeface="+mn-ea"/>
                          <a:cs typeface="+mn-cs"/>
                        </a:rPr>
                        <a:t>esraeel</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ni-eterhob</a:t>
                      </a:r>
                      <a:r>
                        <a:rPr kumimoji="0" lang="en-CA" sz="2800" b="1" i="0" u="none" strike="noStrike" kern="1200" cap="none" spc="0" normalizeH="0" baseline="0" noProof="0" dirty="0">
                          <a:ln>
                            <a:noFill/>
                          </a:ln>
                          <a:solidFill>
                            <a:prstClr val="white"/>
                          </a:solidFill>
                          <a:effectLst/>
                          <a:uLnTx/>
                          <a:uFillTx/>
                          <a:latin typeface="+mn-lt"/>
                          <a:ea typeface="+mn-ea"/>
                          <a:cs typeface="+mn-cs"/>
                        </a:rPr>
                        <a:t> e-</a:t>
                      </a:r>
                      <a:r>
                        <a:rPr kumimoji="0" lang="en-CA" sz="2800" b="1" i="0" u="none" strike="noStrike" kern="1200" cap="none" spc="0" normalizeH="0" baseline="0" noProof="0" dirty="0" err="1">
                          <a:ln>
                            <a:noFill/>
                          </a:ln>
                          <a:solidFill>
                            <a:prstClr val="white"/>
                          </a:solidFill>
                          <a:effectLst/>
                          <a:uLnTx/>
                          <a:uFillTx/>
                          <a:latin typeface="+mn-lt"/>
                          <a:ea typeface="+mn-ea"/>
                          <a:cs typeface="+mn-cs"/>
                        </a:rPr>
                        <a:t>ni</a:t>
                      </a:r>
                      <a:r>
                        <a:rPr kumimoji="0" lang="en-CA" sz="2800" b="1" i="0" u="none" strike="noStrike" kern="1200" cap="none" spc="0" normalizeH="0" baseline="0" noProof="0" dirty="0">
                          <a:ln>
                            <a:noFill/>
                          </a:ln>
                          <a:solidFill>
                            <a:prstClr val="white"/>
                          </a:solidFill>
                          <a:effectLst/>
                          <a:uLnTx/>
                          <a:uFillTx/>
                          <a:latin typeface="+mn-lt"/>
                          <a:ea typeface="+mn-ea"/>
                          <a:cs typeface="+mn-cs"/>
                        </a:rPr>
                        <a:t>-</a:t>
                      </a:r>
                      <a:r>
                        <a:rPr kumimoji="0" lang="en-CA" sz="2800" b="1" i="0" u="none" strike="noStrike" kern="1200" cap="none" spc="0" normalizeH="0" baseline="0" noProof="0" dirty="0" err="1">
                          <a:ln>
                            <a:noFill/>
                          </a:ln>
                          <a:solidFill>
                            <a:prstClr val="white"/>
                          </a:solidFill>
                          <a:effectLst/>
                          <a:uLnTx/>
                          <a:uFillTx/>
                          <a:latin typeface="+mn-lt"/>
                          <a:ea typeface="+mn-ea"/>
                          <a:cs typeface="+mn-cs"/>
                        </a:rPr>
                        <a:t>kab</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ennob</a:t>
                      </a:r>
                      <a:r>
                        <a:rPr kumimoji="0" lang="en-CA" sz="2800" b="1" i="0" u="none" strike="noStrike" kern="1200" cap="none" spc="0" normalizeH="0" baseline="0" noProof="0" dirty="0">
                          <a:ln>
                            <a:noFill/>
                          </a:ln>
                          <a:solidFill>
                            <a:prstClr val="white"/>
                          </a:solidFill>
                          <a:effectLst/>
                          <a:uLnTx/>
                          <a:uFillTx/>
                          <a:latin typeface="+mn-lt"/>
                          <a:ea typeface="+mn-ea"/>
                          <a:cs typeface="+mn-cs"/>
                        </a:rPr>
                        <a:t>, ma-</a:t>
                      </a:r>
                      <a:r>
                        <a:rPr kumimoji="0" lang="en-CA" sz="2800" b="1" i="0" u="none" strike="noStrike" kern="1200" cap="none" spc="0" normalizeH="0" baseline="0" noProof="0" dirty="0" err="1">
                          <a:ln>
                            <a:noFill/>
                          </a:ln>
                          <a:solidFill>
                            <a:prstClr val="white"/>
                          </a:solidFill>
                          <a:effectLst/>
                          <a:uLnTx/>
                          <a:uFillTx/>
                          <a:latin typeface="+mn-lt"/>
                          <a:ea typeface="+mn-ea"/>
                          <a:cs typeface="+mn-cs"/>
                        </a:rPr>
                        <a:t>thameio</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eno</a:t>
                      </a:r>
                      <a:r>
                        <a:rPr kumimoji="0" lang="en-CA" sz="2800" b="1" i="0" u="none" strike="noStrike" kern="1200" cap="none" spc="0" normalizeH="0" baseline="0" noProof="0" dirty="0">
                          <a:ln>
                            <a:noFill/>
                          </a:ln>
                          <a:solidFill>
                            <a:prstClr val="white"/>
                          </a:solidFill>
                          <a:effectLst/>
                          <a:uLnTx/>
                          <a:uFillTx/>
                          <a:latin typeface="+mn-lt"/>
                          <a:ea typeface="+mn-ea"/>
                          <a:cs typeface="+mn-cs"/>
                        </a:rPr>
                        <a:t>-</a:t>
                      </a:r>
                      <a:r>
                        <a:rPr kumimoji="0" lang="en-CA" sz="2800" b="1" i="0" u="none" strike="noStrike" kern="1200" cap="none" spc="0" normalizeH="0" baseline="0" noProof="0" dirty="0" err="1">
                          <a:ln>
                            <a:noFill/>
                          </a:ln>
                          <a:solidFill>
                            <a:prstClr val="white"/>
                          </a:solidFill>
                          <a:effectLst/>
                          <a:uLnTx/>
                          <a:uFillTx/>
                          <a:latin typeface="+mn-lt"/>
                          <a:ea typeface="+mn-ea"/>
                          <a:cs typeface="+mn-cs"/>
                        </a:rPr>
                        <a:t>esh</a:t>
                      </a:r>
                      <a:r>
                        <a:rPr kumimoji="0" lang="en-CA" sz="2800" b="1" i="0" u="none" strike="noStrike" kern="1200" cap="none" spc="0" normalizeH="0" baseline="0" noProof="0" dirty="0">
                          <a:ln>
                            <a:noFill/>
                          </a:ln>
                          <a:solidFill>
                            <a:prstClr val="white"/>
                          </a:solidFill>
                          <a:effectLst/>
                          <a:uLnTx/>
                          <a:uFillTx/>
                          <a:latin typeface="+mn-lt"/>
                          <a:ea typeface="+mn-ea"/>
                          <a:cs typeface="+mn-cs"/>
                        </a:rPr>
                        <a:t>-ten ente A-</a:t>
                      </a:r>
                      <a:r>
                        <a:rPr kumimoji="0" lang="en-CA" sz="2800" b="1" i="0" u="none" strike="noStrike" kern="1200" cap="none" spc="0" normalizeH="0" baseline="0" noProof="0" dirty="0" err="1">
                          <a:ln>
                            <a:noFill/>
                          </a:ln>
                          <a:solidFill>
                            <a:prstClr val="white"/>
                          </a:solidFill>
                          <a:effectLst/>
                          <a:uLnTx/>
                          <a:uFillTx/>
                          <a:latin typeface="+mn-lt"/>
                          <a:ea typeface="+mn-ea"/>
                          <a:cs typeface="+mn-cs"/>
                        </a:rPr>
                        <a:t>aron</a:t>
                      </a:r>
                      <a:r>
                        <a:rPr kumimoji="0" lang="en-CA" sz="2800" b="1" i="0" u="none" strike="noStrike" kern="1200" cap="none" spc="0" normalizeH="0" baseline="0" noProof="0" dirty="0">
                          <a:ln>
                            <a:noFill/>
                          </a:ln>
                          <a:solidFill>
                            <a:prstClr val="white"/>
                          </a:solidFill>
                          <a:effectLst/>
                          <a:uLnTx/>
                          <a:uFillTx/>
                          <a:latin typeface="+mn-lt"/>
                          <a:ea typeface="+mn-ea"/>
                          <a:cs typeface="+mn-cs"/>
                        </a:rPr>
                        <a:t>, kata </a:t>
                      </a:r>
                      <a:r>
                        <a:rPr kumimoji="0" lang="en-CA" sz="2800" b="1" i="0" u="none" strike="noStrike" kern="1200" cap="none" spc="0" normalizeH="0" baseline="0" noProof="0" dirty="0" err="1">
                          <a:ln>
                            <a:noFill/>
                          </a:ln>
                          <a:solidFill>
                            <a:prstClr val="white"/>
                          </a:solidFill>
                          <a:effectLst/>
                          <a:uLnTx/>
                          <a:uFillTx/>
                          <a:latin typeface="+mn-lt"/>
                          <a:ea typeface="+mn-ea"/>
                          <a:cs typeface="+mn-cs"/>
                        </a:rPr>
                        <a:t>eptaio</a:t>
                      </a:r>
                      <a:r>
                        <a:rPr kumimoji="0" lang="en-CA" sz="2800" b="1" i="0" u="none" strike="noStrike" kern="1200" cap="none" spc="0" normalizeH="0" baseline="0" noProof="0" dirty="0">
                          <a:ln>
                            <a:noFill/>
                          </a:ln>
                          <a:solidFill>
                            <a:prstClr val="white"/>
                          </a:solidFill>
                          <a:effectLst/>
                          <a:uLnTx/>
                          <a:uFillTx/>
                          <a:latin typeface="+mn-lt"/>
                          <a:ea typeface="+mn-ea"/>
                          <a:cs typeface="+mn-cs"/>
                        </a:rPr>
                        <a:t> </a:t>
                      </a:r>
                      <a:r>
                        <a:rPr kumimoji="0" lang="en-CA" sz="2800" b="1" i="0" u="none" strike="noStrike" kern="1200" cap="none" spc="0" normalizeH="0" baseline="0" noProof="0" dirty="0" err="1">
                          <a:ln>
                            <a:noFill/>
                          </a:ln>
                          <a:solidFill>
                            <a:prstClr val="white"/>
                          </a:solidFill>
                          <a:effectLst/>
                          <a:uLnTx/>
                          <a:uFillTx/>
                          <a:latin typeface="+mn-lt"/>
                          <a:ea typeface="+mn-ea"/>
                          <a:cs typeface="+mn-cs"/>
                        </a:rPr>
                        <a:t>enti</a:t>
                      </a:r>
                      <a:r>
                        <a:rPr kumimoji="0" lang="en-CA" sz="2800" b="1" i="0" u="none" strike="noStrike" kern="1200" cap="none" spc="0" normalizeH="0" baseline="0" noProof="0" dirty="0">
                          <a:ln>
                            <a:noFill/>
                          </a:ln>
                          <a:solidFill>
                            <a:prstClr val="white"/>
                          </a:solidFill>
                          <a:effectLst/>
                          <a:uLnTx/>
                          <a:uFillTx/>
                          <a:latin typeface="+mn-lt"/>
                          <a:ea typeface="+mn-ea"/>
                          <a:cs typeface="+mn-cs"/>
                        </a:rPr>
                        <a:t>-met-</a:t>
                      </a:r>
                      <a:r>
                        <a:rPr kumimoji="0" lang="en-CA" sz="2800" b="1" i="0" u="none" strike="noStrike" kern="1200" cap="none" spc="0" normalizeH="0" baseline="0" noProof="0" dirty="0" err="1">
                          <a:ln>
                            <a:noFill/>
                          </a:ln>
                          <a:solidFill>
                            <a:prstClr val="white"/>
                          </a:solidFill>
                          <a:effectLst/>
                          <a:uLnTx/>
                          <a:uFillTx/>
                          <a:latin typeface="+mn-lt"/>
                          <a:ea typeface="+mn-ea"/>
                          <a:cs typeface="+mn-cs"/>
                        </a:rPr>
                        <a:t>oweb</a:t>
                      </a:r>
                      <a:r>
                        <a:rPr kumimoji="0" lang="en-CA" sz="2800" b="1" i="0" u="none" strike="noStrike" kern="1200" cap="none" spc="0" normalizeH="0" baseline="0" noProof="0" dirty="0">
                          <a:ln>
                            <a:noFill/>
                          </a:ln>
                          <a:solidFill>
                            <a:prstClr val="white"/>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ني ساڤيڤ تيرو انتى بى اسرائيل ني ات ايرهوب اى ني كاب اننوب ماثاميو ان او اشتين ان آآرون كاطا ابطايو ان تي ميت أويب.</a:t>
                      </a:r>
                      <a:endParaRPr lang="en-CA" sz="3000" b="1" dirty="0">
                        <a:solidFill>
                          <a:schemeClr val="accent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dirty="0">
                          <a:ln>
                            <a:noFill/>
                          </a:ln>
                          <a:solidFill>
                            <a:srgbClr val="FFFF99"/>
                          </a:solidFill>
                          <a:effectLst/>
                          <a:uLnTx/>
                          <a:uFillTx/>
                          <a:latin typeface="+mn-lt"/>
                          <a:ea typeface="+mn-ea"/>
                          <a:cs typeface="+mn-cs"/>
                        </a:rPr>
                        <a:t>يا كل حكماء اسرائيل صناع خيوط الذهب، اصنعوا ثوباً هارونيا لائقا بكرامة كهنوت، </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2711209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58086477"/>
              </p:ext>
            </p:extLst>
          </p:nvPr>
        </p:nvGraphicFramePr>
        <p:xfrm>
          <a:off x="357188" y="257120"/>
          <a:ext cx="8429684" cy="39319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709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Of our honored father, the archpriest Pope Abba </a:t>
                      </a:r>
                      <a:r>
                        <a:rPr kumimoji="0" lang="en-US" sz="2800" b="1" i="0" u="none" strike="noStrike" kern="1200" cap="none" spc="0" normalizeH="0" baseline="0" noProof="0" dirty="0" err="1">
                          <a:ln>
                            <a:noFill/>
                          </a:ln>
                          <a:solidFill>
                            <a:srgbClr val="FFFF99"/>
                          </a:solidFill>
                          <a:effectLst/>
                          <a:uLnTx/>
                          <a:uFillTx/>
                          <a:latin typeface="+mn-lt"/>
                          <a:ea typeface="+mn-ea"/>
                          <a:cs typeface="+mn-cs"/>
                        </a:rPr>
                        <a:t>Tawadros</a:t>
                      </a:r>
                      <a:r>
                        <a:rPr kumimoji="0" lang="en-US" sz="2800" b="1" i="0" u="none" strike="noStrike" kern="1200" cap="none" spc="0" normalizeH="0" baseline="0" noProof="0" dirty="0">
                          <a:ln>
                            <a:noFill/>
                          </a:ln>
                          <a:solidFill>
                            <a:srgbClr val="FFFF99"/>
                          </a:solidFill>
                          <a:effectLst/>
                          <a:uLnTx/>
                          <a:uFillTx/>
                          <a:latin typeface="+mn-lt"/>
                          <a:ea typeface="+mn-ea"/>
                          <a:cs typeface="+mn-cs"/>
                        </a:rPr>
                        <a:t> the beloved of Christ.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Emben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yot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ettaiot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erefs</a:t>
                      </a:r>
                      <a:r>
                        <a:rPr kumimoji="0" lang="en-CA" sz="2800" b="1" i="0" u="none" strike="noStrike" kern="1200" cap="none" spc="0" normalizeH="0" baseline="0" noProof="0" dirty="0">
                          <a:ln>
                            <a:noFill/>
                          </a:ln>
                          <a:solidFill>
                            <a:schemeClr val="bg1"/>
                          </a:solidFill>
                          <a:effectLst/>
                          <a:uLnTx/>
                          <a:uFillTx/>
                          <a:latin typeface="+mn-lt"/>
                          <a:ea typeface="+mn-ea"/>
                          <a:cs typeface="+mn-cs"/>
                        </a:rPr>
                        <a:t> Papa Ava </a:t>
                      </a:r>
                      <a:r>
                        <a:rPr kumimoji="0" lang="en-CA" sz="2800" b="1" i="0" u="none" strike="noStrike" kern="1200" cap="none" spc="0" normalizeH="0" baseline="0" noProof="0" dirty="0" err="1">
                          <a:ln>
                            <a:noFill/>
                          </a:ln>
                          <a:solidFill>
                            <a:schemeClr val="bg1"/>
                          </a:solidFill>
                          <a:effectLst/>
                          <a:uLnTx/>
                          <a:uFillTx/>
                          <a:latin typeface="+mn-lt"/>
                          <a:ea typeface="+mn-ea"/>
                          <a:cs typeface="+mn-cs"/>
                        </a:rPr>
                        <a:t>Tawadros</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menreet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a:ln>
                            <a:noFill/>
                          </a:ln>
                          <a:solidFill>
                            <a:schemeClr val="bg1"/>
                          </a:solidFill>
                          <a:effectLst/>
                          <a:uLnTx/>
                          <a:uFillTx/>
                          <a:latin typeface="+mn-lt"/>
                          <a:ea typeface="+mn-ea"/>
                          <a:cs typeface="+mn-cs"/>
                        </a:rPr>
                        <a:t>Pi khreistos</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إمبين يوت إت طايوت إن أرشى إيريفس بابا آفا تواضروس بى مينيريت إنتى بى </a:t>
                      </a:r>
                      <a:r>
                        <a:rPr lang="ar-AE" sz="2800" b="1">
                          <a:solidFill>
                            <a:schemeClr val="bg1"/>
                          </a:solidFill>
                        </a:rPr>
                        <a:t>إخرستوس.</a:t>
                      </a:r>
                      <a:endParaRPr lang="en-US"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أبينا المكرم رئيس الكهنة البابا أنبا تواضروس </a:t>
                      </a:r>
                      <a:r>
                        <a:rPr lang="ar-AE" sz="2800" b="1">
                          <a:solidFill>
                            <a:srgbClr val="FFFF99"/>
                          </a:solidFill>
                        </a:rPr>
                        <a:t>حبيب المسيح</a:t>
                      </a:r>
                      <a:endParaRPr lang="en-US"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17847192"/>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66827242"/>
              </p:ext>
            </p:extLst>
          </p:nvPr>
        </p:nvGraphicFramePr>
        <p:xfrm>
          <a:off x="357188" y="25712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59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Saved Amen, and with your spirit.</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So-tees ameen, ke to epnev-ma-ti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سوتيس آمين كى طو ابنفماتى سو</a:t>
                      </a:r>
                      <a:endParaRPr lang="en-CA" sz="3000" b="1">
                        <a:solidFill>
                          <a:schemeClr val="bg1"/>
                        </a:solidFill>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خلصت حقاً، ومع روحك.</a:t>
                      </a: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21651156"/>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7179585"/>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86245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9314603"/>
              </p:ext>
            </p:extLst>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a:t>
                      </a:r>
                      <a:r>
                        <a:rPr lang="en-CA" sz="2800" b="1" i="0" kern="1200" dirty="0">
                          <a:solidFill>
                            <a:srgbClr val="FFFF99"/>
                          </a:solidFill>
                          <a:latin typeface="+mn-lt"/>
                          <a:ea typeface="+mn-ea"/>
                          <a:cs typeface="+mn-cs"/>
                        </a:rPr>
                        <a:t>intercessions</a:t>
                      </a:r>
                      <a:r>
                        <a:rPr lang="en-CA" sz="3100" b="1" i="0" kern="1200" dirty="0">
                          <a:solidFill>
                            <a:srgbClr val="FFFF99"/>
                          </a:solidFill>
                          <a:latin typeface="+mn-lt"/>
                          <a:ea typeface="+mn-ea"/>
                          <a:cs typeface="+mn-cs"/>
                        </a:rPr>
                        <a:t>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3785781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11094454"/>
              </p:ext>
            </p:extLst>
          </p:nvPr>
        </p:nvGraphicFramePr>
        <p:xfrm>
          <a:off x="357188" y="4462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US" sz="2900" b="1" i="0" kern="1200" dirty="0">
                          <a:solidFill>
                            <a:srgbClr val="FFFF99"/>
                          </a:solidFill>
                          <a:latin typeface="+mn-lt"/>
                          <a:ea typeface="+mn-ea"/>
                          <a:cs typeface="+mn-cs"/>
                        </a:rPr>
                        <a:t>Through the </a:t>
                      </a:r>
                      <a:r>
                        <a:rPr lang="en-US" sz="2800" b="1" i="0" kern="1200" dirty="0">
                          <a:solidFill>
                            <a:srgbClr val="FFFF99"/>
                          </a:solidFill>
                          <a:latin typeface="+mn-lt"/>
                          <a:ea typeface="+mn-ea"/>
                          <a:cs typeface="+mn-cs"/>
                        </a:rPr>
                        <a:t>intercessions</a:t>
                      </a:r>
                      <a:r>
                        <a:rPr lang="en-US" sz="2900" b="1" i="0" kern="1200" dirty="0">
                          <a:solidFill>
                            <a:srgbClr val="FFFF99"/>
                          </a:solidFill>
                          <a:latin typeface="+mn-lt"/>
                          <a:ea typeface="+mn-ea"/>
                          <a:cs typeface="+mn-cs"/>
                        </a:rPr>
                        <a:t>, of the trumpeter of </a:t>
                      </a:r>
                      <a:r>
                        <a:rPr lang="en-US" sz="2800" b="1" i="0" kern="1200" dirty="0">
                          <a:solidFill>
                            <a:srgbClr val="FFFF99"/>
                          </a:solidFill>
                          <a:latin typeface="+mn-lt"/>
                          <a:ea typeface="+mn-ea"/>
                          <a:cs typeface="+mn-cs"/>
                        </a:rPr>
                        <a:t>Resurrection</a:t>
                      </a:r>
                      <a:r>
                        <a:rPr lang="en-US" sz="2900" b="1" i="0" kern="1200" dirty="0">
                          <a:solidFill>
                            <a:srgbClr val="FFFF99"/>
                          </a:solidFill>
                          <a:latin typeface="+mn-lt"/>
                          <a:ea typeface="+mn-ea"/>
                          <a:cs typeface="+mn-cs"/>
                        </a:rPr>
                        <a:t>, Michael the head of the heavenly, O Lord...</a:t>
                      </a:r>
                      <a:endParaRPr lang="en-CA" sz="29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a:t>
                      </a:r>
                      <a:r>
                        <a:rPr lang="en-CA" sz="3300" baseline="0" dirty="0" err="1">
                          <a:solidFill>
                            <a:schemeClr val="bg1"/>
                          </a:solidFill>
                        </a:rPr>
                        <a:t>entepi</a:t>
                      </a:r>
                      <a:r>
                        <a:rPr lang="en-CA" sz="3300" baseline="0" dirty="0">
                          <a:solidFill>
                            <a:schemeClr val="bg1"/>
                          </a:solidFill>
                        </a:rPr>
                        <a:t> </a:t>
                      </a:r>
                      <a:r>
                        <a:rPr lang="en-CA" sz="3300" baseline="0" dirty="0" err="1">
                          <a:solidFill>
                            <a:schemeClr val="bg1"/>
                          </a:solidFill>
                        </a:rPr>
                        <a:t>salbestees</a:t>
                      </a:r>
                      <a:r>
                        <a:rPr lang="en-CA" sz="3300" baseline="0" dirty="0">
                          <a:solidFill>
                            <a:schemeClr val="bg1"/>
                          </a:solidFill>
                        </a:rPr>
                        <a:t>  </a:t>
                      </a:r>
                      <a:r>
                        <a:rPr lang="en-CA" sz="3300" baseline="0" dirty="0" err="1">
                          <a:solidFill>
                            <a:schemeClr val="bg1"/>
                          </a:solidFill>
                        </a:rPr>
                        <a:t>enty</a:t>
                      </a:r>
                      <a:r>
                        <a:rPr lang="en-CA" sz="3300" baseline="0" dirty="0">
                          <a:solidFill>
                            <a:schemeClr val="bg1"/>
                          </a:solidFill>
                        </a:rPr>
                        <a:t> </a:t>
                      </a:r>
                      <a:r>
                        <a:rPr lang="en-CA" sz="3300" baseline="0" dirty="0" err="1">
                          <a:solidFill>
                            <a:schemeClr val="bg1"/>
                          </a:solidFill>
                        </a:rPr>
                        <a:t>anastasees</a:t>
                      </a:r>
                      <a:r>
                        <a:rPr lang="en-CA" sz="3300" baseline="0" dirty="0">
                          <a:solidFill>
                            <a:schemeClr val="bg1"/>
                          </a:solidFill>
                        </a:rPr>
                        <a:t> </a:t>
                      </a:r>
                      <a:r>
                        <a:rPr lang="en-CA" sz="3300" baseline="0" dirty="0" err="1">
                          <a:solidFill>
                            <a:schemeClr val="bg1"/>
                          </a:solidFill>
                        </a:rPr>
                        <a:t>Mikhaeel</a:t>
                      </a:r>
                      <a:r>
                        <a:rPr lang="en-CA" sz="3300" baseline="0" dirty="0">
                          <a:solidFill>
                            <a:schemeClr val="bg1"/>
                          </a:solidFill>
                        </a:rPr>
                        <a:t> </a:t>
                      </a:r>
                      <a:r>
                        <a:rPr lang="en-CA" sz="3300" baseline="0" dirty="0" err="1">
                          <a:solidFill>
                            <a:schemeClr val="bg1"/>
                          </a:solidFill>
                        </a:rPr>
                        <a:t>eparkhon</a:t>
                      </a:r>
                      <a:r>
                        <a:rPr lang="en-CA" sz="3300" baseline="0" dirty="0">
                          <a:solidFill>
                            <a:schemeClr val="bg1"/>
                          </a:solidFill>
                        </a:rPr>
                        <a:t> </a:t>
                      </a:r>
                      <a:r>
                        <a:rPr lang="en-CA" sz="3300" baseline="0" dirty="0" err="1">
                          <a:solidFill>
                            <a:schemeClr val="bg1"/>
                          </a:solidFill>
                        </a:rPr>
                        <a:t>enna</a:t>
                      </a:r>
                      <a:r>
                        <a:rPr lang="en-CA" sz="3300" baseline="0" dirty="0">
                          <a:solidFill>
                            <a:schemeClr val="bg1"/>
                          </a:solidFill>
                        </a:rPr>
                        <a:t> </a:t>
                      </a:r>
                      <a:r>
                        <a:rPr lang="en-CA" sz="3300" baseline="0" dirty="0" err="1">
                          <a:solidFill>
                            <a:schemeClr val="bg1"/>
                          </a:solidFill>
                        </a:rPr>
                        <a:t>nifio-wi</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سالبيستيس انتى اناسطاسيس ميخائيل اب ارخون اننا ني فيؤوي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مُبوق القيامة، ميخائيل رئيس السمائيين،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68760309"/>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6280068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2800" b="1" i="0" kern="1200">
                          <a:solidFill>
                            <a:srgbClr val="FFFF99"/>
                          </a:solidFill>
                          <a:latin typeface="+mn-lt"/>
                          <a:ea typeface="+mn-ea"/>
                          <a:cs typeface="+mn-cs"/>
                        </a:rPr>
                        <a:t>Through the intercessions of the Seven Archangels and the heavenly orders, </a:t>
                      </a:r>
                    </a:p>
                    <a:p>
                      <a:r>
                        <a:rPr lang="en-CA" sz="2800" b="1" i="0" kern="1200">
                          <a:solidFill>
                            <a:srgbClr val="FFFF99"/>
                          </a:solidFill>
                          <a:latin typeface="+mn-lt"/>
                          <a:ea typeface="+mn-ea"/>
                          <a:cs typeface="+mn-cs"/>
                        </a:rPr>
                        <a:t>O Lord, grant us the forgiveness of our sins.</a:t>
                      </a:r>
                      <a:endParaRPr lang="en-CA" sz="2800" b="1">
                        <a:solidFill>
                          <a:srgbClr val="FFFF99"/>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a:t>
                      </a:r>
                      <a:r>
                        <a:rPr lang="en-CA" sz="2800" baseline="0" dirty="0">
                          <a:solidFill>
                            <a:schemeClr val="bg1"/>
                          </a:solidFill>
                        </a:rPr>
                        <a:t> </a:t>
                      </a:r>
                      <a:r>
                        <a:rPr lang="en-CA" sz="2800" baseline="0" dirty="0" err="1">
                          <a:solidFill>
                            <a:schemeClr val="bg1"/>
                          </a:solidFill>
                        </a:rPr>
                        <a:t>ni-epresvia</a:t>
                      </a:r>
                      <a:r>
                        <a:rPr lang="en-CA" sz="2800" baseline="0" dirty="0">
                          <a:solidFill>
                            <a:schemeClr val="bg1"/>
                          </a:solidFill>
                        </a:rPr>
                        <a:t> ente </a:t>
                      </a:r>
                      <a:r>
                        <a:rPr lang="en-CA" sz="2800" baseline="0" dirty="0" err="1">
                          <a:solidFill>
                            <a:schemeClr val="bg1"/>
                          </a:solidFill>
                        </a:rPr>
                        <a:t>pishashf</a:t>
                      </a:r>
                      <a:r>
                        <a:rPr lang="en-CA" sz="2800" baseline="0" dirty="0">
                          <a:solidFill>
                            <a:schemeClr val="bg1"/>
                          </a:solidFill>
                        </a:rPr>
                        <a:t> </a:t>
                      </a:r>
                      <a:r>
                        <a:rPr lang="en-CA" sz="2800" baseline="0" dirty="0" err="1">
                          <a:solidFill>
                            <a:schemeClr val="bg1"/>
                          </a:solidFill>
                        </a:rPr>
                        <a:t>enArshi</a:t>
                      </a:r>
                      <a:r>
                        <a:rPr lang="en-CA" sz="2800" baseline="0" dirty="0">
                          <a:solidFill>
                            <a:schemeClr val="bg1"/>
                          </a:solidFill>
                        </a:rPr>
                        <a:t> </a:t>
                      </a:r>
                      <a:r>
                        <a:rPr lang="en-CA" sz="2800" baseline="0" dirty="0" err="1">
                          <a:solidFill>
                            <a:schemeClr val="bg1"/>
                          </a:solidFill>
                        </a:rPr>
                        <a:t>Angelos</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niTaghma</a:t>
                      </a:r>
                      <a:r>
                        <a:rPr lang="en-CA" sz="2800" baseline="0" dirty="0">
                          <a:solidFill>
                            <a:schemeClr val="bg1"/>
                          </a:solidFill>
                        </a:rPr>
                        <a:t> </a:t>
                      </a:r>
                      <a:r>
                        <a:rPr lang="en-CA" sz="2800" baseline="0" dirty="0" err="1">
                          <a:solidFill>
                            <a:schemeClr val="bg1"/>
                          </a:solidFill>
                        </a:rPr>
                        <a:t>en-eporanion</a:t>
                      </a:r>
                      <a:r>
                        <a:rPr lang="en-CA" sz="2800" baseline="0" dirty="0">
                          <a:solidFill>
                            <a:schemeClr val="bg1"/>
                          </a:solidFill>
                        </a:rPr>
                        <a:t> </a:t>
                      </a:r>
                      <a:r>
                        <a:rPr lang="en-CA" sz="2800" baseline="0" dirty="0" err="1">
                          <a:solidFill>
                            <a:schemeClr val="bg1"/>
                          </a:solidFill>
                        </a:rPr>
                        <a:t>Epchois</a:t>
                      </a:r>
                      <a:r>
                        <a:rPr lang="en-CA" sz="2800" baseline="0" dirty="0">
                          <a:solidFill>
                            <a:schemeClr val="bg1"/>
                          </a:solidFill>
                        </a:rPr>
                        <a:t>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38876658"/>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70302248"/>
              </p:ext>
            </p:extLst>
          </p:nvPr>
        </p:nvGraphicFramePr>
        <p:xfrm>
          <a:off x="357188" y="13026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2800" b="1" i="0" kern="1200" dirty="0">
                          <a:solidFill>
                            <a:srgbClr val="FFFF99"/>
                          </a:solidFill>
                          <a:latin typeface="+mn-lt"/>
                          <a:ea typeface="+mn-ea"/>
                          <a:cs typeface="+mn-cs"/>
                        </a:rPr>
                        <a:t>Through  the inter-cessions  of  the forerunner and baptizer</a:t>
                      </a:r>
                      <a:r>
                        <a:rPr lang="en-CA" sz="2800" b="1" i="0" kern="1200" baseline="0" dirty="0">
                          <a:solidFill>
                            <a:srgbClr val="FFFF99"/>
                          </a:solidFill>
                          <a:latin typeface="+mn-lt"/>
                          <a:ea typeface="+mn-ea"/>
                          <a:cs typeface="+mn-cs"/>
                        </a:rPr>
                        <a:t> </a:t>
                      </a:r>
                      <a:r>
                        <a:rPr lang="en-CA" sz="2800" b="1" i="0" kern="1200" dirty="0">
                          <a:solidFill>
                            <a:srgbClr val="FFFF99"/>
                          </a:solidFill>
                          <a:latin typeface="+mn-lt"/>
                          <a:ea typeface="+mn-ea"/>
                          <a:cs typeface="+mn-cs"/>
                        </a:rPr>
                        <a:t>John the Baptist, </a:t>
                      </a:r>
                    </a:p>
                    <a:p>
                      <a:r>
                        <a:rPr lang="en-CA" sz="2800" b="1" i="0" kern="1200" dirty="0">
                          <a:solidFill>
                            <a:srgbClr val="FFFF99"/>
                          </a:solidFill>
                          <a:latin typeface="+mn-lt"/>
                          <a:ea typeface="+mn-ea"/>
                          <a:cs typeface="+mn-cs"/>
                        </a:rPr>
                        <a:t>O Lord, grant us the forgiveness of our sins.</a:t>
                      </a:r>
                      <a:endParaRPr lang="en-CA" sz="28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a:solidFill>
                            <a:schemeClr val="bg1"/>
                          </a:solidFill>
                        </a:rPr>
                        <a:t>Hiten </a:t>
                      </a:r>
                      <a:r>
                        <a:rPr lang="en-CA" sz="2800" dirty="0" err="1">
                          <a:solidFill>
                            <a:schemeClr val="bg1"/>
                          </a:solidFill>
                        </a:rPr>
                        <a:t>ni-epresvia</a:t>
                      </a:r>
                      <a:r>
                        <a:rPr lang="en-CA" sz="2800" dirty="0">
                          <a:solidFill>
                            <a:schemeClr val="bg1"/>
                          </a:solidFill>
                        </a:rPr>
                        <a:t> ente  </a:t>
                      </a:r>
                    </a:p>
                    <a:p>
                      <a:r>
                        <a:rPr lang="en-CA" sz="2800" dirty="0">
                          <a:solidFill>
                            <a:schemeClr val="bg1"/>
                          </a:solidFill>
                        </a:rPr>
                        <a:t>pi-</a:t>
                      </a:r>
                      <a:r>
                        <a:rPr lang="en-CA" sz="2800" dirty="0" err="1">
                          <a:solidFill>
                            <a:schemeClr val="bg1"/>
                          </a:solidFill>
                        </a:rPr>
                        <a:t>eprodromos</a:t>
                      </a:r>
                      <a:r>
                        <a:rPr lang="en-CA" sz="2800" dirty="0">
                          <a:solidFill>
                            <a:schemeClr val="bg1"/>
                          </a:solidFill>
                        </a:rPr>
                        <a:t> </a:t>
                      </a:r>
                      <a:r>
                        <a:rPr lang="en-CA" sz="2800" dirty="0" err="1">
                          <a:solidFill>
                            <a:schemeClr val="bg1"/>
                          </a:solidFill>
                        </a:rPr>
                        <a:t>embaptees</a:t>
                      </a:r>
                      <a:r>
                        <a:rPr lang="en-CA" sz="2800" dirty="0">
                          <a:solidFill>
                            <a:schemeClr val="bg1"/>
                          </a:solidFill>
                        </a:rPr>
                        <a:t> tees</a:t>
                      </a:r>
                      <a:r>
                        <a:rPr lang="en-CA" sz="2800" baseline="0" dirty="0">
                          <a:solidFill>
                            <a:schemeClr val="bg1"/>
                          </a:solidFill>
                        </a:rPr>
                        <a:t> </a:t>
                      </a:r>
                      <a:r>
                        <a:rPr lang="en-CA" sz="2800" dirty="0">
                          <a:solidFill>
                            <a:schemeClr val="bg1"/>
                          </a:solidFill>
                        </a:rPr>
                        <a:t>: </a:t>
                      </a:r>
                      <a:r>
                        <a:rPr lang="en-CA" sz="2800" dirty="0" err="1">
                          <a:solidFill>
                            <a:schemeClr val="bg1"/>
                          </a:solidFill>
                        </a:rPr>
                        <a:t>Yo-ann-es</a:t>
                      </a:r>
                      <a:r>
                        <a:rPr lang="en-CA" sz="2800" dirty="0">
                          <a:solidFill>
                            <a:schemeClr val="bg1"/>
                          </a:solidFill>
                        </a:rPr>
                        <a:t> </a:t>
                      </a:r>
                    </a:p>
                    <a:p>
                      <a:r>
                        <a:rPr lang="en-CA" sz="2800" dirty="0">
                          <a:solidFill>
                            <a:schemeClr val="bg1"/>
                          </a:solidFill>
                        </a:rPr>
                        <a:t>Pi </a:t>
                      </a:r>
                      <a:r>
                        <a:rPr lang="en-CA" sz="2800" dirty="0" err="1">
                          <a:solidFill>
                            <a:schemeClr val="bg1"/>
                          </a:solidFill>
                        </a:rPr>
                        <a:t>refty</a:t>
                      </a:r>
                      <a:r>
                        <a:rPr lang="en-CA" sz="2800" dirty="0">
                          <a:solidFill>
                            <a:schemeClr val="bg1"/>
                          </a:solidFill>
                        </a:rPr>
                        <a:t> oms: </a:t>
                      </a:r>
                    </a:p>
                    <a:p>
                      <a:r>
                        <a:rPr lang="en-CA" sz="2800" baseline="0" dirty="0" err="1">
                          <a:solidFill>
                            <a:schemeClr val="bg1"/>
                          </a:solidFill>
                        </a:rPr>
                        <a:t>Epchois</a:t>
                      </a:r>
                      <a:r>
                        <a:rPr lang="en-CA" sz="2800" baseline="0" dirty="0">
                          <a:solidFill>
                            <a:schemeClr val="bg1"/>
                          </a:solidFill>
                        </a:rPr>
                        <a:t>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1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1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76039457"/>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6629445"/>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 </a:t>
                      </a:r>
                      <a:br>
                        <a:rPr lang="ar-SA" sz="3300" b="1" dirty="0">
                          <a:effectLst/>
                        </a:rPr>
                      </a:b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0664198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6594255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0660040"/>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3131840" y="6237312"/>
            <a:ext cx="3384376" cy="400110"/>
          </a:xfrm>
          <a:prstGeom prst="rect">
            <a:avLst/>
          </a:prstGeom>
          <a:solidFill>
            <a:srgbClr val="C00000"/>
          </a:solidFill>
        </p:spPr>
        <p:txBody>
          <a:bodyPr wrap="square">
            <a:spAutoFit/>
          </a:bodyPr>
          <a:lstStyle/>
          <a:p>
            <a:pPr algn="ctr"/>
            <a:r>
              <a:rPr lang="en-US" sz="2000" b="1">
                <a:solidFill>
                  <a:srgbClr val="FFFF99"/>
                </a:solidFill>
              </a:rPr>
              <a:t>Alleluia je efmevei </a:t>
            </a:r>
          </a:p>
        </p:txBody>
      </p:sp>
    </p:spTree>
    <p:extLst>
      <p:ext uri="{BB962C8B-B14F-4D97-AF65-F5344CB8AC3E}">
        <p14:creationId xmlns:p14="http://schemas.microsoft.com/office/powerpoint/2010/main" val="56086990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09571463"/>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 prayers, of the two righteous perfect men, Joseph and Nicodemus, and St. Mary Magdalene, O Lord....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ni-evshi</a:t>
                      </a:r>
                      <a:r>
                        <a:rPr lang="en-CA" sz="2800" baseline="0" dirty="0">
                          <a:solidFill>
                            <a:schemeClr val="bg1"/>
                          </a:solidFill>
                        </a:rPr>
                        <a:t> ente </a:t>
                      </a:r>
                      <a:r>
                        <a:rPr lang="en-CA" sz="2800" baseline="0" dirty="0" err="1">
                          <a:solidFill>
                            <a:schemeClr val="bg1"/>
                          </a:solidFill>
                        </a:rPr>
                        <a:t>ni</a:t>
                      </a:r>
                      <a:r>
                        <a:rPr lang="en-CA" sz="2800" baseline="0" dirty="0">
                          <a:solidFill>
                            <a:schemeClr val="bg1"/>
                          </a:solidFill>
                        </a:rPr>
                        <a:t> </a:t>
                      </a:r>
                      <a:r>
                        <a:rPr lang="en-CA" sz="2800" baseline="0" dirty="0" err="1">
                          <a:solidFill>
                            <a:schemeClr val="bg1"/>
                          </a:solidFill>
                        </a:rPr>
                        <a:t>ethmi</a:t>
                      </a:r>
                      <a:r>
                        <a:rPr lang="en-CA" sz="2800" baseline="0" dirty="0">
                          <a:solidFill>
                            <a:schemeClr val="bg1"/>
                          </a:solidFill>
                        </a:rPr>
                        <a:t> </a:t>
                      </a:r>
                      <a:r>
                        <a:rPr lang="en-CA" sz="2800" baseline="0" dirty="0" err="1">
                          <a:solidFill>
                            <a:schemeClr val="bg1"/>
                          </a:solidFill>
                        </a:rPr>
                        <a:t>ni</a:t>
                      </a:r>
                      <a:r>
                        <a:rPr lang="en-CA" sz="2800" baseline="0" dirty="0">
                          <a:solidFill>
                            <a:schemeClr val="bg1"/>
                          </a:solidFill>
                        </a:rPr>
                        <a:t> </a:t>
                      </a:r>
                      <a:r>
                        <a:rPr lang="en-CA" sz="2800" baseline="0" dirty="0" err="1">
                          <a:solidFill>
                            <a:schemeClr val="bg1"/>
                          </a:solidFill>
                        </a:rPr>
                        <a:t>romi</a:t>
                      </a:r>
                      <a:r>
                        <a:rPr lang="en-CA" sz="2800" baseline="0" dirty="0">
                          <a:solidFill>
                            <a:schemeClr val="bg1"/>
                          </a:solidFill>
                        </a:rPr>
                        <a:t> </a:t>
                      </a:r>
                      <a:r>
                        <a:rPr lang="en-CA" sz="2800" baseline="0" dirty="0" err="1">
                          <a:solidFill>
                            <a:schemeClr val="bg1"/>
                          </a:solidFill>
                        </a:rPr>
                        <a:t>entee</a:t>
                      </a:r>
                      <a:r>
                        <a:rPr lang="en-CA" sz="2800" baseline="0" dirty="0">
                          <a:solidFill>
                            <a:schemeClr val="bg1"/>
                          </a:solidFill>
                        </a:rPr>
                        <a:t> </a:t>
                      </a:r>
                      <a:r>
                        <a:rPr lang="en-CA" sz="2800" baseline="0" dirty="0" err="1">
                          <a:solidFill>
                            <a:schemeClr val="bg1"/>
                          </a:solidFill>
                        </a:rPr>
                        <a:t>lioos</a:t>
                      </a:r>
                      <a:r>
                        <a:rPr lang="en-CA" sz="2800" baseline="0" dirty="0">
                          <a:solidFill>
                            <a:schemeClr val="bg1"/>
                          </a:solidFill>
                        </a:rPr>
                        <a:t> </a:t>
                      </a:r>
                      <a:r>
                        <a:rPr lang="en-CA" sz="2800" baseline="0" dirty="0" err="1">
                          <a:solidFill>
                            <a:schemeClr val="bg1"/>
                          </a:solidFill>
                        </a:rPr>
                        <a:t>Iousef</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Nikodimos</a:t>
                      </a:r>
                      <a:r>
                        <a:rPr lang="en-CA" sz="2800" baseline="0" dirty="0">
                          <a:solidFill>
                            <a:schemeClr val="bg1"/>
                          </a:solidFill>
                        </a:rPr>
                        <a:t> </a:t>
                      </a:r>
                      <a:r>
                        <a:rPr lang="en-CA" sz="2800" baseline="0" dirty="0" err="1">
                          <a:solidFill>
                            <a:schemeClr val="bg1"/>
                          </a:solidFill>
                        </a:rPr>
                        <a:t>nem</a:t>
                      </a:r>
                      <a:r>
                        <a:rPr lang="en-CA" sz="2800" baseline="0" dirty="0">
                          <a:solidFill>
                            <a:schemeClr val="bg1"/>
                          </a:solidFill>
                        </a:rPr>
                        <a:t> </a:t>
                      </a:r>
                      <a:r>
                        <a:rPr lang="en-CA" sz="2800" baseline="0" dirty="0" err="1">
                          <a:solidFill>
                            <a:schemeClr val="bg1"/>
                          </a:solidFill>
                        </a:rPr>
                        <a:t>ti</a:t>
                      </a:r>
                      <a:r>
                        <a:rPr lang="en-CA" sz="2800" baseline="0" dirty="0">
                          <a:solidFill>
                            <a:schemeClr val="bg1"/>
                          </a:solidFill>
                        </a:rPr>
                        <a:t> </a:t>
                      </a:r>
                      <a:r>
                        <a:rPr lang="en-CA" sz="2800" baseline="0" dirty="0" err="1">
                          <a:solidFill>
                            <a:schemeClr val="bg1"/>
                          </a:solidFill>
                        </a:rPr>
                        <a:t>agia</a:t>
                      </a:r>
                      <a:r>
                        <a:rPr lang="en-CA" sz="2800" baseline="0" dirty="0">
                          <a:solidFill>
                            <a:schemeClr val="bg1"/>
                          </a:solidFill>
                        </a:rPr>
                        <a:t> Maria </a:t>
                      </a:r>
                      <a:r>
                        <a:rPr lang="en-CA" sz="2800" baseline="0" dirty="0" err="1">
                          <a:solidFill>
                            <a:schemeClr val="bg1"/>
                          </a:solidFill>
                        </a:rPr>
                        <a:t>timagdaleeni</a:t>
                      </a:r>
                      <a:r>
                        <a:rPr lang="en-CA" sz="2800" baseline="0" dirty="0">
                          <a:solidFill>
                            <a:schemeClr val="bg1"/>
                          </a:solidFill>
                        </a:rPr>
                        <a:t>:</a:t>
                      </a:r>
                      <a:endParaRPr lang="en-CA" sz="2800" dirty="0">
                        <a:solidFill>
                          <a:schemeClr val="bg1"/>
                        </a:solidFill>
                      </a:endParaRPr>
                    </a:p>
                    <a:p>
                      <a:r>
                        <a:rPr lang="fi-FI" sz="2800" baseline="0" dirty="0">
                          <a:solidFill>
                            <a:schemeClr val="bg1"/>
                          </a:solidFill>
                        </a:rPr>
                        <a:t>Epchois  ...</a:t>
                      </a:r>
                    </a:p>
                    <a:p>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ني اثمى ني رومي انتى ليوس يوسيف نيم نيكوديموس نيم تى آجيا ماريا تي ماجداليني</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بصلوات، البارين الرجلين الكاملين، يوسف ونيقوديموس، والقديسة مريم المجدلية، يا رب...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81309297"/>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3006638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 باشويس ابؤورو جى أورجيوس</a:t>
                      </a:r>
                    </a:p>
                    <a:p>
                      <a:pPr algn="r"/>
                      <a:r>
                        <a:rPr lang="ar-AE" sz="2800" b="1" dirty="0">
                          <a:solidFill>
                            <a:schemeClr val="bg1"/>
                          </a:solidFill>
                        </a:rPr>
                        <a:t>- ثيؤوروس بى ستراتيلاتيس</a:t>
                      </a:r>
                    </a:p>
                    <a:p>
                      <a:pPr algn="r"/>
                      <a:r>
                        <a:rPr lang="ar-AE" sz="2800" b="1" dirty="0">
                          <a:solidFill>
                            <a:schemeClr val="bg1"/>
                          </a:solidFill>
                        </a:rPr>
                        <a:t>- فيلوباتير مركوريوس</a:t>
                      </a:r>
                    </a:p>
                    <a:p>
                      <a:pPr algn="r"/>
                      <a:r>
                        <a:rPr lang="ar-AE" sz="2800" b="1" dirty="0">
                          <a:solidFill>
                            <a:schemeClr val="bg1"/>
                          </a:solidFill>
                        </a:rPr>
                        <a:t>- آفا مينا انتى ني فايات</a:t>
                      </a:r>
                    </a:p>
                    <a:p>
                      <a:pPr algn="r"/>
                      <a:r>
                        <a:rPr lang="ar-AE" sz="2800" b="1" dirty="0">
                          <a:solidFill>
                            <a:schemeClr val="bg1"/>
                          </a:solidFill>
                        </a:rPr>
                        <a:t>ابشويس ...</a:t>
                      </a:r>
                    </a:p>
                    <a:p>
                      <a:pPr algn="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 سيدي الملك جاورجيوس </a:t>
                      </a:r>
                    </a:p>
                    <a:p>
                      <a:pPr algn="r"/>
                      <a:r>
                        <a:rPr lang="ar-AE" sz="3300" b="1" dirty="0">
                          <a:solidFill>
                            <a:srgbClr val="FFFF99"/>
                          </a:solidFill>
                        </a:rPr>
                        <a:t>- تارس الاسفهلار</a:t>
                      </a:r>
                    </a:p>
                    <a:p>
                      <a:pPr algn="r"/>
                      <a:r>
                        <a:rPr lang="ar-AE" sz="3300" b="1" dirty="0">
                          <a:solidFill>
                            <a:srgbClr val="FFFF99"/>
                          </a:solidFill>
                        </a:rPr>
                        <a:t>- فيلوباتير مرقوريوس</a:t>
                      </a:r>
                    </a:p>
                    <a:p>
                      <a:pPr algn="r"/>
                      <a:r>
                        <a:rPr lang="ar-AE" sz="3300" b="1" dirty="0">
                          <a:solidFill>
                            <a:srgbClr val="FFFF99"/>
                          </a:solidFill>
                        </a:rPr>
                        <a:t>- الأنبا مينا البياضى</a:t>
                      </a:r>
                    </a:p>
                    <a:p>
                      <a:pPr algn="r"/>
                      <a:r>
                        <a:rPr lang="ar-AE" sz="33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93573610"/>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4499306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20224167"/>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302186943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4503919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1794582"/>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تين اوؤشت امموك اوبخرستوس نيم بيك يوت ان آغاثوس نيم بى ابنيفما اثؤواب جى آك طونك آكسوتى اممون ناى نان</a:t>
                      </a:r>
                      <a:endParaRPr lang="en-CA" sz="3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نسجد لك أيها المسيح مع أبيك الصالح والروح القدس لأنك </a:t>
                      </a:r>
                      <a:r>
                        <a:rPr lang="ar-AE" sz="3000" dirty="0">
                          <a:solidFill>
                            <a:srgbClr val="FFFF99"/>
                          </a:solidFill>
                        </a:rPr>
                        <a:t>قمت </a:t>
                      </a:r>
                      <a:r>
                        <a:rPr lang="ar-AE" sz="3000" b="1" dirty="0">
                          <a:solidFill>
                            <a:srgbClr val="FFFF99"/>
                          </a:solidFill>
                        </a:rPr>
                        <a:t>وخلصتنا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31519392"/>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45843427"/>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293422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37395136"/>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79512" y="6237312"/>
            <a:ext cx="2736304" cy="400110"/>
          </a:xfrm>
          <a:prstGeom prst="rect">
            <a:avLst/>
          </a:prstGeom>
          <a:solidFill>
            <a:srgbClr val="C00000"/>
          </a:solidFill>
        </p:spPr>
        <p:txBody>
          <a:bodyPr wrap="square">
            <a:spAutoFit/>
          </a:bodyPr>
          <a:lstStyle/>
          <a:p>
            <a:pPr algn="ctr"/>
            <a:r>
              <a:rPr lang="en-US" sz="2000" b="1">
                <a:solidFill>
                  <a:schemeClr val="bg1"/>
                </a:solidFill>
              </a:rPr>
              <a:t>Resurrection</a:t>
            </a:r>
          </a:p>
        </p:txBody>
      </p:sp>
      <p:sp>
        <p:nvSpPr>
          <p:cNvPr id="4" name="Rectangle 3">
            <a:hlinkClick r:id="rId3" action="ppaction://hlinksldjump"/>
          </p:cNvPr>
          <p:cNvSpPr/>
          <p:nvPr/>
        </p:nvSpPr>
        <p:spPr>
          <a:xfrm>
            <a:off x="3275856" y="6237312"/>
            <a:ext cx="2736304" cy="400110"/>
          </a:xfrm>
          <a:prstGeom prst="rect">
            <a:avLst/>
          </a:prstGeom>
          <a:solidFill>
            <a:srgbClr val="C00000"/>
          </a:solidFill>
        </p:spPr>
        <p:txBody>
          <a:bodyPr wrap="square">
            <a:spAutoFit/>
          </a:bodyPr>
          <a:lstStyle/>
          <a:p>
            <a:pPr algn="ctr"/>
            <a:r>
              <a:rPr lang="en-US" sz="2000" b="1">
                <a:solidFill>
                  <a:schemeClr val="bg1"/>
                </a:solidFill>
              </a:rPr>
              <a:t>Ascension </a:t>
            </a:r>
          </a:p>
        </p:txBody>
      </p:sp>
      <p:sp>
        <p:nvSpPr>
          <p:cNvPr id="6" name="Rectangle 5">
            <a:hlinkClick r:id="rId4" action="ppaction://hlinksldjump"/>
          </p:cNvPr>
          <p:cNvSpPr/>
          <p:nvPr/>
        </p:nvSpPr>
        <p:spPr>
          <a:xfrm>
            <a:off x="6228244" y="6237312"/>
            <a:ext cx="2736304" cy="400110"/>
          </a:xfrm>
          <a:prstGeom prst="rect">
            <a:avLst/>
          </a:prstGeom>
          <a:solidFill>
            <a:srgbClr val="C00000"/>
          </a:solidFill>
        </p:spPr>
        <p:txBody>
          <a:bodyPr wrap="square">
            <a:spAutoFit/>
          </a:bodyPr>
          <a:lstStyle/>
          <a:p>
            <a:pPr algn="ctr"/>
            <a:r>
              <a:rPr lang="en-US" sz="2000" b="1">
                <a:solidFill>
                  <a:schemeClr val="bg1"/>
                </a:solidFill>
              </a:rPr>
              <a:t>Pentecost </a:t>
            </a:r>
          </a:p>
        </p:txBody>
      </p:sp>
    </p:spTree>
    <p:extLst>
      <p:ext uri="{BB962C8B-B14F-4D97-AF65-F5344CB8AC3E}">
        <p14:creationId xmlns:p14="http://schemas.microsoft.com/office/powerpoint/2010/main" val="4207236642"/>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10495002"/>
              </p:ext>
            </p:extLst>
          </p:nvPr>
        </p:nvGraphicFramePr>
        <p:xfrm>
          <a:off x="357188" y="692696"/>
          <a:ext cx="8429684" cy="4726855"/>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His Resurrection, when He rose from the dead, He saved us, from our sins.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tef-anastasees</a:t>
                      </a:r>
                      <a:r>
                        <a:rPr lang="en-US" sz="3000" u="none" dirty="0">
                          <a:solidFill>
                            <a:schemeClr val="bg1"/>
                          </a:solidFill>
                        </a:rPr>
                        <a:t>: e-</a:t>
                      </a:r>
                      <a:r>
                        <a:rPr lang="en-US" sz="3000" u="none" dirty="0" err="1">
                          <a:solidFill>
                            <a:schemeClr val="bg1"/>
                          </a:solidFill>
                        </a:rPr>
                        <a:t>taf</a:t>
                      </a:r>
                      <a:r>
                        <a:rPr lang="en-US" sz="3000" u="none" dirty="0">
                          <a:solidFill>
                            <a:schemeClr val="bg1"/>
                          </a:solidFill>
                        </a:rPr>
                        <a:t>-</a:t>
                      </a:r>
                      <a:r>
                        <a:rPr lang="en-US" sz="3000" u="none" dirty="0" err="1">
                          <a:solidFill>
                            <a:schemeClr val="bg1"/>
                          </a:solidFill>
                        </a:rPr>
                        <a:t>tonf</a:t>
                      </a:r>
                      <a:r>
                        <a:rPr lang="en-US" sz="3000" u="none" dirty="0">
                          <a:solidFill>
                            <a:schemeClr val="bg1"/>
                          </a:solidFill>
                        </a:rPr>
                        <a:t> </a:t>
                      </a:r>
                      <a:r>
                        <a:rPr lang="en-US" sz="3000" u="none" dirty="0" err="1">
                          <a:solidFill>
                            <a:schemeClr val="bg1"/>
                          </a:solidFill>
                        </a:rPr>
                        <a:t>evol</a:t>
                      </a:r>
                      <a:r>
                        <a:rPr lang="en-US" sz="3000" u="none" dirty="0">
                          <a:solidFill>
                            <a:schemeClr val="bg1"/>
                          </a:solidFill>
                        </a:rPr>
                        <a:t> </a:t>
                      </a:r>
                      <a:r>
                        <a:rPr lang="en-US" sz="3000" u="none" dirty="0" err="1">
                          <a:solidFill>
                            <a:schemeClr val="bg1"/>
                          </a:solidFill>
                        </a:rPr>
                        <a:t>khen</a:t>
                      </a:r>
                      <a:r>
                        <a:rPr lang="en-US" sz="3000" u="none" dirty="0">
                          <a:solidFill>
                            <a:schemeClr val="bg1"/>
                          </a:solidFill>
                        </a:rPr>
                        <a:t> nee-</a:t>
                      </a:r>
                      <a:r>
                        <a:rPr lang="en-US" sz="3000" u="none" dirty="0" err="1">
                          <a:solidFill>
                            <a:schemeClr val="bg1"/>
                          </a:solidFill>
                        </a:rPr>
                        <a:t>ethmo</a:t>
                      </a:r>
                      <a:r>
                        <a:rPr lang="en-US" sz="3000" u="none" dirty="0">
                          <a:solidFill>
                            <a:schemeClr val="bg1"/>
                          </a:solidFill>
                        </a:rPr>
                        <a:t>-</a:t>
                      </a:r>
                      <a:r>
                        <a:rPr lang="en-US" sz="3000" u="none" dirty="0" err="1">
                          <a:solidFill>
                            <a:schemeClr val="bg1"/>
                          </a:solidFill>
                        </a:rPr>
                        <a:t>oot</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sha-entef</a:t>
                      </a:r>
                      <a:r>
                        <a:rPr lang="en-US" sz="3000" u="none" dirty="0">
                          <a:solidFill>
                            <a:schemeClr val="bg1"/>
                          </a:solidFill>
                        </a:rPr>
                        <a:t> </a:t>
                      </a:r>
                      <a:r>
                        <a:rPr lang="en-US" sz="3000" u="none" dirty="0" err="1">
                          <a:solidFill>
                            <a:schemeClr val="bg1"/>
                          </a:solidFill>
                        </a:rPr>
                        <a:t>soty</a:t>
                      </a:r>
                      <a:r>
                        <a:rPr lang="en-US" sz="3000" u="none" dirty="0">
                          <a:solidFill>
                            <a:schemeClr val="bg1"/>
                          </a:solidFill>
                        </a:rPr>
                        <a:t> </a:t>
                      </a:r>
                      <a:r>
                        <a:rPr lang="en-US" sz="3000" u="none" dirty="0" err="1">
                          <a:solidFill>
                            <a:schemeClr val="bg1"/>
                          </a:solidFill>
                        </a:rPr>
                        <a:t>emmon</a:t>
                      </a:r>
                      <a:r>
                        <a:rPr lang="en-US" sz="3000" u="none" baseline="0" dirty="0">
                          <a:solidFill>
                            <a:schemeClr val="bg1"/>
                          </a:solidFill>
                        </a:rPr>
                        <a:t> :</a:t>
                      </a:r>
                      <a:r>
                        <a:rPr lang="en-US" sz="3000" u="none" dirty="0">
                          <a:solidFill>
                            <a:schemeClr val="bg1"/>
                          </a:solidFill>
                        </a:rPr>
                        <a:t> </a:t>
                      </a:r>
                      <a:r>
                        <a:rPr lang="en-US" sz="3000" u="none" dirty="0" err="1">
                          <a:solidFill>
                            <a:schemeClr val="bg1"/>
                          </a:solidFill>
                        </a:rPr>
                        <a:t>evol-khen</a:t>
                      </a:r>
                      <a:r>
                        <a:rPr lang="en-US" sz="3000" u="none" dirty="0">
                          <a:solidFill>
                            <a:schemeClr val="bg1"/>
                          </a:solidFill>
                        </a:rPr>
                        <a:t> </a:t>
                      </a:r>
                      <a:r>
                        <a:rPr lang="en-US" sz="3000" u="none" dirty="0" err="1">
                          <a:solidFill>
                            <a:schemeClr val="bg1"/>
                          </a:solidFill>
                        </a:rPr>
                        <a:t>nennovi</a:t>
                      </a:r>
                      <a:r>
                        <a:rPr lang="en-US" sz="3000" u="none" dirty="0">
                          <a:solidFill>
                            <a:schemeClr val="bg1"/>
                          </a:solidFill>
                        </a:rPr>
                        <a:t>. </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تيف اناسطاسيس : ايطاف طونف ايفول خين ني اثموؤت : شا انتيف سوتي اممون : ايفول خين نين نوفى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لقيامته، لما قام من بين الأموات، حتى خلصنا، من 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8097967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138122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99229818"/>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You indeed, with Your good Father and the Holy Spirit, for you have risen and saved us. Have mercy on us.</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Eksmaro-ot</a:t>
                      </a:r>
                      <a:r>
                        <a:rPr lang="en-US" sz="3000" baseline="0" dirty="0">
                          <a:solidFill>
                            <a:schemeClr val="bg1"/>
                          </a:solidFill>
                        </a:rPr>
                        <a:t> aleethos: </a:t>
                      </a: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Pekyot</a:t>
                      </a:r>
                      <a:r>
                        <a:rPr lang="en-US" sz="3000" baseline="0" dirty="0">
                          <a:solidFill>
                            <a:schemeClr val="bg1"/>
                          </a:solidFill>
                        </a:rPr>
                        <a:t> </a:t>
                      </a:r>
                      <a:r>
                        <a:rPr lang="en-US" sz="3000" baseline="0" dirty="0" err="1">
                          <a:solidFill>
                            <a:schemeClr val="bg1"/>
                          </a:solidFill>
                        </a:rPr>
                        <a:t>en-Aghathos</a:t>
                      </a:r>
                      <a:r>
                        <a:rPr lang="en-US" sz="3000" baseline="0" dirty="0">
                          <a:solidFill>
                            <a:schemeClr val="bg1"/>
                          </a:solidFill>
                        </a:rPr>
                        <a:t>, </a:t>
                      </a:r>
                      <a:r>
                        <a:rPr lang="en-US" sz="3000" baseline="0" dirty="0" err="1">
                          <a:solidFill>
                            <a:schemeClr val="bg1"/>
                          </a:solidFill>
                        </a:rPr>
                        <a:t>nem</a:t>
                      </a:r>
                      <a:r>
                        <a:rPr lang="en-US" sz="3000" baseline="0" dirty="0">
                          <a:solidFill>
                            <a:schemeClr val="bg1"/>
                          </a:solidFill>
                        </a:rPr>
                        <a:t> Pi-</a:t>
                      </a:r>
                      <a:r>
                        <a:rPr lang="en-US" sz="3000" baseline="0" dirty="0" err="1">
                          <a:solidFill>
                            <a:schemeClr val="bg1"/>
                          </a:solidFill>
                        </a:rPr>
                        <a:t>Ebnevma</a:t>
                      </a:r>
                      <a:r>
                        <a:rPr lang="en-US" sz="3000" baseline="0" dirty="0">
                          <a:solidFill>
                            <a:schemeClr val="bg1"/>
                          </a:solidFill>
                        </a:rPr>
                        <a:t> </a:t>
                      </a:r>
                      <a:r>
                        <a:rPr lang="en-US" sz="3000" baseline="0" dirty="0" err="1">
                          <a:solidFill>
                            <a:schemeClr val="bg1"/>
                          </a:solidFill>
                        </a:rPr>
                        <a:t>Ethowwab</a:t>
                      </a:r>
                      <a:r>
                        <a:rPr lang="en-US" sz="3000" baseline="0" dirty="0">
                          <a:solidFill>
                            <a:schemeClr val="bg1"/>
                          </a:solidFill>
                        </a:rPr>
                        <a:t> Je </a:t>
                      </a:r>
                      <a:r>
                        <a:rPr lang="en-US" sz="3000" baseline="0" dirty="0" err="1">
                          <a:solidFill>
                            <a:schemeClr val="bg1"/>
                          </a:solidFill>
                        </a:rPr>
                        <a:t>aktonk</a:t>
                      </a:r>
                      <a:r>
                        <a:rPr lang="en-US" sz="3000" baseline="0" dirty="0">
                          <a:solidFill>
                            <a:schemeClr val="bg1"/>
                          </a:solidFill>
                        </a:rPr>
                        <a:t> </a:t>
                      </a:r>
                      <a:r>
                        <a:rPr lang="en-US" sz="3000" baseline="0" dirty="0" err="1">
                          <a:solidFill>
                            <a:schemeClr val="bg1"/>
                          </a:solidFill>
                        </a:rPr>
                        <a:t>aksoty</a:t>
                      </a:r>
                      <a:r>
                        <a:rPr lang="en-US" sz="3000" baseline="0" dirty="0">
                          <a:solidFill>
                            <a:schemeClr val="bg1"/>
                          </a:solidFill>
                        </a:rPr>
                        <a:t> </a:t>
                      </a:r>
                      <a:r>
                        <a:rPr lang="en-US" sz="3000" baseline="0" dirty="0" err="1">
                          <a:solidFill>
                            <a:schemeClr val="bg1"/>
                          </a:solidFill>
                        </a:rPr>
                        <a:t>Emmon</a:t>
                      </a:r>
                      <a:r>
                        <a:rPr lang="en-US" sz="3000" baseline="0" dirty="0">
                          <a:solidFill>
                            <a:schemeClr val="bg1"/>
                          </a:solidFill>
                        </a:rPr>
                        <a:t> </a:t>
                      </a:r>
                      <a:r>
                        <a:rPr lang="en-US" sz="3000" baseline="0" dirty="0" err="1">
                          <a:solidFill>
                            <a:schemeClr val="bg1"/>
                          </a:solidFill>
                        </a:rPr>
                        <a:t>Nai</a:t>
                      </a:r>
                      <a:r>
                        <a:rPr lang="en-US" sz="3000" baseline="0" dirty="0">
                          <a:solidFill>
                            <a:schemeClr val="bg1"/>
                          </a:solidFill>
                        </a:rPr>
                        <a:t> Nan</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طونك آكسوتى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قمت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0769539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630636">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gridCol w="2846720">
                  <a:extLst>
                    <a:ext uri="{9D8B030D-6E8A-4147-A177-3AD203B41FA5}">
                      <a16:colId xmlns:a16="http://schemas.microsoft.com/office/drawing/2014/main" val="20002"/>
                    </a:ext>
                  </a:extLst>
                </a:gridCol>
              </a:tblGrid>
              <a:tr h="647319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chemeClr val="bg1"/>
                          </a:solidFill>
                          <a:effectLst/>
                          <a:uLnTx/>
                          <a:uFillTx/>
                          <a:latin typeface="+mn-lt"/>
                          <a:ea typeface="+mn-ea"/>
                          <a:cs typeface="+mn-cs"/>
                        </a:rPr>
                        <a:t>All you heavenly orders, Sing to our God with the melody of praise,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chemeClr val="bg1"/>
                          </a:solidFill>
                          <a:effectLst/>
                          <a:uLnTx/>
                          <a:uFillTx/>
                          <a:latin typeface="+mn-lt"/>
                          <a:ea typeface="+mn-ea"/>
                          <a:cs typeface="+mn-cs"/>
                        </a:rPr>
                        <a:t>Rejoice with us today with gladness, In the Resurrection of the Lord Christ.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err="1">
                          <a:solidFill>
                            <a:srgbClr val="FFFF99"/>
                          </a:solidFill>
                          <a:latin typeface="+mn-lt"/>
                          <a:ea typeface="+mn-ea"/>
                          <a:cs typeface="+mn-cs"/>
                        </a:rPr>
                        <a:t>Ya</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kol</a:t>
                      </a:r>
                      <a:r>
                        <a:rPr lang="en-US" sz="3000" b="1" kern="1200" baseline="0" dirty="0">
                          <a:solidFill>
                            <a:srgbClr val="FFFF99"/>
                          </a:solidFill>
                          <a:latin typeface="+mn-lt"/>
                          <a:ea typeface="+mn-ea"/>
                          <a:cs typeface="+mn-cs"/>
                        </a:rPr>
                        <a:t> al </a:t>
                      </a:r>
                      <a:r>
                        <a:rPr lang="en-US" sz="3000" b="1" kern="1200" baseline="0" dirty="0" err="1">
                          <a:solidFill>
                            <a:srgbClr val="FFFF99"/>
                          </a:solidFill>
                          <a:latin typeface="+mn-lt"/>
                          <a:ea typeface="+mn-ea"/>
                          <a:cs typeface="+mn-cs"/>
                        </a:rPr>
                        <a:t>sofoof</a:t>
                      </a:r>
                      <a:r>
                        <a:rPr lang="en-US" sz="3000" b="1" kern="1200" baseline="0" dirty="0">
                          <a:solidFill>
                            <a:srgbClr val="FFFF99"/>
                          </a:solidFill>
                          <a:latin typeface="+mn-lt"/>
                          <a:ea typeface="+mn-ea"/>
                          <a:cs typeface="+mn-cs"/>
                        </a:rPr>
                        <a:t> el </a:t>
                      </a:r>
                      <a:r>
                        <a:rPr lang="en-US" sz="3000" b="1" kern="1200" baseline="0" dirty="0" err="1">
                          <a:solidFill>
                            <a:srgbClr val="FFFF99"/>
                          </a:solidFill>
                          <a:latin typeface="+mn-lt"/>
                          <a:ea typeface="+mn-ea"/>
                          <a:cs typeface="+mn-cs"/>
                        </a:rPr>
                        <a:t>sama-eyeen</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ratelo</a:t>
                      </a:r>
                      <a:r>
                        <a:rPr lang="en-US" sz="3000" b="1" kern="1200" baseline="0" dirty="0">
                          <a:solidFill>
                            <a:srgbClr val="FFFF99"/>
                          </a:solidFill>
                          <a:latin typeface="+mn-lt"/>
                          <a:ea typeface="+mn-ea"/>
                          <a:cs typeface="+mn-cs"/>
                        </a:rPr>
                        <a:t> le-</a:t>
                      </a:r>
                      <a:r>
                        <a:rPr lang="en-US" sz="3000" b="1" kern="1200" baseline="0" dirty="0" err="1">
                          <a:solidFill>
                            <a:srgbClr val="FFFF99"/>
                          </a:solidFill>
                          <a:latin typeface="+mn-lt"/>
                          <a:ea typeface="+mn-ea"/>
                          <a:cs typeface="+mn-cs"/>
                        </a:rPr>
                        <a:t>eelahena</a:t>
                      </a:r>
                      <a:r>
                        <a:rPr lang="en-US" sz="3000" b="1" kern="1200" baseline="0" dirty="0">
                          <a:solidFill>
                            <a:srgbClr val="FFFF99"/>
                          </a:solidFill>
                          <a:latin typeface="+mn-lt"/>
                          <a:ea typeface="+mn-ea"/>
                          <a:cs typeface="+mn-cs"/>
                        </a:rPr>
                        <a:t> be </a:t>
                      </a:r>
                      <a:r>
                        <a:rPr lang="en-US" sz="3000" b="1" kern="1200" baseline="0" dirty="0" err="1">
                          <a:solidFill>
                            <a:srgbClr val="FFFF99"/>
                          </a:solidFill>
                          <a:latin typeface="+mn-lt"/>
                          <a:ea typeface="+mn-ea"/>
                          <a:cs typeface="+mn-cs"/>
                        </a:rPr>
                        <a:t>naghamat</a:t>
                      </a:r>
                      <a:r>
                        <a:rPr lang="en-US" sz="3000" b="1" kern="1200" baseline="0" dirty="0">
                          <a:solidFill>
                            <a:srgbClr val="FFFF99"/>
                          </a:solidFill>
                          <a:latin typeface="+mn-lt"/>
                          <a:ea typeface="+mn-ea"/>
                          <a:cs typeface="+mn-cs"/>
                        </a:rPr>
                        <a:t> el-</a:t>
                      </a:r>
                      <a:r>
                        <a:rPr lang="en-US" sz="3000" b="1" kern="1200" baseline="0" dirty="0" err="1">
                          <a:solidFill>
                            <a:srgbClr val="FFFF99"/>
                          </a:solidFill>
                          <a:latin typeface="+mn-lt"/>
                          <a:ea typeface="+mn-ea"/>
                          <a:cs typeface="+mn-cs"/>
                        </a:rPr>
                        <a:t>tasbeeh</a:t>
                      </a:r>
                      <a:r>
                        <a:rPr lang="en-US" sz="3000" b="1" kern="1200" baseline="0" dirty="0">
                          <a:solidFill>
                            <a:srgbClr val="FFFF99"/>
                          </a:solidFill>
                          <a:latin typeface="+mn-lt"/>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kern="1200" baseline="0" dirty="0" err="1">
                          <a:solidFill>
                            <a:srgbClr val="FFFF99"/>
                          </a:solidFill>
                          <a:latin typeface="+mn-lt"/>
                          <a:ea typeface="+mn-ea"/>
                          <a:cs typeface="+mn-cs"/>
                        </a:rPr>
                        <a:t>wabe-tahegoo</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ma'na</a:t>
                      </a:r>
                      <a:r>
                        <a:rPr lang="en-US" sz="3000" b="1" kern="1200" baseline="0" dirty="0">
                          <a:solidFill>
                            <a:srgbClr val="FFFF99"/>
                          </a:solidFill>
                          <a:latin typeface="+mn-lt"/>
                          <a:ea typeface="+mn-ea"/>
                          <a:cs typeface="+mn-cs"/>
                        </a:rPr>
                        <a:t> al-</a:t>
                      </a:r>
                      <a:r>
                        <a:rPr lang="en-US" sz="3000" b="1" kern="1200" baseline="0" dirty="0" err="1">
                          <a:solidFill>
                            <a:srgbClr val="FFFF99"/>
                          </a:solidFill>
                          <a:latin typeface="+mn-lt"/>
                          <a:ea typeface="+mn-ea"/>
                          <a:cs typeface="+mn-cs"/>
                        </a:rPr>
                        <a:t>yowma</a:t>
                      </a:r>
                      <a:r>
                        <a:rPr lang="en-US" sz="3000" b="1" kern="1200" baseline="0" dirty="0">
                          <a:solidFill>
                            <a:srgbClr val="FFFF99"/>
                          </a:solidFill>
                          <a:latin typeface="+mn-lt"/>
                          <a:ea typeface="+mn-ea"/>
                          <a:cs typeface="+mn-cs"/>
                        </a:rPr>
                        <a:t> </a:t>
                      </a:r>
                      <a:r>
                        <a:rPr lang="en-US" sz="3000" b="1" kern="1200" baseline="0" dirty="0" err="1">
                          <a:solidFill>
                            <a:srgbClr val="FFFF99"/>
                          </a:solidFill>
                          <a:latin typeface="+mn-lt"/>
                          <a:ea typeface="+mn-ea"/>
                          <a:cs typeface="+mn-cs"/>
                        </a:rPr>
                        <a:t>fareheen</a:t>
                      </a:r>
                      <a:r>
                        <a:rPr lang="en-US" sz="3000" b="1" kern="1200" baseline="0" dirty="0">
                          <a:solidFill>
                            <a:srgbClr val="FFFF99"/>
                          </a:solidFill>
                          <a:latin typeface="+mn-lt"/>
                          <a:ea typeface="+mn-ea"/>
                          <a:cs typeface="+mn-cs"/>
                        </a:rPr>
                        <a:t>, be-</a:t>
                      </a:r>
                      <a:r>
                        <a:rPr lang="en-US" sz="3000" b="1" kern="1200" baseline="0" dirty="0" err="1">
                          <a:solidFill>
                            <a:srgbClr val="FFFF99"/>
                          </a:solidFill>
                          <a:latin typeface="+mn-lt"/>
                          <a:ea typeface="+mn-ea"/>
                          <a:cs typeface="+mn-cs"/>
                        </a:rPr>
                        <a:t>qeyamat</a:t>
                      </a:r>
                      <a:r>
                        <a:rPr lang="en-US" sz="3000" b="1" kern="1200" baseline="0" dirty="0">
                          <a:solidFill>
                            <a:srgbClr val="FFFF99"/>
                          </a:solidFill>
                          <a:latin typeface="+mn-lt"/>
                          <a:ea typeface="+mn-ea"/>
                          <a:cs typeface="+mn-cs"/>
                        </a:rPr>
                        <a:t> El-Sayed El-</a:t>
                      </a:r>
                      <a:r>
                        <a:rPr lang="en-US" sz="3000" b="1" kern="1200" baseline="0" dirty="0" err="1">
                          <a:solidFill>
                            <a:srgbClr val="FFFF99"/>
                          </a:solidFill>
                          <a:latin typeface="+mn-lt"/>
                          <a:ea typeface="+mn-ea"/>
                          <a:cs typeface="+mn-cs"/>
                        </a:rPr>
                        <a:t>Maseeh</a:t>
                      </a:r>
                      <a:r>
                        <a:rPr lang="en-US" sz="3000" b="1" kern="1200" baseline="0" dirty="0">
                          <a:solidFill>
                            <a:srgbClr val="FFFF99"/>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يا كل الصفوف السمائيين،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رتلوا لإلهنا بنغمات التسبيح،</a:t>
                      </a:r>
                      <a:endParaRPr lang="en-CA" sz="32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وإبتهجوا معنا اليوم فرحين،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chemeClr val="bg1"/>
                          </a:solidFill>
                        </a:rPr>
                        <a:t>بقيامة السيد المسيح.</a:t>
                      </a:r>
                      <a:endParaRPr lang="en-CA"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818069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21139410"/>
              </p:ext>
            </p:extLst>
          </p:nvPr>
        </p:nvGraphicFramePr>
        <p:xfrm>
          <a:off x="357188" y="214313"/>
          <a:ext cx="8429684" cy="6050280"/>
        </p:xfrm>
        <a:graphic>
          <a:graphicData uri="http://schemas.openxmlformats.org/drawingml/2006/table">
            <a:tbl>
              <a:tblPr firstRow="1" bandRow="1">
                <a:tableStyleId>{5C22544A-7EE6-4342-B048-85BDC9FD1C3A}</a:tableStyleId>
              </a:tblPr>
              <a:tblGrid>
                <a:gridCol w="2630636">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gridCol w="2846720">
                  <a:extLst>
                    <a:ext uri="{9D8B030D-6E8A-4147-A177-3AD203B41FA5}">
                      <a16:colId xmlns:a16="http://schemas.microsoft.com/office/drawing/2014/main" val="20002"/>
                    </a:ext>
                  </a:extLst>
                </a:gridCol>
              </a:tblGrid>
              <a:tr h="5734967">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chemeClr val="bg1"/>
                          </a:solidFill>
                          <a:effectLst/>
                          <a:uLnTx/>
                          <a:uFillTx/>
                          <a:latin typeface="+mn-lt"/>
                          <a:ea typeface="+mn-ea"/>
                          <a:cs typeface="+mn-cs"/>
                        </a:rPr>
                        <a:t>Today the prophecies are fulfilled, And the sayings of the forefathers are realized,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chemeClr val="bg1"/>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chemeClr val="bg1"/>
                          </a:solidFill>
                          <a:effectLst/>
                          <a:uLnTx/>
                          <a:uFillTx/>
                          <a:latin typeface="+mn-lt"/>
                          <a:ea typeface="+mn-ea"/>
                          <a:cs typeface="+mn-cs"/>
                        </a:rPr>
                        <a:t>By </a:t>
                      </a:r>
                      <a:r>
                        <a:rPr kumimoji="0" lang="en-US" sz="2500" b="1" i="0" u="none" strike="noStrike" kern="1200" cap="none" spc="0" normalizeH="0" baseline="0" noProof="0">
                          <a:ln>
                            <a:noFill/>
                          </a:ln>
                          <a:solidFill>
                            <a:schemeClr val="bg1"/>
                          </a:solidFill>
                          <a:effectLst/>
                          <a:uLnTx/>
                          <a:uFillTx/>
                          <a:latin typeface="+mn-lt"/>
                          <a:ea typeface="+mn-ea"/>
                          <a:cs typeface="+mn-cs"/>
                        </a:rPr>
                        <a:t>the Resurrection </a:t>
                      </a:r>
                      <a:r>
                        <a:rPr kumimoji="0" lang="en-US" sz="2500" b="1" i="0" u="none" strike="noStrike" kern="1200" cap="none" spc="0" normalizeH="0" baseline="0" noProof="0" dirty="0">
                          <a:ln>
                            <a:noFill/>
                          </a:ln>
                          <a:solidFill>
                            <a:schemeClr val="bg1"/>
                          </a:solidFill>
                          <a:effectLst/>
                          <a:uLnTx/>
                          <a:uFillTx/>
                          <a:latin typeface="+mn-lt"/>
                          <a:ea typeface="+mn-ea"/>
                          <a:cs typeface="+mn-cs"/>
                        </a:rPr>
                        <a:t>of the Lord from among the dead, He is the </a:t>
                      </a:r>
                      <a:r>
                        <a:rPr kumimoji="0" lang="en-US" sz="2500" b="1" i="0" u="none" strike="noStrike" kern="1200" cap="none" spc="0" normalizeH="0" baseline="0" noProof="0" dirty="0" err="1">
                          <a:ln>
                            <a:noFill/>
                          </a:ln>
                          <a:solidFill>
                            <a:schemeClr val="bg1"/>
                          </a:solidFill>
                          <a:effectLst/>
                          <a:uLnTx/>
                          <a:uFillTx/>
                          <a:latin typeface="+mn-lt"/>
                          <a:ea typeface="+mn-ea"/>
                          <a:cs typeface="+mn-cs"/>
                        </a:rPr>
                        <a:t>firstfruit</a:t>
                      </a:r>
                      <a:r>
                        <a:rPr kumimoji="0" lang="en-US" sz="2500" b="1" i="0" u="none" strike="noStrike" kern="1200" cap="none" spc="0" normalizeH="0" baseline="0" noProof="0" dirty="0">
                          <a:ln>
                            <a:noFill/>
                          </a:ln>
                          <a:solidFill>
                            <a:schemeClr val="bg1"/>
                          </a:solidFill>
                          <a:effectLst/>
                          <a:uLnTx/>
                          <a:uFillTx/>
                          <a:latin typeface="+mn-lt"/>
                          <a:ea typeface="+mn-ea"/>
                          <a:cs typeface="+mn-cs"/>
                        </a:rPr>
                        <a:t> of those who have fallen asleep.</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rgbClr val="FFFF99"/>
                          </a:solidFill>
                          <a:latin typeface="+mn-lt"/>
                          <a:ea typeface="+mn-ea"/>
                          <a:cs typeface="+mn-cs"/>
                        </a:rPr>
                        <a:t>Al-</a:t>
                      </a:r>
                      <a:r>
                        <a:rPr lang="en-US" sz="2800" b="1" kern="1200" baseline="0" dirty="0" err="1">
                          <a:solidFill>
                            <a:srgbClr val="FFFF99"/>
                          </a:solidFill>
                          <a:latin typeface="+mn-lt"/>
                          <a:ea typeface="+mn-ea"/>
                          <a:cs typeface="+mn-cs"/>
                        </a:rPr>
                        <a:t>yowma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qud</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kamolat</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nobowat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qud</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tamat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aqwalol-aba'a</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awaleen</a:t>
                      </a:r>
                      <a:r>
                        <a:rPr lang="en-US" sz="2800" b="1" kern="1200" baseline="0" dirty="0">
                          <a:solidFill>
                            <a:srgbClr val="FFFF99"/>
                          </a:solidFill>
                          <a:latin typeface="+mn-lt"/>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800" b="1" kern="1200" baseline="-25000" dirty="0">
                        <a:solidFill>
                          <a:srgbClr val="FFFF99"/>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rgbClr val="FFFF99"/>
                          </a:solidFill>
                          <a:latin typeface="+mn-lt"/>
                          <a:ea typeface="+mn-ea"/>
                          <a:cs typeface="+mn-cs"/>
                        </a:rPr>
                        <a:t>be </a:t>
                      </a:r>
                      <a:r>
                        <a:rPr lang="en-US" sz="2800" b="1" kern="1200" baseline="0" dirty="0" err="1">
                          <a:solidFill>
                            <a:srgbClr val="FFFF99"/>
                          </a:solidFill>
                          <a:latin typeface="+mn-lt"/>
                          <a:ea typeface="+mn-ea"/>
                          <a:cs typeface="+mn-cs"/>
                        </a:rPr>
                        <a:t>qeyamat</a:t>
                      </a:r>
                      <a:r>
                        <a:rPr lang="en-US" sz="2800" b="1" kern="1200" baseline="0" dirty="0">
                          <a:solidFill>
                            <a:srgbClr val="FFFF99"/>
                          </a:solidFill>
                          <a:latin typeface="+mn-lt"/>
                          <a:ea typeface="+mn-ea"/>
                          <a:cs typeface="+mn-cs"/>
                        </a:rPr>
                        <a:t> El-</a:t>
                      </a:r>
                      <a:r>
                        <a:rPr lang="en-US" sz="2800" b="1" kern="1200" baseline="0" dirty="0" err="1">
                          <a:solidFill>
                            <a:srgbClr val="FFFF99"/>
                          </a:solidFill>
                          <a:latin typeface="+mn-lt"/>
                          <a:ea typeface="+mn-ea"/>
                          <a:cs typeface="+mn-cs"/>
                        </a:rPr>
                        <a:t>Rabe</a:t>
                      </a:r>
                      <a:r>
                        <a:rPr lang="en-US" sz="2800" b="1" kern="1200" baseline="0" dirty="0">
                          <a:solidFill>
                            <a:srgbClr val="FFFF99"/>
                          </a:solidFill>
                          <a:latin typeface="+mn-lt"/>
                          <a:ea typeface="+mn-ea"/>
                          <a:cs typeface="+mn-cs"/>
                        </a:rPr>
                        <a:t> men </a:t>
                      </a:r>
                      <a:r>
                        <a:rPr lang="en-US" sz="2800" b="1" kern="1200" baseline="0" dirty="0" err="1">
                          <a:solidFill>
                            <a:srgbClr val="FFFF99"/>
                          </a:solidFill>
                          <a:latin typeface="+mn-lt"/>
                          <a:ea typeface="+mn-ea"/>
                          <a:cs typeface="+mn-cs"/>
                        </a:rPr>
                        <a:t>baynel-amwat</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howa</a:t>
                      </a:r>
                      <a:r>
                        <a:rPr lang="en-US" sz="2800" b="1" kern="1200" baseline="0" dirty="0">
                          <a:solidFill>
                            <a:srgbClr val="FFFF99"/>
                          </a:solidFill>
                          <a:latin typeface="+mn-lt"/>
                          <a:ea typeface="+mn-ea"/>
                          <a:cs typeface="+mn-cs"/>
                        </a:rPr>
                        <a:t> </a:t>
                      </a:r>
                      <a:r>
                        <a:rPr lang="en-US" sz="2800" b="1" kern="1200" baseline="0" dirty="0" err="1">
                          <a:solidFill>
                            <a:srgbClr val="FFFF99"/>
                          </a:solidFill>
                          <a:latin typeface="+mn-lt"/>
                          <a:ea typeface="+mn-ea"/>
                          <a:cs typeface="+mn-cs"/>
                        </a:rPr>
                        <a:t>badol</a:t>
                      </a:r>
                      <a:r>
                        <a:rPr lang="en-US" sz="2800" b="1" kern="1200" baseline="0" dirty="0">
                          <a:solidFill>
                            <a:srgbClr val="FFFF99"/>
                          </a:solidFill>
                          <a:latin typeface="+mn-lt"/>
                          <a:ea typeface="+mn-ea"/>
                          <a:cs typeface="+mn-cs"/>
                        </a:rPr>
                        <a:t> mod-</a:t>
                      </a:r>
                      <a:r>
                        <a:rPr lang="en-US" sz="2800" b="1" kern="1200" baseline="0" dirty="0" err="1">
                          <a:solidFill>
                            <a:srgbClr val="FFFF99"/>
                          </a:solidFill>
                          <a:latin typeface="+mn-lt"/>
                          <a:ea typeface="+mn-ea"/>
                          <a:cs typeface="+mn-cs"/>
                        </a:rPr>
                        <a:t>tuge'een</a:t>
                      </a:r>
                      <a:r>
                        <a:rPr lang="en-US" sz="2800" b="1" kern="1200" baseline="0" dirty="0">
                          <a:solidFill>
                            <a:srgbClr val="FFFF99"/>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اليوم قد كملت النبوات،</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وقد تمت أقوال الآباء الأولين،</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12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12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بقيامة الرب من بين الأموات،</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وهو بدء المضطجعين.</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5862654"/>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58999054"/>
              </p:ext>
            </p:extLst>
          </p:nvPr>
        </p:nvGraphicFramePr>
        <p:xfrm>
          <a:off x="357188" y="971520"/>
          <a:ext cx="8429684" cy="461772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58283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u="none"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u="none" kern="1200" baseline="0" dirty="0" err="1">
                          <a:solidFill>
                            <a:srgbClr val="FFFF99"/>
                          </a:solidFill>
                          <a:latin typeface="+mn-lt"/>
                          <a:ea typeface="+mn-ea"/>
                          <a:cs typeface="+mn-cs"/>
                        </a:rPr>
                        <a:t>Ekhrestos</a:t>
                      </a:r>
                      <a:r>
                        <a:rPr lang="en-US" sz="3200" b="1" u="none" kern="1200" baseline="0" dirty="0">
                          <a:solidFill>
                            <a:srgbClr val="FFFF99"/>
                          </a:solidFill>
                          <a:latin typeface="+mn-lt"/>
                          <a:ea typeface="+mn-ea"/>
                          <a:cs typeface="+mn-cs"/>
                        </a:rPr>
                        <a:t> </a:t>
                      </a:r>
                      <a:r>
                        <a:rPr lang="en-US" sz="3200" b="1" u="none" kern="1200" baseline="0" dirty="0" err="1">
                          <a:solidFill>
                            <a:srgbClr val="FFFF99"/>
                          </a:solidFill>
                          <a:latin typeface="+mn-lt"/>
                          <a:ea typeface="+mn-ea"/>
                          <a:cs typeface="+mn-cs"/>
                        </a:rPr>
                        <a:t>anisti</a:t>
                      </a:r>
                      <a:endParaRPr lang="en-US" sz="32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kern="1200" baseline="0" dirty="0" err="1">
                          <a:solidFill>
                            <a:schemeClr val="bg1"/>
                          </a:solidFill>
                          <a:latin typeface="+mn-lt"/>
                          <a:ea typeface="+mn-ea"/>
                          <a:cs typeface="+mn-cs"/>
                        </a:rPr>
                        <a:t>Alithos</a:t>
                      </a:r>
                      <a:r>
                        <a:rPr lang="en-US" sz="3200" b="1" kern="1200" baseline="0" dirty="0">
                          <a:solidFill>
                            <a:schemeClr val="bg1"/>
                          </a:solidFill>
                          <a:latin typeface="+mn-lt"/>
                          <a:ea typeface="+mn-ea"/>
                          <a:cs typeface="+mn-cs"/>
                        </a:rPr>
                        <a:t> </a:t>
                      </a:r>
                      <a:r>
                        <a:rPr lang="en-US" sz="3200" b="1" kern="1200" baseline="0" dirty="0" err="1">
                          <a:solidFill>
                            <a:schemeClr val="bg1"/>
                          </a:solidFill>
                          <a:latin typeface="+mn-lt"/>
                          <a:ea typeface="+mn-ea"/>
                          <a:cs typeface="+mn-cs"/>
                        </a:rPr>
                        <a:t>anisti</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إخريستوس آنيستي</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آليثوس آنيستي</a:t>
                      </a:r>
                      <a:endParaRPr lang="en-US"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884861445"/>
              </p:ext>
            </p:extLst>
          </p:nvPr>
        </p:nvGraphicFramePr>
        <p:xfrm>
          <a:off x="509588" y="44624"/>
          <a:ext cx="8429684" cy="594360"/>
        </p:xfrm>
        <a:graphic>
          <a:graphicData uri="http://schemas.openxmlformats.org/drawingml/2006/table">
            <a:tbl>
              <a:tblPr firstRow="1" bandRow="1">
                <a:tableStyleId>{5C22544A-7EE6-4342-B048-85BDC9FD1C3A}</a:tableStyleId>
              </a:tblPr>
              <a:tblGrid>
                <a:gridCol w="5574580">
                  <a:extLst>
                    <a:ext uri="{9D8B030D-6E8A-4147-A177-3AD203B41FA5}">
                      <a16:colId xmlns:a16="http://schemas.microsoft.com/office/drawing/2014/main" val="20000"/>
                    </a:ext>
                  </a:extLst>
                </a:gridCol>
                <a:gridCol w="2855104">
                  <a:extLst>
                    <a:ext uri="{9D8B030D-6E8A-4147-A177-3AD203B41FA5}">
                      <a16:colId xmlns:a16="http://schemas.microsoft.com/office/drawing/2014/main" val="20001"/>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The Enactment of the</a:t>
                      </a:r>
                      <a:r>
                        <a:rPr lang="en-US" sz="2900" b="1" i="0" u="sng" kern="1200" baseline="0">
                          <a:solidFill>
                            <a:srgbClr val="FFFF00"/>
                          </a:solidFill>
                          <a:latin typeface="+mn-lt"/>
                          <a:ea typeface="+mn-ea"/>
                          <a:cs typeface="+mn-cs"/>
                        </a:rPr>
                        <a:t> Resurrection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u="sng">
                          <a:solidFill>
                            <a:srgbClr val="FFFF00"/>
                          </a:solidFill>
                        </a:rPr>
                        <a:t>تمثيلية القيامة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7164288" y="6309320"/>
            <a:ext cx="1800230" cy="400110"/>
          </a:xfrm>
          <a:prstGeom prst="rect">
            <a:avLst/>
          </a:prstGeom>
          <a:solidFill>
            <a:srgbClr val="C00000"/>
          </a:solidFill>
        </p:spPr>
        <p:txBody>
          <a:bodyPr wrap="square">
            <a:spAutoFit/>
          </a:bodyPr>
          <a:lstStyle/>
          <a:p>
            <a:pPr algn="ctr"/>
            <a:r>
              <a:rPr lang="en-US" sz="2000" b="1">
                <a:solidFill>
                  <a:schemeClr val="bg1"/>
                </a:solidFill>
              </a:rPr>
              <a:t>Skip</a:t>
            </a:r>
          </a:p>
        </p:txBody>
      </p:sp>
    </p:spTree>
    <p:extLst>
      <p:ext uri="{BB962C8B-B14F-4D97-AF65-F5344CB8AC3E}">
        <p14:creationId xmlns:p14="http://schemas.microsoft.com/office/powerpoint/2010/main" val="1253943955"/>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28460014"/>
              </p:ext>
            </p:extLst>
          </p:nvPr>
        </p:nvGraphicFramePr>
        <p:xfrm>
          <a:off x="357188" y="484200"/>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2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Christ is risen</a:t>
                      </a:r>
                      <a:endParaRPr lang="en-US" sz="32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Truly He is risen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المسيح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i="0" kern="1200" dirty="0">
                          <a:solidFill>
                            <a:schemeClr val="bg1"/>
                          </a:solidFill>
                          <a:latin typeface="+mn-lt"/>
                          <a:ea typeface="+mn-ea"/>
                          <a:cs typeface="+mn-cs"/>
                        </a:rPr>
                        <a:t>بالحقيقة قام</a:t>
                      </a: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41130224"/>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91766357"/>
              </p:ext>
            </p:extLst>
          </p:nvPr>
        </p:nvGraphicFramePr>
        <p:xfrm>
          <a:off x="357188" y="214313"/>
          <a:ext cx="8429684" cy="5445055"/>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2638623">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(Lift up your gates, O rulers, and be raised up, O eternal gates.)3 that the King of glory may </a:t>
                      </a:r>
                      <a:r>
                        <a:rPr lang="en-US" sz="2800" b="1" i="0" kern="1200">
                          <a:solidFill>
                            <a:srgbClr val="FFFF99"/>
                          </a:solidFill>
                          <a:latin typeface="+mn-lt"/>
                          <a:ea typeface="+mn-ea"/>
                          <a:cs typeface="+mn-cs"/>
                        </a:rPr>
                        <a:t>enter.</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(إفتحوا أيها الملوك أبوابكم، وإرتفعي أيتها الأبواب الدهرية)3 ليدخل ملك المجد</a:t>
                      </a:r>
                      <a:r>
                        <a:rPr lang="ar-AE" sz="3000">
                          <a:solidFill>
                            <a:srgbClr val="FFFF99"/>
                          </a:solidFill>
                        </a:rPr>
                        <a:t>. </a:t>
                      </a:r>
                      <a:endParaRPr lang="en-CA"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0811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prstClr val="white"/>
                          </a:solidFill>
                          <a:effectLst/>
                          <a:uLnTx/>
                          <a:uFillTx/>
                          <a:latin typeface="+mn-lt"/>
                          <a:ea typeface="+mn-ea"/>
                          <a:cs typeface="+mn-cs"/>
                        </a:rPr>
                        <a:t>Who is the King of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a:ln>
                            <a:noFill/>
                          </a:ln>
                          <a:solidFill>
                            <a:prstClr val="white"/>
                          </a:solidFill>
                          <a:effectLst/>
                          <a:uLnTx/>
                          <a:uFillTx/>
                          <a:latin typeface="+mn-lt"/>
                          <a:ea typeface="+mn-ea"/>
                          <a:cs typeface="+mn-cs"/>
                        </a:rPr>
                        <a:t>مَنْ هو ملك المجد؟</a:t>
                      </a:r>
                      <a:endParaRPr kumimoji="0" lang="en-CA" sz="3000" b="1" i="0" u="none" strike="noStrike" kern="1200" cap="none" spc="0" normalizeH="0" baseline="0" noProof="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83533">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Lord, the powerful, the strong, the mighty, victorious in battles; He is the King of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AE" sz="3000" b="1" i="0" u="none" strike="noStrike" kern="1200" cap="none" spc="0" normalizeH="0" baseline="0" noProof="0">
                          <a:ln>
                            <a:noFill/>
                          </a:ln>
                          <a:solidFill>
                            <a:srgbClr val="FFFF99"/>
                          </a:solidFill>
                          <a:effectLst/>
                          <a:uLnTx/>
                          <a:uFillTx/>
                          <a:latin typeface="+mn-lt"/>
                          <a:ea typeface="+mn-ea"/>
                          <a:cs typeface="+mn-cs"/>
                        </a:rPr>
                        <a:t>الرب العزيز القوي الجبَّار، القاهر في الحروب، هو ملك المجد.</a:t>
                      </a:r>
                      <a:endParaRPr kumimoji="0" lang="en-CA" sz="3000" b="1" i="0" u="none" strike="noStrike" kern="1200" cap="none" spc="0" normalizeH="0" baseline="0" noProof="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639902436"/>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28889078"/>
              </p:ext>
            </p:extLst>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Christ is risen from the dead, trampling down death by death, and upon those in the tombs bestowing life.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Khrestos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batee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tees </a:t>
                      </a:r>
                      <a:r>
                        <a:rPr lang="en-US" sz="3000" b="1" u="none" kern="1200" baseline="0" dirty="0" err="1">
                          <a:solidFill>
                            <a:schemeClr val="bg1"/>
                          </a:solidFill>
                          <a:latin typeface="+mn-lt"/>
                          <a:ea typeface="+mn-ea"/>
                          <a:cs typeface="+mn-cs"/>
                        </a:rPr>
                        <a:t>entis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masee</a:t>
                      </a:r>
                      <a:r>
                        <a:rPr lang="en-US" sz="3000" b="1" u="none" kern="1200" baseline="0" dirty="0">
                          <a:solidFill>
                            <a:schemeClr val="bg1"/>
                          </a:solidFill>
                          <a:latin typeface="+mn-lt"/>
                          <a:ea typeface="+mn-ea"/>
                          <a:cs typeface="+mn-cs"/>
                        </a:rPr>
                        <a:t>, zo-</a:t>
                      </a:r>
                      <a:r>
                        <a:rPr lang="en-US" sz="3000" b="1" u="none" kern="1200" baseline="0" dirty="0" err="1">
                          <a:solidFill>
                            <a:schemeClr val="bg1"/>
                          </a:solidFill>
                          <a:latin typeface="+mn-lt"/>
                          <a:ea typeface="+mn-ea"/>
                          <a:cs typeface="+mn-cs"/>
                        </a:rPr>
                        <a:t>een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kharee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اخرستوس </a:t>
                      </a:r>
                      <a:r>
                        <a:rPr lang="ar-AE" sz="3200" dirty="0"/>
                        <a:t>آنيستي اك نيكرون ثاناتو ثاناتون باتيساس كى تيس انتيس امنى ماسي زوئين خاريسامينوس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المسيح قام من الأموات، بالموت داس الموت، والذين في القبور، أنعم لهم بالحياة الأبدية.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107601633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77340155"/>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ذوكسابترى كى ايو كى اجيو ابنفماتى كى نين كى آ إى كى اسطوس اى اوناس تون اى اونون آمين. </a:t>
                      </a:r>
                      <a:endParaRPr lang="en-CA" sz="32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4774974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41737558"/>
              </p:ext>
            </p:extLst>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120731879"/>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60997222"/>
              </p:ext>
            </p:extLst>
          </p:nvPr>
        </p:nvGraphicFramePr>
        <p:xfrm>
          <a:off x="357188" y="540216"/>
          <a:ext cx="8429684" cy="5913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3496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 My Lord Jesus Christ, who rose from the dead, on the third day, You shall raise us with Your power.</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a:solidFill>
                            <a:schemeClr val="bg1"/>
                          </a:solidFill>
                          <a:latin typeface="+mn-lt"/>
                          <a:ea typeface="+mn-ea"/>
                          <a:cs typeface="+mn-cs"/>
                        </a:rPr>
                        <a:t>Pa-</a:t>
                      </a:r>
                      <a:r>
                        <a:rPr lang="en-US" sz="2800" b="1" u="none" kern="1200" baseline="0" dirty="0" err="1">
                          <a:solidFill>
                            <a:schemeClr val="bg1"/>
                          </a:solidFill>
                          <a:latin typeface="+mn-lt"/>
                          <a:ea typeface="+mn-ea"/>
                          <a:cs typeface="+mn-cs"/>
                        </a:rPr>
                        <a:t>shois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Esos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Pikhrestos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fe-etaf-tonf</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evol-khenni-ethmo-oot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khen</a:t>
                      </a:r>
                      <a:r>
                        <a:rPr lang="en-US" sz="2800" b="1" u="none" kern="1200" baseline="0" dirty="0">
                          <a:solidFill>
                            <a:schemeClr val="bg1"/>
                          </a:solidFill>
                          <a:latin typeface="+mn-lt"/>
                          <a:ea typeface="+mn-ea"/>
                          <a:cs typeface="+mn-cs"/>
                        </a:rPr>
                        <a:t> pi-</a:t>
                      </a:r>
                      <a:r>
                        <a:rPr lang="en-US" sz="2800" b="1" u="none" kern="1200" baseline="0" dirty="0" err="1">
                          <a:solidFill>
                            <a:schemeClr val="bg1"/>
                          </a:solidFill>
                          <a:latin typeface="+mn-lt"/>
                          <a:ea typeface="+mn-ea"/>
                          <a:cs typeface="+mn-cs"/>
                        </a:rPr>
                        <a:t>eho</a:t>
                      </a:r>
                      <a:r>
                        <a:rPr lang="en-US" sz="2800" b="1" u="none" kern="1200" baseline="0" dirty="0">
                          <a:solidFill>
                            <a:schemeClr val="bg1"/>
                          </a:solidFill>
                          <a:latin typeface="+mn-lt"/>
                          <a:ea typeface="+mn-ea"/>
                          <a:cs typeface="+mn-cs"/>
                        </a:rPr>
                        <a:t>-</a:t>
                      </a:r>
                      <a:r>
                        <a:rPr lang="en-US" sz="2800" b="1" u="none" kern="1200" baseline="0" dirty="0" err="1">
                          <a:solidFill>
                            <a:schemeClr val="bg1"/>
                          </a:solidFill>
                          <a:latin typeface="+mn-lt"/>
                          <a:ea typeface="+mn-ea"/>
                          <a:cs typeface="+mn-cs"/>
                        </a:rPr>
                        <a:t>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emah-shomt</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ek</a:t>
                      </a:r>
                      <a:r>
                        <a:rPr lang="en-US" sz="2800" b="1" u="none" kern="1200" baseline="0" dirty="0">
                          <a:solidFill>
                            <a:schemeClr val="bg1"/>
                          </a:solidFill>
                          <a:latin typeface="+mn-lt"/>
                          <a:ea typeface="+mn-ea"/>
                          <a:cs typeface="+mn-cs"/>
                        </a:rPr>
                        <a:t>-e-too-</a:t>
                      </a:r>
                      <a:r>
                        <a:rPr lang="en-US" sz="2800" b="1" u="none" kern="1200" baseline="0" dirty="0" err="1">
                          <a:solidFill>
                            <a:schemeClr val="bg1"/>
                          </a:solidFill>
                          <a:latin typeface="+mn-lt"/>
                          <a:ea typeface="+mn-ea"/>
                          <a:cs typeface="+mn-cs"/>
                        </a:rPr>
                        <a:t>nosten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khen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tek-gom</a:t>
                      </a:r>
                      <a:r>
                        <a:rPr lang="en-US" sz="2800" b="1" u="none" kern="1200" baseline="0" dirty="0">
                          <a:solidFill>
                            <a:schemeClr val="bg1"/>
                          </a:solidFill>
                          <a:latin typeface="+mn-lt"/>
                          <a:ea typeface="+mn-ea"/>
                          <a:cs typeface="+mn-cs"/>
                        </a:rPr>
                        <a:t>.</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باشويس</a:t>
                      </a:r>
                      <a:r>
                        <a:rPr lang="en-CA" sz="3200" dirty="0"/>
                        <a:t> </a:t>
                      </a:r>
                      <a:r>
                        <a:rPr lang="ar-AE" sz="3200" dirty="0"/>
                        <a:t>ايسوس بخرستوس، فى ايطافتونف ايفول خين ني اثموؤت خين بى ايهوؤ امماه شومت اك ايطونوستين خين تيك جوم</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يا ربي يسوع المسيح، الذي قام من الأموات، في اليوم الثالث، أقمنا بقوتك.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03541654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Paralex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7205998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84743840"/>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The Cherubim and the Seraphim, the angels and the archangels, the armies and authorities, the thrones, the dominions, the powers.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dirty="0">
                          <a:solidFill>
                            <a:schemeClr val="bg1"/>
                          </a:solidFill>
                          <a:latin typeface="+mn-lt"/>
                          <a:ea typeface="+mn-ea"/>
                          <a:cs typeface="+mn-cs"/>
                        </a:rPr>
                        <a:t>Ni-She-</a:t>
                      </a:r>
                      <a:r>
                        <a:rPr lang="en-US" sz="2800" b="1" kern="1200" baseline="0" dirty="0" err="1">
                          <a:solidFill>
                            <a:schemeClr val="bg1"/>
                          </a:solidFill>
                          <a:latin typeface="+mn-lt"/>
                          <a:ea typeface="+mn-ea"/>
                          <a:cs typeface="+mn-cs"/>
                        </a:rPr>
                        <a:t>robim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-Seraphim, </a:t>
                      </a:r>
                      <a:r>
                        <a:rPr lang="en-US" sz="2800" b="1" kern="1200" baseline="0" dirty="0" err="1">
                          <a:solidFill>
                            <a:schemeClr val="bg1"/>
                          </a:solidFill>
                          <a:latin typeface="+mn-lt"/>
                          <a:ea typeface="+mn-ea"/>
                          <a:cs typeface="+mn-cs"/>
                        </a:rPr>
                        <a:t>ni-angelos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ni-arshi-angelos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ni-sete-rateia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nem</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-e-</a:t>
                      </a:r>
                      <a:r>
                        <a:rPr lang="en-US" sz="2800" b="1" kern="1200" baseline="0" dirty="0" err="1">
                          <a:solidFill>
                            <a:schemeClr val="bg1"/>
                          </a:solidFill>
                          <a:latin typeface="+mn-lt"/>
                          <a:ea typeface="+mn-ea"/>
                          <a:cs typeface="+mn-cs"/>
                        </a:rPr>
                        <a:t>exso</a:t>
                      </a:r>
                      <a:r>
                        <a:rPr lang="en-US" sz="2800" b="1" kern="1200" baseline="0" dirty="0">
                          <a:solidFill>
                            <a:schemeClr val="bg1"/>
                          </a:solidFill>
                          <a:latin typeface="+mn-lt"/>
                          <a:ea typeface="+mn-ea"/>
                          <a:cs typeface="+mn-cs"/>
                        </a:rPr>
                        <a:t>-</a:t>
                      </a:r>
                      <a:r>
                        <a:rPr lang="en-US" sz="2800" b="1" kern="1200" baseline="0" dirty="0" err="1">
                          <a:solidFill>
                            <a:schemeClr val="bg1"/>
                          </a:solidFill>
                          <a:latin typeface="+mn-lt"/>
                          <a:ea typeface="+mn-ea"/>
                          <a:cs typeface="+mn-cs"/>
                        </a:rPr>
                        <a:t>seia</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-eth-</a:t>
                      </a:r>
                      <a:r>
                        <a:rPr lang="en-US" sz="2800" b="1" kern="1200" baseline="0" dirty="0" err="1">
                          <a:solidFill>
                            <a:schemeClr val="bg1"/>
                          </a:solidFill>
                          <a:latin typeface="+mn-lt"/>
                          <a:ea typeface="+mn-ea"/>
                          <a:cs typeface="+mn-cs"/>
                        </a:rPr>
                        <a:t>ronos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a:t>
                      </a:r>
                      <a:r>
                        <a:rPr lang="en-US" sz="2800" b="1" kern="1200" baseline="0" dirty="0">
                          <a:solidFill>
                            <a:schemeClr val="bg1"/>
                          </a:solidFill>
                          <a:latin typeface="+mn-lt"/>
                          <a:ea typeface="+mn-ea"/>
                          <a:cs typeface="+mn-cs"/>
                        </a:rPr>
                        <a:t>-met </a:t>
                      </a:r>
                      <a:r>
                        <a:rPr lang="en-US" sz="2800" b="1" kern="1200" baseline="0" dirty="0" err="1">
                          <a:solidFill>
                            <a:schemeClr val="bg1"/>
                          </a:solidFill>
                          <a:latin typeface="+mn-lt"/>
                          <a:ea typeface="+mn-ea"/>
                          <a:cs typeface="+mn-cs"/>
                        </a:rPr>
                        <a:t>chois</a:t>
                      </a:r>
                      <a:r>
                        <a:rPr lang="en-US" sz="2800" b="1" kern="1200" baseline="0" dirty="0">
                          <a:solidFill>
                            <a:schemeClr val="bg1"/>
                          </a:solidFill>
                          <a:latin typeface="+mn-lt"/>
                          <a:ea typeface="+mn-ea"/>
                          <a:cs typeface="+mn-cs"/>
                        </a:rPr>
                        <a:t> </a:t>
                      </a:r>
                      <a:r>
                        <a:rPr lang="en-US" sz="2800" b="1" kern="1200" baseline="0" dirty="0" err="1">
                          <a:solidFill>
                            <a:schemeClr val="bg1"/>
                          </a:solidFill>
                          <a:latin typeface="+mn-lt"/>
                          <a:ea typeface="+mn-ea"/>
                          <a:cs typeface="+mn-cs"/>
                        </a:rPr>
                        <a:t>ni-gom</a:t>
                      </a:r>
                      <a:r>
                        <a:rPr lang="en-US" sz="2800" b="1" kern="1200" baseline="0" dirty="0">
                          <a:solidFill>
                            <a:schemeClr val="bg1"/>
                          </a:solidFill>
                          <a:latin typeface="+mn-lt"/>
                          <a:ea typeface="+mn-ea"/>
                          <a:cs typeface="+mn-cs"/>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ني شيروبيم نيم نى سيرافيم ني آنجيلوس نيم ني آرشي انجيلوس ني ستراتيا نيم ني اكسوسيا ني اثرونوس ني ميت شويس نى جوم</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الشاروبيم والسيرافيم، الملائكة ورؤساء الملائكة، والعساكر والسلاطين، والكراسي والربوبيات والقوات.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6603949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Proclaim saying, "Holy </a:t>
                      </a:r>
                      <a:r>
                        <a:rPr lang="en-US" sz="2900" b="1" i="0" kern="1200" dirty="0" err="1">
                          <a:solidFill>
                            <a:srgbClr val="FFFF99"/>
                          </a:solidFill>
                          <a:latin typeface="+mn-lt"/>
                          <a:ea typeface="+mn-ea"/>
                          <a:cs typeface="+mn-cs"/>
                        </a:rPr>
                        <a:t>holy</a:t>
                      </a:r>
                      <a:r>
                        <a:rPr lang="en-US" sz="2900" b="1" i="0" kern="1200" dirty="0">
                          <a:solidFill>
                            <a:srgbClr val="FFFF99"/>
                          </a:solidFill>
                          <a:latin typeface="+mn-lt"/>
                          <a:ea typeface="+mn-ea"/>
                          <a:cs typeface="+mn-cs"/>
                        </a:rPr>
                        <a:t>, holy O Lord of the ages, Christ is risen from the dead."</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Evosh</a:t>
                      </a:r>
                      <a:r>
                        <a:rPr lang="en-CA" sz="3100" dirty="0">
                          <a:latin typeface="+mj-lt"/>
                          <a:cs typeface="Arial" panose="020B0604020202020204" pitchFamily="34" charset="0"/>
                        </a:rPr>
                        <a:t> </a:t>
                      </a:r>
                      <a:r>
                        <a:rPr lang="en-CA" sz="3100" dirty="0" err="1">
                          <a:latin typeface="+mj-lt"/>
                          <a:cs typeface="Arial" panose="020B0604020202020204" pitchFamily="34" charset="0"/>
                        </a:rPr>
                        <a:t>evol</a:t>
                      </a:r>
                      <a:r>
                        <a:rPr lang="en-CA" sz="3100" dirty="0">
                          <a:latin typeface="+mj-lt"/>
                          <a:cs typeface="Arial" panose="020B0604020202020204" pitchFamily="34" charset="0"/>
                        </a:rPr>
                        <a:t> </a:t>
                      </a:r>
                      <a:r>
                        <a:rPr lang="en-CA" sz="3100" dirty="0" err="1">
                          <a:latin typeface="+mj-lt"/>
                          <a:cs typeface="Arial" panose="020B0604020202020204" pitchFamily="34" charset="0"/>
                        </a:rPr>
                        <a:t>evgo</a:t>
                      </a:r>
                      <a:r>
                        <a:rPr lang="en-CA" sz="3100" dirty="0">
                          <a:latin typeface="+mj-lt"/>
                          <a:cs typeface="Arial" panose="020B0604020202020204" pitchFamily="34" charset="0"/>
                        </a:rPr>
                        <a:t> </a:t>
                      </a:r>
                      <a:r>
                        <a:rPr lang="en-CA" sz="3100" dirty="0" err="1">
                          <a:latin typeface="+mj-lt"/>
                          <a:cs typeface="Arial" panose="020B0604020202020204" pitchFamily="34" charset="0"/>
                        </a:rPr>
                        <a:t>emmos</a:t>
                      </a:r>
                      <a:r>
                        <a:rPr lang="en-CA" sz="3100" dirty="0">
                          <a:latin typeface="+mj-lt"/>
                          <a:cs typeface="Arial" panose="020B0604020202020204" pitchFamily="34" charset="0"/>
                        </a:rPr>
                        <a:t>, je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owoh</a:t>
                      </a:r>
                      <a:r>
                        <a:rPr lang="en-CA" sz="3100" dirty="0">
                          <a:latin typeface="+mj-lt"/>
                          <a:cs typeface="Arial" panose="020B0604020202020204" pitchFamily="34" charset="0"/>
                        </a:rPr>
                        <a:t>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ekowab</a:t>
                      </a:r>
                      <a:r>
                        <a:rPr lang="en-CA" sz="3100" dirty="0">
                          <a:latin typeface="+mj-lt"/>
                          <a:cs typeface="Arial" panose="020B0604020202020204" pitchFamily="34" charset="0"/>
                        </a:rPr>
                        <a:t> </a:t>
                      </a:r>
                      <a:r>
                        <a:rPr lang="en-CA" sz="3100" dirty="0" err="1">
                          <a:latin typeface="+mj-lt"/>
                          <a:cs typeface="Arial" panose="020B0604020202020204" pitchFamily="34" charset="0"/>
                        </a:rPr>
                        <a:t>epshois</a:t>
                      </a:r>
                      <a:r>
                        <a:rPr lang="en-CA" sz="3100" dirty="0">
                          <a:latin typeface="+mj-lt"/>
                          <a:cs typeface="Arial" panose="020B0604020202020204" pitchFamily="34" charset="0"/>
                        </a:rPr>
                        <a:t> </a:t>
                      </a:r>
                      <a:r>
                        <a:rPr lang="en-CA" sz="3100" dirty="0" err="1">
                          <a:latin typeface="+mj-lt"/>
                          <a:cs typeface="Arial" panose="020B0604020202020204" pitchFamily="34" charset="0"/>
                        </a:rPr>
                        <a:t>en</a:t>
                      </a:r>
                      <a:r>
                        <a:rPr lang="en-CA" sz="3100" dirty="0">
                          <a:latin typeface="+mj-lt"/>
                          <a:cs typeface="Arial" panose="020B0604020202020204" pitchFamily="34" charset="0"/>
                        </a:rPr>
                        <a:t>-</a:t>
                      </a:r>
                      <a:r>
                        <a:rPr lang="en-CA" sz="3100" dirty="0" err="1">
                          <a:latin typeface="+mj-lt"/>
                          <a:cs typeface="Arial" panose="020B0604020202020204" pitchFamily="34" charset="0"/>
                        </a:rPr>
                        <a:t>ni</a:t>
                      </a:r>
                      <a:r>
                        <a:rPr lang="en-CA" sz="3100" dirty="0">
                          <a:latin typeface="+mj-lt"/>
                          <a:cs typeface="Arial" panose="020B0604020202020204" pitchFamily="34" charset="0"/>
                        </a:rPr>
                        <a:t>-e-on, </a:t>
                      </a:r>
                      <a:r>
                        <a:rPr lang="en-CA" sz="3100" dirty="0" err="1">
                          <a:latin typeface="+mj-lt"/>
                          <a:cs typeface="Arial" panose="020B0604020202020204" pitchFamily="34" charset="0"/>
                        </a:rPr>
                        <a:t>ekhristos</a:t>
                      </a:r>
                      <a:r>
                        <a:rPr lang="en-CA" sz="3100" dirty="0">
                          <a:latin typeface="+mj-lt"/>
                          <a:cs typeface="Arial" panose="020B0604020202020204" pitchFamily="34" charset="0"/>
                        </a:rPr>
                        <a:t> </a:t>
                      </a:r>
                      <a:r>
                        <a:rPr lang="en-CA" sz="3100" dirty="0" err="1">
                          <a:latin typeface="+mj-lt"/>
                          <a:cs typeface="Arial" panose="020B0604020202020204" pitchFamily="34" charset="0"/>
                        </a:rPr>
                        <a:t>anisti</a:t>
                      </a:r>
                      <a:r>
                        <a:rPr lang="en-CA" sz="3100" dirty="0">
                          <a:latin typeface="+mj-lt"/>
                          <a:cs typeface="Arial" panose="020B0604020202020204" pitchFamily="34" charset="0"/>
                        </a:rPr>
                        <a:t> </a:t>
                      </a:r>
                      <a:r>
                        <a:rPr lang="en-CA" sz="3100" dirty="0" err="1">
                          <a:latin typeface="+mj-lt"/>
                          <a:cs typeface="Arial" panose="020B0604020202020204" pitchFamily="34" charset="0"/>
                        </a:rPr>
                        <a:t>ek-nekron</a:t>
                      </a:r>
                      <a:r>
                        <a:rPr lang="en-CA" sz="3100" dirty="0">
                          <a:latin typeface="+mj-lt"/>
                          <a:cs typeface="Arial" panose="020B0604020202020204" pitchFamily="34" charset="0"/>
                        </a:rPr>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افؤش ايفول افجو امموس جى اكؤواب أووه اكؤواب اكؤواب ابتشويس ان ني اى اون اخرستوس آنيستي اكنكرون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صارخين قائلين، "قدوس قدوس، قدوس رب الدهور، المسيح قام من الأموات."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8233677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62146578"/>
              </p:ext>
            </p:extLst>
          </p:nvPr>
        </p:nvGraphicFramePr>
        <p:xfrm>
          <a:off x="357188" y="620688"/>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Agios</a:t>
                      </a:r>
                      <a:r>
                        <a:rPr lang="en-CA" sz="2800" dirty="0">
                          <a:latin typeface="+mj-lt"/>
                          <a:cs typeface="Arial" panose="020B0604020202020204" pitchFamily="34" charset="0"/>
                        </a:rPr>
                        <a:t> O The-</a:t>
                      </a:r>
                      <a:r>
                        <a:rPr lang="en-CA" sz="2800" dirty="0" err="1">
                          <a:latin typeface="+mj-lt"/>
                          <a:cs typeface="Arial" panose="020B0604020202020204" pitchFamily="34" charset="0"/>
                        </a:rPr>
                        <a:t>oos</a:t>
                      </a:r>
                      <a:r>
                        <a:rPr lang="en-CA" sz="2800" dirty="0">
                          <a:latin typeface="+mj-lt"/>
                          <a:cs typeface="Arial" panose="020B0604020202020204" pitchFamily="34" charset="0"/>
                        </a:rPr>
                        <a:t> </a:t>
                      </a:r>
                      <a:r>
                        <a:rPr lang="en-CA" sz="2800" dirty="0" err="1">
                          <a:latin typeface="+mj-lt"/>
                          <a:cs typeface="Arial" panose="020B0604020202020204" pitchFamily="34" charset="0"/>
                        </a:rPr>
                        <a:t>agios</a:t>
                      </a:r>
                      <a:r>
                        <a:rPr lang="en-CA" sz="2800" dirty="0">
                          <a:latin typeface="+mj-lt"/>
                          <a:cs typeface="Arial" panose="020B0604020202020204" pitchFamily="34" charset="0"/>
                        </a:rPr>
                        <a:t> </a:t>
                      </a:r>
                      <a:r>
                        <a:rPr lang="en-CA" sz="2800" dirty="0" err="1">
                          <a:latin typeface="+mj-lt"/>
                          <a:cs typeface="Arial" panose="020B0604020202020204" pitchFamily="34" charset="0"/>
                        </a:rPr>
                        <a:t>Ic-sheros</a:t>
                      </a:r>
                      <a:r>
                        <a:rPr lang="en-CA" sz="2800" dirty="0">
                          <a:latin typeface="+mj-lt"/>
                          <a:cs typeface="Arial" panose="020B0604020202020204" pitchFamily="34" charset="0"/>
                        </a:rPr>
                        <a:t> </a:t>
                      </a:r>
                      <a:r>
                        <a:rPr lang="en-CA" sz="2800" dirty="0" err="1">
                          <a:latin typeface="+mj-lt"/>
                          <a:cs typeface="Arial" panose="020B0604020202020204" pitchFamily="34" charset="0"/>
                        </a:rPr>
                        <a:t>agios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athanatos</a:t>
                      </a:r>
                      <a:r>
                        <a:rPr lang="en-CA" sz="2800" baseline="0" dirty="0">
                          <a:latin typeface="+mj-lt"/>
                          <a:cs typeface="Arial" panose="020B0604020202020204" pitchFamily="34" charset="0"/>
                        </a:rPr>
                        <a:t> O </a:t>
                      </a:r>
                      <a:r>
                        <a:rPr lang="en-CA" sz="2800" baseline="0" dirty="0" err="1">
                          <a:latin typeface="+mj-lt"/>
                          <a:cs typeface="Arial" panose="020B0604020202020204" pitchFamily="34" charset="0"/>
                        </a:rPr>
                        <a:t>anastas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ekton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nekron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اوثيؤس آجيوس اس شيروس آجيوس اثاناتوس او اناستاس اكطون نكرون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قدوس الله، قدوس القوي، قدوس الحي الذي لا يموت، الذي قام من الأموات،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70456634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b="1" u="sng">
                          <a:solidFill>
                            <a:srgbClr val="FFFF00"/>
                          </a:solidFill>
                        </a:rPr>
                        <a:t>(3 times)</a:t>
                      </a:r>
                      <a:endParaRPr lang="ar-AE" sz="2000" b="1" u="sng">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14925840"/>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35984721"/>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74581998"/>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53248246"/>
              </p:ext>
            </p:extLst>
          </p:nvPr>
        </p:nvGraphicFramePr>
        <p:xfrm>
          <a:off x="357188" y="214313"/>
          <a:ext cx="8429684" cy="6141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50391">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i="0" u="sng" kern="1200">
                          <a:solidFill>
                            <a:srgbClr val="FFFF99"/>
                          </a:solidFill>
                          <a:latin typeface="+mn-lt"/>
                          <a:ea typeface="+mn-ea"/>
                          <a:cs typeface="+mn-cs"/>
                        </a:rPr>
                        <a:t>Psalm 118 : 24-25 , 27</a:t>
                      </a:r>
                      <a:endParaRPr lang="en-US" sz="2000" b="1" i="0" u="sng"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endParaRPr lang="en-CA" sz="2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000" b="1" i="0" u="sng" kern="1200">
                          <a:solidFill>
                            <a:srgbClr val="FFFF99"/>
                          </a:solidFill>
                          <a:latin typeface="+mn-lt"/>
                          <a:ea typeface="+mn-ea"/>
                          <a:cs typeface="+mn-cs"/>
                        </a:rPr>
                        <a:t>مزمور 118 : 24 - 25 , 27</a:t>
                      </a:r>
                      <a:endParaRPr lang="en-CA" sz="2000" b="1" i="0" u="sng"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A psalm of David Alleluia</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500" b="1">
                          <a:solidFill>
                            <a:schemeClr val="bg1"/>
                          </a:solidFill>
                        </a:rPr>
                        <a:t>Epsalmos tw</a:t>
                      </a:r>
                      <a:r>
                        <a:rPr lang="en-US" sz="2500" b="1" baseline="0">
                          <a:solidFill>
                            <a:schemeClr val="bg1"/>
                          </a:solidFill>
                        </a:rPr>
                        <a:t> David Alleluia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chemeClr val="bg1"/>
                          </a:solidFill>
                        </a:rPr>
                        <a:t>ابصالموس تو دافيد الليلويا</a:t>
                      </a:r>
                      <a:endParaRPr lang="en-US" sz="25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5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500" b="1">
                          <a:solidFill>
                            <a:srgbClr val="FFFF99"/>
                          </a:solidFill>
                        </a:rPr>
                        <a:t>مزمور لداود الليلويا</a:t>
                      </a:r>
                      <a:endParaRPr lang="en-US" sz="25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8263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This </a:t>
                      </a:r>
                      <a:r>
                        <a:rPr lang="en-US" sz="3000" b="1" i="0" kern="1200" dirty="0">
                          <a:solidFill>
                            <a:srgbClr val="FFFF99"/>
                          </a:solidFill>
                          <a:latin typeface="+mn-lt"/>
                          <a:ea typeface="+mn-ea"/>
                          <a:cs typeface="+mn-cs"/>
                        </a:rPr>
                        <a:t>is the day the Lord has made, we will rejoice and be glad in it.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1">
                          <a:solidFill>
                            <a:schemeClr val="bg1"/>
                          </a:solidFill>
                          <a:latin typeface="+mj-lt"/>
                          <a:cs typeface="Arial" panose="020B0604020202020204" pitchFamily="34" charset="0"/>
                        </a:rPr>
                        <a:t>Fai bee bi ehoo eta Pchoise thamiof : maren thelil enten onof emmon enkhetf :</a:t>
                      </a:r>
                    </a:p>
                    <a:p>
                      <a:endParaRPr lang="en-CA" sz="3000" b="1" dirty="0">
                        <a:solidFill>
                          <a:schemeClr val="bg1"/>
                        </a:solidFill>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chemeClr val="bg1"/>
                          </a:solidFill>
                          <a:latin typeface="+mn-lt"/>
                          <a:ea typeface="+mn-ea"/>
                          <a:cs typeface="+mn-cs"/>
                        </a:rPr>
                        <a:t>فاى بى بي ايهوؤ ايطا ابتشويس ثاميوف: مارين ثيليل ان تين اونوف اممون انخيتف:</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هذا </a:t>
                      </a:r>
                      <a:r>
                        <a:rPr lang="ar-AE" sz="3000" b="1" i="0" kern="1200" dirty="0">
                          <a:solidFill>
                            <a:srgbClr val="FFFF99"/>
                          </a:solidFill>
                          <a:latin typeface="+mn-lt"/>
                          <a:ea typeface="+mn-ea"/>
                          <a:cs typeface="+mn-cs"/>
                        </a:rPr>
                        <a:t>هو اليوم الذي صنعه الرب، فلنفرح ونبتهج فيه،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7756118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Save now I pray O Lord, O Lord I pray send now prosperity.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200" baseline="0" dirty="0">
                          <a:latin typeface="+mj-lt"/>
                          <a:cs typeface="Arial" panose="020B0604020202020204" pitchFamily="34" charset="0"/>
                        </a:rPr>
                        <a:t>O </a:t>
                      </a:r>
                      <a:r>
                        <a:rPr lang="en-CA" sz="3200" baseline="0" dirty="0" err="1">
                          <a:latin typeface="+mj-lt"/>
                          <a:cs typeface="Arial" panose="020B0604020202020204" pitchFamily="34" charset="0"/>
                        </a:rPr>
                        <a:t>Pchoise</a:t>
                      </a:r>
                      <a:r>
                        <a:rPr lang="en-CA" sz="3200" baseline="0" dirty="0">
                          <a:latin typeface="+mj-lt"/>
                          <a:cs typeface="Arial" panose="020B0604020202020204" pitchFamily="34" charset="0"/>
                        </a:rPr>
                        <a:t> </a:t>
                      </a:r>
                      <a:r>
                        <a:rPr lang="en-CA" sz="3200" baseline="0" dirty="0" err="1">
                          <a:latin typeface="+mj-lt"/>
                          <a:cs typeface="Arial" panose="020B0604020202020204" pitchFamily="34" charset="0"/>
                        </a:rPr>
                        <a:t>ek</a:t>
                      </a:r>
                      <a:r>
                        <a:rPr lang="en-CA" sz="3200" baseline="0" dirty="0">
                          <a:latin typeface="+mj-lt"/>
                          <a:cs typeface="Arial" panose="020B0604020202020204" pitchFamily="34" charset="0"/>
                        </a:rPr>
                        <a:t> </a:t>
                      </a:r>
                      <a:r>
                        <a:rPr lang="en-CA" sz="3200" baseline="0" dirty="0" err="1">
                          <a:latin typeface="+mj-lt"/>
                          <a:cs typeface="Arial" panose="020B0604020202020204" pitchFamily="34" charset="0"/>
                        </a:rPr>
                        <a:t>enahmen</a:t>
                      </a:r>
                      <a:r>
                        <a:rPr lang="en-CA" sz="3200" baseline="0" dirty="0">
                          <a:latin typeface="+mj-lt"/>
                          <a:cs typeface="Arial" panose="020B0604020202020204" pitchFamily="34" charset="0"/>
                        </a:rPr>
                        <a:t> </a:t>
                      </a:r>
                      <a:r>
                        <a:rPr lang="en-CA" sz="3200" b="1" kern="1200" baseline="0" dirty="0">
                          <a:solidFill>
                            <a:schemeClr val="lt1"/>
                          </a:solidFill>
                          <a:latin typeface="+mn-lt"/>
                          <a:ea typeface="+mn-ea"/>
                          <a:cs typeface="Arial" panose="020B0604020202020204" pitchFamily="34" charset="0"/>
                        </a:rPr>
                        <a:t>O </a:t>
                      </a:r>
                      <a:r>
                        <a:rPr lang="en-CA" sz="3200" b="1" kern="1200" baseline="0" dirty="0" err="1">
                          <a:solidFill>
                            <a:schemeClr val="lt1"/>
                          </a:solidFill>
                          <a:latin typeface="+mn-lt"/>
                          <a:ea typeface="+mn-ea"/>
                          <a:cs typeface="Arial" panose="020B0604020202020204" pitchFamily="34" charset="0"/>
                        </a:rPr>
                        <a:t>Pchoise</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ek</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esoten</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nen</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moit</a:t>
                      </a:r>
                      <a:r>
                        <a:rPr lang="en-CA" sz="3200" b="1" kern="1200" baseline="0" dirty="0">
                          <a:solidFill>
                            <a:schemeClr val="lt1"/>
                          </a:solidFill>
                          <a:latin typeface="+mn-lt"/>
                          <a:ea typeface="+mn-ea"/>
                          <a:cs typeface="Arial" panose="020B0604020202020204" pitchFamily="34" charset="0"/>
                        </a:rPr>
                        <a:t> : </a:t>
                      </a:r>
                      <a:r>
                        <a:rPr lang="en-CA" sz="3200" b="1" kern="1200" baseline="0" dirty="0" err="1">
                          <a:solidFill>
                            <a:schemeClr val="lt1"/>
                          </a:solidFill>
                          <a:latin typeface="+mn-lt"/>
                          <a:ea typeface="+mn-ea"/>
                          <a:cs typeface="Arial" panose="020B0604020202020204" pitchFamily="34" charset="0"/>
                        </a:rPr>
                        <a:t>Efnooty</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Pchoise</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af</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eroowni</a:t>
                      </a:r>
                      <a:r>
                        <a:rPr lang="en-CA" sz="3200" b="1" kern="1200" baseline="0" dirty="0">
                          <a:solidFill>
                            <a:schemeClr val="lt1"/>
                          </a:solidFill>
                          <a:latin typeface="+mn-lt"/>
                          <a:ea typeface="+mn-ea"/>
                          <a:cs typeface="Arial" panose="020B0604020202020204" pitchFamily="34" charset="0"/>
                        </a:rPr>
                        <a:t> </a:t>
                      </a:r>
                      <a:r>
                        <a:rPr lang="en-CA" sz="3200" b="1" kern="1200" baseline="0" dirty="0" err="1">
                          <a:solidFill>
                            <a:schemeClr val="lt1"/>
                          </a:solidFill>
                          <a:latin typeface="+mn-lt"/>
                          <a:ea typeface="+mn-ea"/>
                          <a:cs typeface="Arial" panose="020B0604020202020204" pitchFamily="34" charset="0"/>
                        </a:rPr>
                        <a:t>eron</a:t>
                      </a:r>
                      <a:endParaRPr lang="en-CA" sz="32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او ابتشويس إك إى ناهمين او ابتشويس إك إى سوتين نين مويت: افنوتي ابتشويس آف اير أوؤينى ايرون</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يا رب خلصنا يا رب سهل سبلنا، الله الرب أضاء علينا.</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197242"/>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74026618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02791299"/>
              </p:ext>
            </p:extLst>
          </p:nvPr>
        </p:nvGraphicFramePr>
        <p:xfrm>
          <a:off x="357188" y="548680"/>
          <a:ext cx="8429684" cy="5806975"/>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806975">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Alleluia, Jesus Christ the King of glory, has risen from the dead on the third day. Alleluia, Alleluia.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Esos</a:t>
                      </a:r>
                      <a:r>
                        <a:rPr lang="en-CA" sz="2600" dirty="0">
                          <a:latin typeface="+mj-lt"/>
                          <a:cs typeface="Arial" panose="020B0604020202020204" pitchFamily="34" charset="0"/>
                        </a:rPr>
                        <a:t> </a:t>
                      </a:r>
                      <a:r>
                        <a:rPr lang="en-CA" sz="2600" dirty="0" err="1">
                          <a:latin typeface="+mj-lt"/>
                          <a:cs typeface="Arial" panose="020B0604020202020204" pitchFamily="34" charset="0"/>
                        </a:rPr>
                        <a:t>Pikhrestos</a:t>
                      </a:r>
                      <a:r>
                        <a:rPr lang="en-CA" sz="2600" dirty="0">
                          <a:latin typeface="+mj-lt"/>
                          <a:cs typeface="Arial" panose="020B0604020202020204" pitchFamily="34" charset="0"/>
                        </a:rPr>
                        <a:t> ep-</a:t>
                      </a:r>
                      <a:r>
                        <a:rPr lang="en-CA" sz="2600" dirty="0" err="1">
                          <a:latin typeface="+mj-lt"/>
                          <a:cs typeface="Arial" panose="020B0604020202020204" pitchFamily="34" charset="0"/>
                        </a:rPr>
                        <a:t>oro</a:t>
                      </a:r>
                      <a:r>
                        <a:rPr lang="en-CA" sz="2600" dirty="0">
                          <a:latin typeface="+mj-lt"/>
                          <a:cs typeface="Arial" panose="020B0604020202020204" pitchFamily="34" charset="0"/>
                        </a:rPr>
                        <a:t> ente ep-o-</a:t>
                      </a:r>
                      <a:r>
                        <a:rPr lang="en-CA" sz="2600" dirty="0" err="1">
                          <a:latin typeface="+mj-lt"/>
                          <a:cs typeface="Arial" panose="020B0604020202020204" pitchFamily="34" charset="0"/>
                        </a:rPr>
                        <a:t>oo</a:t>
                      </a:r>
                      <a:r>
                        <a:rPr lang="en-CA" sz="2600" dirty="0">
                          <a:latin typeface="+mj-lt"/>
                          <a:cs typeface="Arial" panose="020B0604020202020204" pitchFamily="34" charset="0"/>
                        </a:rPr>
                        <a:t>, </a:t>
                      </a:r>
                      <a:r>
                        <a:rPr lang="en-CA" sz="2600" dirty="0" err="1">
                          <a:latin typeface="+mj-lt"/>
                          <a:cs typeface="Arial" panose="020B0604020202020204" pitchFamily="34" charset="0"/>
                        </a:rPr>
                        <a:t>aftonf</a:t>
                      </a:r>
                      <a:r>
                        <a:rPr lang="en-CA" sz="2600" dirty="0">
                          <a:latin typeface="+mj-lt"/>
                          <a:cs typeface="Arial" panose="020B0604020202020204" pitchFamily="34" charset="0"/>
                        </a:rPr>
                        <a:t> </a:t>
                      </a:r>
                      <a:r>
                        <a:rPr lang="en-CA" sz="2600" dirty="0" err="1">
                          <a:latin typeface="+mj-lt"/>
                          <a:cs typeface="Arial" panose="020B0604020202020204" pitchFamily="34" charset="0"/>
                        </a:rPr>
                        <a:t>evol</a:t>
                      </a:r>
                      <a:r>
                        <a:rPr lang="en-CA" sz="2600" dirty="0">
                          <a:latin typeface="+mj-lt"/>
                          <a:cs typeface="Arial" panose="020B0604020202020204" pitchFamily="34" charset="0"/>
                        </a:rPr>
                        <a:t> </a:t>
                      </a:r>
                      <a:r>
                        <a:rPr lang="en-CA" sz="2600" dirty="0" err="1">
                          <a:latin typeface="+mj-lt"/>
                          <a:cs typeface="Arial" panose="020B0604020202020204" pitchFamily="34" charset="0"/>
                        </a:rPr>
                        <a:t>khennieth</a:t>
                      </a:r>
                      <a:r>
                        <a:rPr lang="en-CA" sz="2600" dirty="0">
                          <a:latin typeface="+mj-lt"/>
                          <a:cs typeface="Arial" panose="020B0604020202020204" pitchFamily="34" charset="0"/>
                        </a:rPr>
                        <a:t>-mo-</a:t>
                      </a:r>
                      <a:r>
                        <a:rPr lang="en-CA" sz="2600" dirty="0" err="1">
                          <a:latin typeface="+mj-lt"/>
                          <a:cs typeface="Arial" panose="020B0604020202020204" pitchFamily="34" charset="0"/>
                        </a:rPr>
                        <a:t>oot</a:t>
                      </a:r>
                      <a:r>
                        <a:rPr lang="en-CA" sz="2600" dirty="0">
                          <a:latin typeface="+mj-lt"/>
                          <a:cs typeface="Arial" panose="020B0604020202020204" pitchFamily="34" charset="0"/>
                        </a:rPr>
                        <a:t> </a:t>
                      </a:r>
                      <a:r>
                        <a:rPr lang="en-CA" sz="2600" dirty="0" err="1">
                          <a:latin typeface="+mj-lt"/>
                          <a:cs typeface="Arial" panose="020B0604020202020204" pitchFamily="34" charset="0"/>
                        </a:rPr>
                        <a:t>khenpi-eho-oo</a:t>
                      </a:r>
                      <a:r>
                        <a:rPr lang="en-CA" sz="2600" dirty="0">
                          <a:latin typeface="+mj-lt"/>
                          <a:cs typeface="Arial" panose="020B0604020202020204" pitchFamily="34" charset="0"/>
                        </a:rPr>
                        <a:t> </a:t>
                      </a:r>
                      <a:r>
                        <a:rPr lang="en-CA" sz="2600" dirty="0" err="1">
                          <a:latin typeface="+mj-lt"/>
                          <a:cs typeface="Arial" panose="020B0604020202020204" pitchFamily="34" charset="0"/>
                        </a:rPr>
                        <a:t>emmah-shomt</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 </a:t>
                      </a:r>
                      <a:r>
                        <a:rPr lang="en-CA" sz="2600" dirty="0" err="1">
                          <a:latin typeface="+mj-lt"/>
                          <a:cs typeface="Arial" panose="020B0604020202020204" pitchFamily="34" charset="0"/>
                        </a:rPr>
                        <a:t>alleloia</a:t>
                      </a:r>
                      <a:r>
                        <a:rPr lang="en-CA" sz="2600" dirty="0">
                          <a:latin typeface="+mj-lt"/>
                          <a:cs typeface="Arial" panose="020B0604020202020204" pitchFamily="34" charset="0"/>
                        </a:rPr>
                        <a:t>.</a:t>
                      </a:r>
                      <a:endParaRPr lang="en-CA" sz="26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الليلويا الليلويا ايسوس بخرستوس ابؤرو انتى ابؤوو: افطونف ايفول خين نى اثموؤت : خين بي ايهوؤ امماه شومت : الليلويا الليلويا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هلليلويا هلليلويا، يسوع المسيح ملك المجد، قام من الأموات في اليوم الثالث. هلليلويا هلليلويا.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1892010783"/>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2241490483"/>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77937013"/>
              </p:ext>
            </p:extLst>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Moreover He was placed in the tomb, according to the prophetic voices, on the third day, Christ rose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900" dirty="0" err="1">
                          <a:latin typeface="+mj-lt"/>
                          <a:cs typeface="Arial" panose="020B0604020202020204" pitchFamily="34" charset="0"/>
                        </a:rPr>
                        <a:t>Lebon</a:t>
                      </a:r>
                      <a:r>
                        <a:rPr lang="en-CA" sz="2900" dirty="0">
                          <a:latin typeface="+mj-lt"/>
                          <a:cs typeface="Arial" panose="020B0604020202020204" pitchFamily="34" charset="0"/>
                        </a:rPr>
                        <a:t> </a:t>
                      </a:r>
                      <a:r>
                        <a:rPr lang="en-CA" sz="2900" dirty="0" err="1">
                          <a:latin typeface="+mj-lt"/>
                          <a:cs typeface="Arial" panose="020B0604020202020204" pitchFamily="34" charset="0"/>
                        </a:rPr>
                        <a:t>av-qav</a:t>
                      </a:r>
                      <a:r>
                        <a:rPr lang="en-CA" sz="2900" dirty="0">
                          <a:latin typeface="+mj-lt"/>
                          <a:cs typeface="Arial" panose="020B0604020202020204" pitchFamily="34" charset="0"/>
                        </a:rPr>
                        <a:t> </a:t>
                      </a:r>
                      <a:r>
                        <a:rPr lang="en-CA" sz="2900" dirty="0" err="1">
                          <a:latin typeface="+mj-lt"/>
                          <a:cs typeface="Arial" panose="020B0604020202020204" pitchFamily="34" charset="0"/>
                        </a:rPr>
                        <a:t>khen</a:t>
                      </a:r>
                      <a:r>
                        <a:rPr lang="en-CA" sz="2900" dirty="0">
                          <a:latin typeface="+mj-lt"/>
                          <a:cs typeface="Arial" panose="020B0604020202020204" pitchFamily="34" charset="0"/>
                        </a:rPr>
                        <a:t> pi-</a:t>
                      </a:r>
                      <a:r>
                        <a:rPr lang="en-CA" sz="2900" dirty="0" err="1">
                          <a:latin typeface="+mj-lt"/>
                          <a:cs typeface="Arial" panose="020B0604020202020204" pitchFamily="34" charset="0"/>
                        </a:rPr>
                        <a:t>emhav</a:t>
                      </a:r>
                      <a:r>
                        <a:rPr lang="en-CA" sz="2900" dirty="0">
                          <a:latin typeface="+mj-lt"/>
                          <a:cs typeface="Arial" panose="020B0604020202020204" pitchFamily="34" charset="0"/>
                        </a:rPr>
                        <a:t>, kata </a:t>
                      </a:r>
                      <a:r>
                        <a:rPr lang="en-CA" sz="2900" dirty="0" err="1">
                          <a:latin typeface="+mj-lt"/>
                          <a:cs typeface="Arial" panose="020B0604020202020204" pitchFamily="34" charset="0"/>
                        </a:rPr>
                        <a:t>ni-esmi</a:t>
                      </a:r>
                      <a:r>
                        <a:rPr lang="en-CA" sz="2900" dirty="0">
                          <a:latin typeface="+mj-lt"/>
                          <a:cs typeface="Arial" panose="020B0604020202020204" pitchFamily="34" charset="0"/>
                        </a:rPr>
                        <a:t> </a:t>
                      </a:r>
                      <a:r>
                        <a:rPr lang="en-CA" sz="2900" dirty="0" err="1">
                          <a:latin typeface="+mj-lt"/>
                          <a:cs typeface="Arial" panose="020B0604020202020204" pitchFamily="34" charset="0"/>
                        </a:rPr>
                        <a:t>emep-rofe-tikon</a:t>
                      </a:r>
                      <a:r>
                        <a:rPr lang="en-CA" sz="2900" dirty="0">
                          <a:latin typeface="+mj-lt"/>
                          <a:cs typeface="Arial" panose="020B0604020202020204" pitchFamily="34" charset="0"/>
                        </a:rPr>
                        <a:t>, </a:t>
                      </a:r>
                      <a:r>
                        <a:rPr lang="en-CA" sz="2900" dirty="0" err="1">
                          <a:latin typeface="+mj-lt"/>
                          <a:cs typeface="Arial" panose="020B0604020202020204" pitchFamily="34" charset="0"/>
                        </a:rPr>
                        <a:t>khen</a:t>
                      </a:r>
                      <a:r>
                        <a:rPr lang="en-CA" sz="2900" dirty="0">
                          <a:latin typeface="+mj-lt"/>
                          <a:cs typeface="Arial" panose="020B0604020202020204" pitchFamily="34" charset="0"/>
                        </a:rPr>
                        <a:t> be-</a:t>
                      </a:r>
                      <a:r>
                        <a:rPr lang="en-CA" sz="2900" dirty="0" err="1">
                          <a:latin typeface="+mj-lt"/>
                          <a:cs typeface="Arial" panose="020B0604020202020204" pitchFamily="34" charset="0"/>
                        </a:rPr>
                        <a:t>mah</a:t>
                      </a:r>
                      <a:r>
                        <a:rPr lang="en-CA" sz="2900" dirty="0">
                          <a:latin typeface="+mj-lt"/>
                          <a:cs typeface="Arial" panose="020B0604020202020204" pitchFamily="34" charset="0"/>
                        </a:rPr>
                        <a:t> </a:t>
                      </a:r>
                      <a:r>
                        <a:rPr lang="en-CA" sz="2900" dirty="0" err="1">
                          <a:latin typeface="+mj-lt"/>
                          <a:cs typeface="Arial" panose="020B0604020202020204" pitchFamily="34" charset="0"/>
                        </a:rPr>
                        <a:t>shomte-en-eho-oo</a:t>
                      </a:r>
                      <a:r>
                        <a:rPr lang="en-CA" sz="2900" dirty="0">
                          <a:latin typeface="+mj-lt"/>
                          <a:cs typeface="Arial" panose="020B0604020202020204" pitchFamily="34" charset="0"/>
                        </a:rPr>
                        <a:t>, </a:t>
                      </a:r>
                      <a:r>
                        <a:rPr lang="en-CA" sz="2900" dirty="0" err="1">
                          <a:latin typeface="+mj-lt"/>
                          <a:cs typeface="Arial" panose="020B0604020202020204" pitchFamily="34" charset="0"/>
                        </a:rPr>
                        <a:t>Pikh-restos</a:t>
                      </a:r>
                      <a:r>
                        <a:rPr lang="en-CA" sz="2900" dirty="0">
                          <a:latin typeface="+mj-lt"/>
                          <a:cs typeface="Arial" panose="020B0604020202020204" pitchFamily="34" charset="0"/>
                        </a:rPr>
                        <a:t> </a:t>
                      </a:r>
                      <a:r>
                        <a:rPr lang="en-CA" sz="2900" dirty="0" err="1">
                          <a:latin typeface="+mj-lt"/>
                          <a:cs typeface="Arial" panose="020B0604020202020204" pitchFamily="34" charset="0"/>
                        </a:rPr>
                        <a:t>anisti</a:t>
                      </a:r>
                      <a:r>
                        <a:rPr lang="en-CA" sz="2900" dirty="0">
                          <a:latin typeface="+mj-lt"/>
                          <a:cs typeface="Arial" panose="020B0604020202020204" pitchFamily="34" charset="0"/>
                        </a:rPr>
                        <a:t> </a:t>
                      </a:r>
                      <a:r>
                        <a:rPr lang="en-CA" sz="2900" dirty="0" err="1">
                          <a:latin typeface="+mj-lt"/>
                          <a:cs typeface="Arial" panose="020B0604020202020204" pitchFamily="34" charset="0"/>
                        </a:rPr>
                        <a:t>ek-nekron</a:t>
                      </a:r>
                      <a:r>
                        <a:rPr lang="en-CA" sz="2900" dirty="0">
                          <a:latin typeface="+mj-lt"/>
                          <a:cs typeface="Arial" panose="020B0604020202020204" pitchFamily="34" charset="0"/>
                        </a:rPr>
                        <a:t>.</a:t>
                      </a:r>
                      <a:endParaRPr lang="en-CA" sz="29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dirty="0"/>
                        <a:t>ليبون افكاف خين بي امهاف كاطا ني اسمي امبروفيتيكون خين بي ماه شومت ان ايهوؤ بخرستوس آنيستي اكنكرون</a:t>
                      </a:r>
                      <a:endParaRPr lang="en-US"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وأيضا وُضع في القبر، حسب الأصوات النبوية، وفي اليوم الثالث، المسيح قام من الأموات.</a:t>
                      </a:r>
                      <a:endParaRPr lang="en-CA" sz="29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394855137"/>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5873820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29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Jesus Christ the King of glory, has risen from the dead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latin typeface="+mj-lt"/>
                          <a:cs typeface="Arial" panose="020B0604020202020204" pitchFamily="34" charset="0"/>
                        </a:rPr>
                        <a:t>(</a:t>
                      </a:r>
                      <a:r>
                        <a:rPr lang="en-CA" sz="3000" dirty="0" err="1">
                          <a:latin typeface="+mj-lt"/>
                          <a:cs typeface="Arial" panose="020B0604020202020204" pitchFamily="34" charset="0"/>
                        </a:rPr>
                        <a:t>Alleloia</a:t>
                      </a:r>
                      <a:r>
                        <a:rPr lang="en-CA" sz="3000" dirty="0">
                          <a:latin typeface="+mj-lt"/>
                          <a:cs typeface="Arial" panose="020B0604020202020204" pitchFamily="34" charset="0"/>
                        </a:rPr>
                        <a:t>)4 </a:t>
                      </a:r>
                    </a:p>
                    <a:p>
                      <a:endParaRPr lang="en-CA" sz="3000" dirty="0">
                        <a:latin typeface="+mj-lt"/>
                        <a:cs typeface="Arial" panose="020B0604020202020204" pitchFamily="34" charset="0"/>
                      </a:endParaRPr>
                    </a:p>
                    <a:p>
                      <a:r>
                        <a:rPr lang="en-CA" sz="3000" dirty="0" err="1">
                          <a:latin typeface="+mj-lt"/>
                          <a:cs typeface="Arial" panose="020B0604020202020204" pitchFamily="34" charset="0"/>
                        </a:rPr>
                        <a:t>Esos</a:t>
                      </a:r>
                      <a:r>
                        <a:rPr lang="en-CA" sz="3000" dirty="0">
                          <a:latin typeface="+mj-lt"/>
                          <a:cs typeface="Arial" panose="020B0604020202020204" pitchFamily="34" charset="0"/>
                        </a:rPr>
                        <a:t> </a:t>
                      </a:r>
                      <a:r>
                        <a:rPr lang="en-CA" sz="3000" dirty="0" err="1">
                          <a:latin typeface="+mj-lt"/>
                          <a:cs typeface="Arial" panose="020B0604020202020204" pitchFamily="34" charset="0"/>
                        </a:rPr>
                        <a:t>Pikhrestos</a:t>
                      </a:r>
                      <a:r>
                        <a:rPr lang="en-CA" sz="3000" dirty="0">
                          <a:latin typeface="+mj-lt"/>
                          <a:cs typeface="Arial" panose="020B0604020202020204" pitchFamily="34" charset="0"/>
                        </a:rPr>
                        <a:t> ep-</a:t>
                      </a:r>
                      <a:r>
                        <a:rPr lang="en-CA" sz="3000" dirty="0" err="1">
                          <a:latin typeface="+mj-lt"/>
                          <a:cs typeface="Arial" panose="020B0604020202020204" pitchFamily="34" charset="0"/>
                        </a:rPr>
                        <a:t>oro</a:t>
                      </a:r>
                      <a:r>
                        <a:rPr lang="en-CA" sz="3000" dirty="0">
                          <a:latin typeface="+mj-lt"/>
                          <a:cs typeface="Arial" panose="020B0604020202020204" pitchFamily="34" charset="0"/>
                        </a:rPr>
                        <a:t> ente ep-o-</a:t>
                      </a:r>
                      <a:r>
                        <a:rPr lang="en-CA" sz="3000" dirty="0" err="1">
                          <a:latin typeface="+mj-lt"/>
                          <a:cs typeface="Arial" panose="020B0604020202020204" pitchFamily="34" charset="0"/>
                        </a:rPr>
                        <a:t>oo</a:t>
                      </a:r>
                      <a:r>
                        <a:rPr lang="en-CA" sz="3000" dirty="0">
                          <a:latin typeface="+mj-lt"/>
                          <a:cs typeface="Arial" panose="020B0604020202020204" pitchFamily="34" charset="0"/>
                        </a:rPr>
                        <a:t>, </a:t>
                      </a:r>
                      <a:r>
                        <a:rPr lang="en-CA" sz="3000" dirty="0" err="1">
                          <a:latin typeface="+mj-lt"/>
                          <a:cs typeface="Arial" panose="020B0604020202020204" pitchFamily="34" charset="0"/>
                        </a:rPr>
                        <a:t>aftonf</a:t>
                      </a:r>
                      <a:r>
                        <a:rPr lang="en-CA" sz="3000" dirty="0">
                          <a:latin typeface="+mj-lt"/>
                          <a:cs typeface="Arial" panose="020B0604020202020204" pitchFamily="34" charset="0"/>
                        </a:rPr>
                        <a:t> </a:t>
                      </a:r>
                      <a:r>
                        <a:rPr lang="en-CA" sz="3000" dirty="0" err="1">
                          <a:latin typeface="+mj-lt"/>
                          <a:cs typeface="Arial" panose="020B0604020202020204" pitchFamily="34" charset="0"/>
                        </a:rPr>
                        <a:t>evol</a:t>
                      </a:r>
                      <a:r>
                        <a:rPr lang="en-CA" sz="3000" dirty="0">
                          <a:latin typeface="+mj-lt"/>
                          <a:cs typeface="Arial" panose="020B0604020202020204" pitchFamily="34" charset="0"/>
                        </a:rPr>
                        <a:t> </a:t>
                      </a:r>
                      <a:r>
                        <a:rPr lang="en-CA" sz="3000" dirty="0" err="1">
                          <a:latin typeface="+mj-lt"/>
                          <a:cs typeface="Arial" panose="020B0604020202020204" pitchFamily="34" charset="0"/>
                        </a:rPr>
                        <a:t>khennieth</a:t>
                      </a:r>
                      <a:r>
                        <a:rPr lang="en-CA" sz="3000" dirty="0">
                          <a:latin typeface="+mj-lt"/>
                          <a:cs typeface="Arial" panose="020B0604020202020204" pitchFamily="34" charset="0"/>
                        </a:rPr>
                        <a:t>-mo-</a:t>
                      </a:r>
                      <a:r>
                        <a:rPr lang="en-CA" sz="3000" dirty="0" err="1">
                          <a:latin typeface="+mj-lt"/>
                          <a:cs typeface="Arial" panose="020B0604020202020204" pitchFamily="34" charset="0"/>
                        </a:rPr>
                        <a:t>oot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(الليلويا)4</a:t>
                      </a:r>
                      <a:endParaRPr lang="en-CA" sz="3200" dirty="0"/>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ايسوس بخرستوس ابؤرو انتى ابؤوو: افطونف ايفول خين نى اثموؤت</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i="0" kern="1200" dirty="0">
                          <a:solidFill>
                            <a:srgbClr val="FFFF99"/>
                          </a:solidFill>
                          <a:latin typeface="+mn-lt"/>
                          <a:ea typeface="+mn-ea"/>
                          <a:cs typeface="+mn-cs"/>
                        </a:rPr>
                        <a:t>(هلليلويا)4</a:t>
                      </a:r>
                      <a:endParaRPr lang="en-CA" sz="29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يسوع المسيح ملك المجد، قام من الأموات</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2604275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37315681"/>
              </p:ext>
            </p:extLst>
          </p:nvPr>
        </p:nvGraphicFramePr>
        <p:xfrm>
          <a:off x="357188" y="260648"/>
          <a:ext cx="8429684" cy="3063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807804" y="6269250"/>
            <a:ext cx="3816424" cy="400110"/>
          </a:xfrm>
          <a:prstGeom prst="rect">
            <a:avLst/>
          </a:prstGeom>
          <a:solidFill>
            <a:srgbClr val="C00000"/>
          </a:solidFill>
        </p:spPr>
        <p:txBody>
          <a:bodyPr wrap="square">
            <a:spAutoFit/>
          </a:bodyPr>
          <a:lstStyle/>
          <a:p>
            <a:pPr algn="ctr"/>
            <a:r>
              <a:rPr lang="en-CA" sz="2000" b="1">
                <a:solidFill>
                  <a:schemeClr val="bg1"/>
                </a:solidFill>
              </a:rPr>
              <a:t>Tee Shouri </a:t>
            </a:r>
            <a:endParaRPr lang="en-US" sz="2000" b="1">
              <a:solidFill>
                <a:srgbClr val="FFFF99"/>
              </a:solidFill>
            </a:endParaRPr>
          </a:p>
        </p:txBody>
      </p:sp>
      <p:sp>
        <p:nvSpPr>
          <p:cNvPr id="6" name="Rectangle 5">
            <a:hlinkClick r:id="rId3" action="ppaction://hlinksldjump"/>
          </p:cNvPr>
          <p:cNvSpPr/>
          <p:nvPr/>
        </p:nvSpPr>
        <p:spPr>
          <a:xfrm>
            <a:off x="2812575" y="5693186"/>
            <a:ext cx="3816424" cy="400110"/>
          </a:xfrm>
          <a:prstGeom prst="rect">
            <a:avLst/>
          </a:prstGeom>
          <a:solidFill>
            <a:srgbClr val="C00000"/>
          </a:solidFill>
        </p:spPr>
        <p:txBody>
          <a:bodyPr wrap="square">
            <a:spAutoFit/>
          </a:bodyPr>
          <a:lstStyle/>
          <a:p>
            <a:pPr algn="ctr"/>
            <a:r>
              <a:rPr lang="en-CA" sz="2000" b="1">
                <a:solidFill>
                  <a:schemeClr val="bg1"/>
                </a:solidFill>
              </a:rPr>
              <a:t>Tai Shouri </a:t>
            </a:r>
            <a:endParaRPr lang="en-US" sz="2000" b="1">
              <a:solidFill>
                <a:srgbClr val="FFFF99"/>
              </a:solidFill>
            </a:endParaRPr>
          </a:p>
        </p:txBody>
      </p:sp>
    </p:spTree>
    <p:extLst>
      <p:ext uri="{BB962C8B-B14F-4D97-AF65-F5344CB8AC3E}">
        <p14:creationId xmlns:p14="http://schemas.microsoft.com/office/powerpoint/2010/main" val="26851217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5492706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60705629"/>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237523847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Hail to His Ascension, in which He ascended into the heavens, in glory and honor, He is seated at the right hand of His Father.</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a:t>Shere tef-analeem-ebsees, etaf-shenaf epshoi e-nifee-owee, khen oo-o-oo nem oo-taio, af-hemsi sa-owee-naam empif-yout.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شيرى تيف اناليم بسيس : ايتاف شيناف إى ابشوى إى نيفيؤوى : خين أو أوؤ نيم أوتايو : آفهيمسى سا أوى نام امبيفيوت</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لصعوده، لما صعد إلى السموات، بمجد وإكرام، جلس عن يمين أبيه.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32006417"/>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45485278"/>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He bowed the heaven and came down and thick darkness was under His feet. He rode upon the Cherubim and flew; He flew on the wings of the wind.</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Afrek etfe af-ee epeseet, owoh o-oghnofous afshopi, kha nefichalavg. Af-olfe ejenni-sherobim, af-halaai, af-halaai ejenni-tenh ente nithio.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آفريك إتفيه آف إي إي بيسيت : أووه أووإغنوفوس آفشوبي خانيف تشالاﭭج: آف أولف إيﭽين ني شيروبيم آفهالاي: آفهالاي إيﭽين ني تينه إنتيه ني ثيو  .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طأطأ السماء ونزل والضباب تحت رجليه. ركب على الشاروبيم وطار، طار على أجنحة الرياح.</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3417702083"/>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Ascension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5035455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56633987"/>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Let the heavens rejoice and let the earth be glad. Let all the tribes of the orthodox believers rejoice.</a:t>
                      </a:r>
                      <a:endParaRPr lang="en-US" sz="29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a:latin typeface="+mj-lt"/>
                          <a:cs typeface="Arial" panose="020B0604020202020204" pitchFamily="34" charset="0"/>
                        </a:rPr>
                        <a:t>Maro-onoof enje nifee-owee owoh maref-thelil enje ep-qaahee. Maro-rashe enje ni-fili teero ente ni-pistos en-orthozoxos.</a:t>
                      </a:r>
                      <a:endParaRPr lang="en-CA" sz="28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مارو أوونوف إنﭽيه ني في أووي : اووه ماريف ثيليل إنﭽيه إبكاهي : مارو راشي إنتيه ني فيلي تيرو : إنتيه ني بيستوس إن أورثوذوكسوس  . </a:t>
                      </a:r>
                      <a:endParaRPr lang="en-CA" sz="28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لتفرح السموات وتتهلل الأرض: لتفرح كل قبائل المؤمنين الارثوذكسيين . </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9335894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98358065"/>
              </p:ext>
            </p:extLst>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For Christ the only-begotten God, ascended into the heavens.</a:t>
                      </a:r>
                      <a:endParaRPr lang="en-US" sz="29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nl-NL" sz="3100">
                          <a:latin typeface="+mj-lt"/>
                          <a:cs typeface="Arial" panose="020B0604020202020204" pitchFamily="34" charset="0"/>
                        </a:rPr>
                        <a:t>(Je Pikhrestos pi monogenis ennouti) (2), (af-shenaf) (3)</a:t>
                      </a:r>
                      <a:br>
                        <a:rPr lang="nl-NL" sz="3100">
                          <a:latin typeface="+mj-lt"/>
                          <a:cs typeface="Arial" panose="020B0604020202020204" pitchFamily="34" charset="0"/>
                        </a:rPr>
                      </a:br>
                      <a:r>
                        <a:rPr lang="nl-NL" sz="3100">
                          <a:latin typeface="+mj-lt"/>
                          <a:cs typeface="Arial" panose="020B0604020202020204" pitchFamily="34" charset="0"/>
                        </a:rPr>
                        <a:t> e-epshoi enifee-owee. </a:t>
                      </a:r>
                      <a:endParaRPr lang="en-CA" sz="31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(ﭽي بي خريستوس بي مونوجينيس إننوتي)2 (آفشيناف)3 إيه إبشوي إيه ني في أووي  .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لأن المسيح الإله الوحيد الجنس، صعد إلى السموات.</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0689282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55348785"/>
              </p:ext>
            </p:extLst>
          </p:nvPr>
        </p:nvGraphicFramePr>
        <p:xfrm>
          <a:off x="357188" y="628216"/>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Christ is risen from the dead, trampling down death by death, and upon those in the tombs bestowing life.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Khrestos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thanaton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batee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tees </a:t>
                      </a:r>
                      <a:r>
                        <a:rPr lang="en-US" sz="3000" b="1" u="none" kern="1200" baseline="0" dirty="0" err="1">
                          <a:solidFill>
                            <a:schemeClr val="bg1"/>
                          </a:solidFill>
                          <a:latin typeface="+mn-lt"/>
                          <a:ea typeface="+mn-ea"/>
                          <a:cs typeface="+mn-cs"/>
                        </a:rPr>
                        <a:t>entis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masee</a:t>
                      </a:r>
                      <a:r>
                        <a:rPr lang="en-US" sz="3000" b="1" u="none" kern="1200" baseline="0" dirty="0">
                          <a:solidFill>
                            <a:schemeClr val="bg1"/>
                          </a:solidFill>
                          <a:latin typeface="+mn-lt"/>
                          <a:ea typeface="+mn-ea"/>
                          <a:cs typeface="+mn-cs"/>
                        </a:rPr>
                        <a:t>, zo-</a:t>
                      </a:r>
                      <a:r>
                        <a:rPr lang="en-US" sz="3000" b="1" u="none" kern="1200" baseline="0" dirty="0" err="1">
                          <a:solidFill>
                            <a:schemeClr val="bg1"/>
                          </a:solidFill>
                          <a:latin typeface="+mn-lt"/>
                          <a:ea typeface="+mn-ea"/>
                          <a:cs typeface="+mn-cs"/>
                        </a:rPr>
                        <a:t>een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kharee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sa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t>اخرستوس </a:t>
                      </a:r>
                      <a:r>
                        <a:rPr lang="ar-AE" sz="3200" dirty="0"/>
                        <a:t>آنيستي اك نيكرون ثاناتو ثاناتون باتيساس كى تيس انتيس امنى </a:t>
                      </a:r>
                      <a:r>
                        <a:rPr lang="ar-AE" sz="3200"/>
                        <a:t>ماسي ذوئين خاريسامينوس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المسيح قام من الأموات، بالموت داس الموت، والذين في القبور، أنعم لهم بالحياة الأبدية.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422893385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 for Resurrection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5721016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9954440"/>
              </p:ext>
            </p:extLst>
          </p:nvPr>
        </p:nvGraphicFramePr>
        <p:xfrm>
          <a:off x="357188" y="55620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Christ has ascended into the heaven, and sent the Holy Spirit the Paraclete, and granted life to our souls.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Ekhrestos ana-lim-epsis ton oranon, exa-pestele Parakleton to Epnevma to Agion, zo-een kharee-sa-menos e-pitoon epsi-khon e-mon.</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اخرستوس اناليمبسيس تون اورانون اكسا بيستيلى باراكليتون تو ابنيفما تو اجيون ذوئين خاريسامينوس ابيتون ابسيخون إيمون</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a:solidFill>
                            <a:srgbClr val="FFFF99"/>
                          </a:solidFill>
                        </a:rPr>
                        <a:t>المسيح صعد إلى السماء، وأرسل البارقليط الروح القدس، وأنعم لنفوسنا بالحياة.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337741379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Greek hymns for Ascension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0272354"/>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ذوكسابترى كى ايو كى اجيو ابنفماتى كى نين كى آ إى كى اسطوس اى اوناس تون اى اونون آمين. </a:t>
                      </a:r>
                      <a:endParaRPr lang="en-CA" sz="32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68733908"/>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617172738"/>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b="1" u="sng">
                          <a:solidFill>
                            <a:srgbClr val="FFFF00"/>
                          </a:solidFill>
                        </a:rPr>
                        <a:t>(3 times)</a:t>
                      </a:r>
                      <a:endParaRPr lang="ar-AE" sz="2000" b="1" u="sng">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673702791"/>
              </p:ext>
            </p:extLst>
          </p:nvPr>
        </p:nvGraphicFramePr>
        <p:xfrm>
          <a:off x="357188" y="548680"/>
          <a:ext cx="8429684" cy="5268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Holy God, holy Mighty, holy Immortal, who rose from the dead and ascended into the heavens, have mercy on us.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O-</a:t>
                      </a:r>
                      <a:r>
                        <a:rPr lang="en-US" sz="2600" b="1" u="none" kern="1200" baseline="0" dirty="0" err="1">
                          <a:solidFill>
                            <a:schemeClr val="bg1"/>
                          </a:solidFill>
                          <a:latin typeface="+mn-lt"/>
                          <a:ea typeface="+mn-ea"/>
                          <a:cs typeface="+mn-cs"/>
                        </a:rPr>
                        <a:t>Theos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Ic-sheros: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Athanatos</a:t>
                      </a:r>
                      <a:r>
                        <a:rPr lang="en-US" sz="2600" b="1" u="none" kern="1200" baseline="0" dirty="0">
                          <a:solidFill>
                            <a:schemeClr val="bg1"/>
                          </a:solidFill>
                          <a:latin typeface="+mn-lt"/>
                          <a:ea typeface="+mn-ea"/>
                          <a:cs typeface="+mn-cs"/>
                        </a:rPr>
                        <a:t>: O </a:t>
                      </a:r>
                      <a:r>
                        <a:rPr lang="en-US" sz="2600" b="1" u="none" kern="1200" baseline="0" dirty="0" err="1">
                          <a:solidFill>
                            <a:schemeClr val="bg1"/>
                          </a:solidFill>
                          <a:latin typeface="+mn-lt"/>
                          <a:ea typeface="+mn-ea"/>
                          <a:cs typeface="+mn-cs"/>
                        </a:rPr>
                        <a:t>anastas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ekton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nekron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anelthon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estos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oranos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eimas</a:t>
                      </a:r>
                      <a:endParaRPr lang="en-US" sz="2600" b="1" kern="1200" baseline="0" dirty="0">
                        <a:solidFill>
                          <a:schemeClr val="bg1"/>
                        </a:solidFill>
                        <a:latin typeface="+mn-lt"/>
                        <a:ea typeface="+mn-ea"/>
                        <a:cs typeface="+mn-cs"/>
                      </a:endParaRPr>
                    </a:p>
                    <a:p>
                      <a:pPr algn="just"/>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أجيوس أوثيؤس، اجيوس يس شيروس، اجيوس اثاناتوس او اناسطاس اكتون نكرون كى انيلسون استوس اورانوس إيليسون إيماس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solidFill>
                            <a:srgbClr val="FFFF99"/>
                          </a:solidFill>
                        </a:rPr>
                        <a:t>قدوس الله، قدوس القوى، قدوس الحي الذي لا يموت، الذي قام من الأموات وصعد إلى السموات، ارحمنا.</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603610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31832013"/>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89212118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17182157"/>
              </p:ext>
            </p:extLst>
          </p:nvPr>
        </p:nvGraphicFramePr>
        <p:xfrm>
          <a:off x="357188" y="502345"/>
          <a:ext cx="8429684" cy="5950991"/>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50991">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Alleluia, alleluia. Christ has risen from the dead, ascended into the heavens, and is seated at the right hand of His Father. Alleluia, alleluia.</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400">
                          <a:latin typeface="+mj-lt"/>
                          <a:cs typeface="Arial" panose="020B0604020202020204" pitchFamily="34" charset="0"/>
                        </a:rPr>
                        <a:t>Alleluia Alleluia, Pekhristos aftonf evol khen ni-ethmo-ot, owoh afshenaf epshoi eni-fi-owwe, af-hemsi sa-ow-we-nam empef-iot. Alleluia, Alleluia.</a:t>
                      </a:r>
                      <a:endParaRPr lang="en-CA" sz="24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الليلويا </a:t>
                      </a:r>
                      <a:r>
                        <a:rPr lang="ar-AE" sz="2800"/>
                        <a:t>الليلويا بخرستوس </a:t>
                      </a:r>
                      <a:r>
                        <a:rPr lang="ar-AE" sz="2800" dirty="0"/>
                        <a:t>افطونف ايفول خين نى اثموؤت </a:t>
                      </a:r>
                      <a:r>
                        <a:rPr lang="ar-AE" sz="2800"/>
                        <a:t>: اووه آفشياف إى إبشوى أى نى فيؤوى : آفهيمسى سا أوى نام ام بيفيوت : </a:t>
                      </a:r>
                      <a:r>
                        <a:rPr lang="ar-AE" sz="2800" dirty="0"/>
                        <a:t>الليلويا الليلويا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 هلليلويا. المسيح قام من بين الأموات، وصعد إلى السموات، وجلس عن يمين أبيه. هلليلويا هلليلويا.</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898315067"/>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1912307281"/>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has risen from the dead, and ascended into the heavens.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b="1" kern="1200">
                          <a:solidFill>
                            <a:schemeClr val="lt1"/>
                          </a:solidFill>
                          <a:latin typeface="+mn-lt"/>
                          <a:ea typeface="+mn-ea"/>
                          <a:cs typeface="Arial" panose="020B0604020202020204" pitchFamily="34" charset="0"/>
                        </a:rPr>
                        <a:t>(Alleloia)4 </a:t>
                      </a:r>
                    </a:p>
                    <a:p>
                      <a:endParaRPr lang="en-CA" sz="3000" b="1" kern="1200">
                        <a:solidFill>
                          <a:schemeClr val="lt1"/>
                        </a:solidFill>
                        <a:latin typeface="+mn-lt"/>
                        <a:ea typeface="+mn-ea"/>
                        <a:cs typeface="Arial" panose="020B0604020202020204" pitchFamily="34" charset="0"/>
                      </a:endParaRPr>
                    </a:p>
                    <a:p>
                      <a:r>
                        <a:rPr lang="en-CA" sz="3000">
                          <a:latin typeface="+mj-lt"/>
                          <a:cs typeface="Arial" panose="020B0604020202020204" pitchFamily="34" charset="0"/>
                        </a:rPr>
                        <a:t>Pekhristos aftonf evol khen ni-ethmo-ot, owoh afshenaf epshoi eni-fi-owe</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a:t>(الليلويا)4</a:t>
                      </a:r>
                      <a:endParaRPr lang="en-CA"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بخرستوس </a:t>
                      </a:r>
                      <a:r>
                        <a:rPr lang="ar-AE" sz="3000" dirty="0"/>
                        <a:t>افطونف ايفول خين نى اثموؤت </a:t>
                      </a:r>
                      <a:r>
                        <a:rPr lang="ar-AE" sz="3000"/>
                        <a:t>: اووه آفشياف إى إبشوى أى نى فيؤوى</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(هلليلويا)4</a:t>
                      </a: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المسيح قام من بين الأموات، وصعد إلى السموات.</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199741163"/>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(Ascension)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0178727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4917031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3479464637"/>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39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7268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Hail to His Ascension, in which He ascended into the heavens, and sent the Paraclete, the Spirit of Truth.</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u="none">
                          <a:solidFill>
                            <a:schemeClr val="bg1"/>
                          </a:solidFill>
                        </a:rPr>
                        <a:t> Shere tef-analeem-ebsees, etaf-shenaf epshoi e-nifee-owee, af-oo-orp nan empi-parakliton, pi-epnevma ente ti-ethmei.</a:t>
                      </a:r>
                      <a:endParaRPr lang="en-US" sz="29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شيرى تيف اناليم بسيس : ايتاف شيناف إى ابشوى إى نيفيؤوى : ىف أوؤرب نان امبى باراكليتون : بى ابنيفما انتى تى ميثمى</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لصعوده، لما صعد إلى السموات، وأرسل لنا البارقليط، روح الحق.</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46482171"/>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6"/>
          <a:ext cx="8429684" cy="56281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Spirit of comfort, came down upon the Apostles on the feast of Pentecost, and they spoke in many tongues.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dirty="0"/>
                        <a:t>Pi-ep-</a:t>
                      </a:r>
                      <a:r>
                        <a:rPr lang="en-US" sz="3000" dirty="0" err="1"/>
                        <a:t>nevma</a:t>
                      </a:r>
                      <a:r>
                        <a:rPr lang="en-US" sz="3000" dirty="0"/>
                        <a:t> </a:t>
                      </a:r>
                      <a:r>
                        <a:rPr lang="en-US" sz="3000" dirty="0" err="1"/>
                        <a:t>em-parakliton</a:t>
                      </a:r>
                      <a:r>
                        <a:rPr lang="en-US" sz="3000" dirty="0"/>
                        <a:t>, </a:t>
                      </a:r>
                      <a:r>
                        <a:rPr lang="en-US" sz="3000" dirty="0" err="1"/>
                        <a:t>fe</a:t>
                      </a:r>
                      <a:r>
                        <a:rPr lang="en-US" sz="3000" baseline="0" dirty="0"/>
                        <a:t> </a:t>
                      </a:r>
                      <a:r>
                        <a:rPr lang="en-US" sz="3000" dirty="0" err="1"/>
                        <a:t>etaf-ee</a:t>
                      </a:r>
                      <a:r>
                        <a:rPr lang="en-US" sz="3000" dirty="0"/>
                        <a:t> </a:t>
                      </a:r>
                      <a:r>
                        <a:rPr lang="en-US" sz="3000" dirty="0" err="1"/>
                        <a:t>ejen</a:t>
                      </a:r>
                      <a:r>
                        <a:rPr lang="en-US" sz="3000" baseline="0" dirty="0"/>
                        <a:t> </a:t>
                      </a:r>
                      <a:r>
                        <a:rPr lang="en-US" sz="3000" dirty="0" err="1"/>
                        <a:t>ni-apostolos</a:t>
                      </a:r>
                      <a:r>
                        <a:rPr lang="en-US" sz="3000" dirty="0"/>
                        <a:t>, </a:t>
                      </a:r>
                      <a:r>
                        <a:rPr lang="en-US" sz="3000" dirty="0" err="1"/>
                        <a:t>khen</a:t>
                      </a:r>
                      <a:r>
                        <a:rPr lang="en-US" sz="3000" baseline="0" dirty="0"/>
                        <a:t> </a:t>
                      </a:r>
                      <a:r>
                        <a:rPr lang="en-US" sz="3000" dirty="0" err="1"/>
                        <a:t>epshai</a:t>
                      </a:r>
                      <a:r>
                        <a:rPr lang="en-US" sz="3000" dirty="0"/>
                        <a:t> </a:t>
                      </a:r>
                      <a:r>
                        <a:rPr lang="en-US" sz="3000" dirty="0" err="1"/>
                        <a:t>enti</a:t>
                      </a:r>
                      <a:r>
                        <a:rPr lang="en-US" sz="3000" baseline="0" dirty="0"/>
                        <a:t> </a:t>
                      </a:r>
                      <a:r>
                        <a:rPr lang="en-US" sz="3000" dirty="0" err="1"/>
                        <a:t>pendi-kosti</a:t>
                      </a:r>
                      <a:r>
                        <a:rPr lang="en-US" sz="3000" dirty="0"/>
                        <a:t>, </a:t>
                      </a:r>
                      <a:r>
                        <a:rPr lang="en-US" sz="3000" dirty="0" err="1"/>
                        <a:t>av-saji</a:t>
                      </a:r>
                      <a:r>
                        <a:rPr lang="en-US" sz="3000" dirty="0"/>
                        <a:t> </a:t>
                      </a:r>
                      <a:r>
                        <a:rPr lang="en-US" sz="3000" dirty="0" err="1"/>
                        <a:t>khen</a:t>
                      </a:r>
                      <a:r>
                        <a:rPr lang="en-US" sz="3000" dirty="0"/>
                        <a:t> </a:t>
                      </a:r>
                      <a:r>
                        <a:rPr lang="en-US" sz="3000" dirty="0" err="1"/>
                        <a:t>han</a:t>
                      </a:r>
                      <a:r>
                        <a:rPr lang="en-US" sz="3000" dirty="0"/>
                        <a:t>-mish </a:t>
                      </a:r>
                      <a:r>
                        <a:rPr lang="en-US" sz="3000" dirty="0" err="1"/>
                        <a:t>en</a:t>
                      </a:r>
                      <a:r>
                        <a:rPr lang="en-US" sz="3000" baseline="0" dirty="0"/>
                        <a:t> </a:t>
                      </a:r>
                      <a:r>
                        <a:rPr lang="en-US" sz="3000" dirty="0"/>
                        <a:t>las.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بي إبنيـﭭما إمباراكليتون : في إيطاف إي إيـﭽين ني آبوسطولوس : خين إبشاي إنتي بين ديكوستي : آﭭصاﭼـي خين هان ميش إنلاس .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الروح المعزى الذي حلًّ علي الرسل في عيد البنطيقسطى فتكلّموا بألسنةٍ كثيرة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The Hymn of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21595280"/>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It came to pass when, the days of Pentecost were completed, that all twelve Apostles, were gathered together.</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As-</a:t>
                      </a:r>
                      <a:r>
                        <a:rPr lang="en-US" sz="3000" b="1" u="none" kern="1200" baseline="0" dirty="0" err="1">
                          <a:solidFill>
                            <a:schemeClr val="bg1"/>
                          </a:solidFill>
                          <a:latin typeface="+mn-lt"/>
                          <a:ea typeface="+mn-ea"/>
                          <a:cs typeface="+mn-cs"/>
                        </a:rPr>
                        <a:t>shopi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etavgok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eho-oo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pendikosty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navtho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weet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teero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hioma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enje</a:t>
                      </a:r>
                      <a:r>
                        <a:rPr lang="en-US" sz="3000" b="1" u="none" kern="1200" baseline="0" dirty="0">
                          <a:solidFill>
                            <a:schemeClr val="bg1"/>
                          </a:solidFill>
                          <a:latin typeface="+mn-lt"/>
                          <a:ea typeface="+mn-ea"/>
                          <a:cs typeface="+mn-cs"/>
                        </a:rPr>
                        <a:t> pi meet </a:t>
                      </a:r>
                      <a:r>
                        <a:rPr lang="en-US" sz="3000" b="1" u="none" kern="1200" baseline="0" dirty="0" err="1">
                          <a:solidFill>
                            <a:schemeClr val="bg1"/>
                          </a:solidFill>
                          <a:latin typeface="+mn-lt"/>
                          <a:ea typeface="+mn-ea"/>
                          <a:cs typeface="+mn-cs"/>
                        </a:rPr>
                        <a:t>esnav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en-apostolos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dirty="0"/>
                        <a:t>آس إشوبي إيطاف جوك إيـﭬـول : إنـﭽيه ني إيهوأوو إنتيه تي بين ديكوستي : ناﭪ ثويت تيرو هيوما: إنـﭽيه بي ميت إسناﭪ إن آبوسطولوس . </a:t>
                      </a:r>
                      <a:endParaRPr lang="en-US" sz="26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وكان لما كمُلت : أيام الخمسين: كانوامجتمعين كلهم معاً : الإثني عشر رسولاً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461125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6281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28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The Spirit of comfort, came down from heaven, resting upon each one, and they spoke in many tongues.</a:t>
                      </a:r>
                      <a:endParaRPr lang="en-US" sz="32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Pi-</a:t>
                      </a:r>
                      <a:r>
                        <a:rPr lang="en-US" sz="3000" b="1" u="none" kern="1200" baseline="0" dirty="0" err="1">
                          <a:solidFill>
                            <a:schemeClr val="bg1"/>
                          </a:solidFill>
                          <a:latin typeface="+mn-lt"/>
                          <a:ea typeface="+mn-ea"/>
                          <a:cs typeface="+mn-cs"/>
                        </a:rPr>
                        <a:t>epnevma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parakliton</a:t>
                      </a:r>
                      <a:r>
                        <a:rPr lang="en-US" sz="3000" b="1" u="none" kern="1200" baseline="0">
                          <a:solidFill>
                            <a:schemeClr val="bg1"/>
                          </a:solidFill>
                          <a:latin typeface="+mn-lt"/>
                          <a:ea typeface="+mn-ea"/>
                          <a:cs typeface="+mn-cs"/>
                        </a:rPr>
                        <a:t>: etaf-ee </a:t>
                      </a:r>
                      <a:r>
                        <a:rPr lang="en-US" sz="3000" b="1" u="none" kern="1200" baseline="0" dirty="0" err="1">
                          <a:solidFill>
                            <a:schemeClr val="bg1"/>
                          </a:solidFill>
                          <a:latin typeface="+mn-lt"/>
                          <a:ea typeface="+mn-ea"/>
                          <a:cs typeface="+mn-cs"/>
                        </a:rPr>
                        <a:t>epe-seet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etfe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aforsh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ejen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efowai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efowai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avcaji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han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meesh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enlas</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إبنيـﭬما </a:t>
                      </a:r>
                      <a:r>
                        <a:rPr lang="ar-AE" sz="2800" dirty="0"/>
                        <a:t>إمباراكليطون : إيطاف إي إيه بيسيت إيـﭬول خين إتفيه : آفورش إيـﭽين إف أوواي إف أوواي : آﭬصاﭽـي خين هان ميش إن لاس .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الروح المعزي :لما نزل من السماء: انبسط علي كلّ واحد : فنطقوا بألسنةٍ كثيرة . </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5547080"/>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51119223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“Agios” Hymn </a:t>
                      </a:r>
                      <a:r>
                        <a:rPr lang="en-US" sz="2000" u="sng">
                          <a:solidFill>
                            <a:srgbClr val="FFFF00"/>
                          </a:solidFill>
                        </a:rPr>
                        <a:t>(3 times) </a:t>
                      </a:r>
                      <a:endParaRPr lang="en-US" sz="2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8" name="Table 7"/>
          <p:cNvGraphicFramePr>
            <a:graphicFrameLocks noGrp="1"/>
          </p:cNvGraphicFramePr>
          <p:nvPr/>
        </p:nvGraphicFramePr>
        <p:xfrm>
          <a:off x="357188" y="836712"/>
          <a:ext cx="8429684" cy="5268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68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Holy God, holy Mighty, holy Immortal, who rose from the dead and ascended into the heavens, have mercy on us. </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O-</a:t>
                      </a:r>
                      <a:r>
                        <a:rPr lang="en-US" sz="2600" b="1" u="none" kern="1200" baseline="0" dirty="0" err="1">
                          <a:solidFill>
                            <a:schemeClr val="bg1"/>
                          </a:solidFill>
                          <a:latin typeface="+mn-lt"/>
                          <a:ea typeface="+mn-ea"/>
                          <a:cs typeface="+mn-cs"/>
                        </a:rPr>
                        <a:t>Theos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Ic-sheros: </a:t>
                      </a:r>
                      <a:r>
                        <a:rPr lang="en-US" sz="2600" b="1" u="none" kern="1200" baseline="0" dirty="0" err="1">
                          <a:solidFill>
                            <a:schemeClr val="bg1"/>
                          </a:solidFill>
                          <a:latin typeface="+mn-lt"/>
                          <a:ea typeface="+mn-ea"/>
                          <a:cs typeface="+mn-cs"/>
                        </a:rPr>
                        <a:t>agios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Athanatos</a:t>
                      </a:r>
                      <a:r>
                        <a:rPr lang="en-US" sz="2600" b="1" u="none" kern="1200" baseline="0" dirty="0">
                          <a:solidFill>
                            <a:schemeClr val="bg1"/>
                          </a:solidFill>
                          <a:latin typeface="+mn-lt"/>
                          <a:ea typeface="+mn-ea"/>
                          <a:cs typeface="+mn-cs"/>
                        </a:rPr>
                        <a:t>: O </a:t>
                      </a:r>
                      <a:r>
                        <a:rPr lang="en-US" sz="2600" b="1" u="none" kern="1200" baseline="0" dirty="0" err="1">
                          <a:solidFill>
                            <a:schemeClr val="bg1"/>
                          </a:solidFill>
                          <a:latin typeface="+mn-lt"/>
                          <a:ea typeface="+mn-ea"/>
                          <a:cs typeface="+mn-cs"/>
                        </a:rPr>
                        <a:t>anastas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ekton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nekron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ke</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anelthon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estos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oranos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Eleyson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eimas</a:t>
                      </a:r>
                      <a:endParaRPr lang="en-US" sz="2600" b="1" kern="1200" baseline="0" dirty="0">
                        <a:solidFill>
                          <a:schemeClr val="bg1"/>
                        </a:solidFill>
                        <a:latin typeface="+mn-lt"/>
                        <a:ea typeface="+mn-ea"/>
                        <a:cs typeface="+mn-cs"/>
                      </a:endParaRPr>
                    </a:p>
                    <a:p>
                      <a:pPr algn="just"/>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أجيوس أوثيؤس، اجيوس يس شيروس، اجيوس اثاناتوس او اناسطاس اكتون نكرون كى انيلسون استوس اورانوس إيليسون إيماس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solidFill>
                            <a:srgbClr val="FFFF99"/>
                          </a:solidFill>
                        </a:rPr>
                        <a:t>قدوس الله، قدوس القوى، قدوس الحي الذي لا يموت، الذي قام من الأموات وصعد إلى السموات، ارحمنا.</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262922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3080469" y="188640"/>
            <a:ext cx="2983125"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Matins/Vespers</a:t>
            </a:r>
          </a:p>
        </p:txBody>
      </p:sp>
      <p:sp>
        <p:nvSpPr>
          <p:cNvPr id="6" name="TextBox 5">
            <a:hlinkClick r:id="rId2" action="ppaction://hlinksldjump"/>
          </p:cNvPr>
          <p:cNvSpPr txBox="1"/>
          <p:nvPr/>
        </p:nvSpPr>
        <p:spPr>
          <a:xfrm>
            <a:off x="1254884" y="6237312"/>
            <a:ext cx="6917516" cy="384721"/>
          </a:xfrm>
          <a:prstGeom prst="rect">
            <a:avLst/>
          </a:prstGeom>
          <a:solidFill>
            <a:srgbClr val="C00000"/>
          </a:solidFill>
          <a:ln>
            <a:noFill/>
          </a:ln>
        </p:spPr>
        <p:txBody>
          <a:bodyPr wrap="square" rtlCol="0">
            <a:spAutoFit/>
          </a:bodyPr>
          <a:lstStyle/>
          <a:p>
            <a:pPr algn="ctr"/>
            <a:r>
              <a:rPr lang="en-US" sz="1900" b="1">
                <a:solidFill>
                  <a:schemeClr val="bg1"/>
                </a:solidFill>
              </a:rPr>
              <a:t>Thanksgiving prayer In the presence Pope/Bishop</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83768" y="836712"/>
            <a:ext cx="4248472" cy="4956551"/>
          </a:xfrm>
          <a:prstGeom prst="rect">
            <a:avLst/>
          </a:prstGeom>
        </p:spPr>
      </p:pic>
    </p:spTree>
    <p:extLst>
      <p:ext uri="{BB962C8B-B14F-4D97-AF65-F5344CB8AC3E}">
        <p14:creationId xmlns:p14="http://schemas.microsoft.com/office/powerpoint/2010/main" val="305930379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51902984"/>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dirty="0" err="1">
                          <a:latin typeface="+mj-lt"/>
                          <a:cs typeface="Arial" panose="020B0604020202020204" pitchFamily="34" charset="0"/>
                        </a:rPr>
                        <a:t>Zoxa</a:t>
                      </a:r>
                      <a:r>
                        <a:rPr lang="en-CA" sz="2800" dirty="0">
                          <a:latin typeface="+mj-lt"/>
                          <a:cs typeface="Arial" panose="020B0604020202020204" pitchFamily="34" charset="0"/>
                        </a:rPr>
                        <a:t> </a:t>
                      </a:r>
                      <a:r>
                        <a:rPr lang="en-CA" sz="2800" dirty="0" err="1">
                          <a:latin typeface="+mj-lt"/>
                          <a:cs typeface="Arial" panose="020B0604020202020204" pitchFamily="34" charset="0"/>
                        </a:rPr>
                        <a:t>Patri</a:t>
                      </a:r>
                      <a:r>
                        <a:rPr lang="en-CA" sz="2800" dirty="0">
                          <a:latin typeface="+mj-lt"/>
                          <a:cs typeface="Arial" panose="020B0604020202020204" pitchFamily="34" charset="0"/>
                        </a:rPr>
                        <a:t> </a:t>
                      </a:r>
                      <a:r>
                        <a:rPr lang="en-CA" sz="2800" dirty="0" err="1">
                          <a:latin typeface="+mj-lt"/>
                          <a:cs typeface="Arial" panose="020B0604020202020204" pitchFamily="34" charset="0"/>
                        </a:rPr>
                        <a:t>ke</a:t>
                      </a:r>
                      <a:r>
                        <a:rPr lang="en-CA" sz="2800" dirty="0">
                          <a:latin typeface="+mj-lt"/>
                          <a:cs typeface="Arial" panose="020B0604020202020204" pitchFamily="34" charset="0"/>
                        </a:rPr>
                        <a:t> </a:t>
                      </a:r>
                      <a:r>
                        <a:rPr lang="en-CA" sz="2800" dirty="0" err="1">
                          <a:latin typeface="+mj-lt"/>
                          <a:cs typeface="Arial" panose="020B0604020202020204" pitchFamily="34" charset="0"/>
                        </a:rPr>
                        <a:t>Iyou</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Agio</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Pnevmati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neen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ke</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estos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onaston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a:t>
                      </a:r>
                      <a:r>
                        <a:rPr lang="en-CA" sz="2800" baseline="0" dirty="0">
                          <a:latin typeface="+mj-lt"/>
                          <a:cs typeface="Arial" panose="020B0604020202020204" pitchFamily="34" charset="0"/>
                        </a:rPr>
                        <a:t> o-noon Amen.</a:t>
                      </a:r>
                    </a:p>
                    <a:p>
                      <a:r>
                        <a:rPr lang="en-CA" sz="2800" baseline="0" dirty="0" err="1">
                          <a:latin typeface="+mj-lt"/>
                          <a:cs typeface="Arial" panose="020B0604020202020204" pitchFamily="34" charset="0"/>
                        </a:rPr>
                        <a:t>Agia</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Trias</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eleyson</a:t>
                      </a:r>
                      <a:r>
                        <a:rPr lang="en-CA" sz="2800" baseline="0" dirty="0">
                          <a:latin typeface="+mj-lt"/>
                          <a:cs typeface="Arial" panose="020B0604020202020204" pitchFamily="34" charset="0"/>
                        </a:rPr>
                        <a:t> </a:t>
                      </a:r>
                      <a:r>
                        <a:rPr lang="en-CA" sz="2800" baseline="0" dirty="0" err="1">
                          <a:latin typeface="+mj-lt"/>
                          <a:cs typeface="Arial" panose="020B0604020202020204" pitchFamily="34" charset="0"/>
                        </a:rPr>
                        <a:t>eimas</a:t>
                      </a:r>
                      <a:r>
                        <a:rPr lang="en-CA" sz="2800" baseline="0" dirty="0">
                          <a:latin typeface="+mj-lt"/>
                          <a:cs typeface="Arial" panose="020B0604020202020204" pitchFamily="34" charset="0"/>
                        </a:rPr>
                        <a:t>.</a:t>
                      </a:r>
                      <a:endParaRPr lang="en-CA" sz="28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آجيا اترياس إليسون ايماس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المجد للآب والإبن والروح القدس، الآن وكل أوان وإلي دهر الدهور. آمين.</a:t>
                      </a:r>
                      <a:endParaRPr lang="en-CA"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أيها الثالوث القدوس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17989017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15185988"/>
              </p:ext>
            </p:extLst>
          </p:nvPr>
        </p:nvGraphicFramePr>
        <p:xfrm>
          <a:off x="357188" y="548680"/>
          <a:ext cx="8429684" cy="573496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3496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Alleluia, alleluia. Christ has risen and ascended, and sent us the Paraclete, the Spirit of Truth. Alleluia, alleluia.</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600">
                          <a:latin typeface="+mj-lt"/>
                          <a:cs typeface="Arial" panose="020B0604020202020204" pitchFamily="34" charset="0"/>
                        </a:rPr>
                        <a:t>Alleloia Alleloia, Pikhrestos aftonf owoh af-she-naf, af-oo-orb nan empi-parak-liton, pi-epnevma ente-ti-meth-me. Alleloia, Alleloia.</a:t>
                      </a:r>
                      <a:endParaRPr lang="en-CA" sz="26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الليلويا </a:t>
                      </a:r>
                      <a:r>
                        <a:rPr lang="ar-AE" sz="3000"/>
                        <a:t>الليلويا بخرستوس افطونف اووه آفشياف : آف أوؤرب نان امبى باراكليتون : بى ابنيفما انتى تى ميثمى  </a:t>
                      </a:r>
                      <a:r>
                        <a:rPr lang="ar-AE" sz="3000" dirty="0"/>
                        <a:t>: الليلويا الليلويا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 هلليلويا. المسيح قام ثم صعد، وأرسل لنا البارقليط، روح الحق. هلليلويا هلليلويا.</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107764585"/>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a:t>
                      </a:r>
                      <a:r>
                        <a:rPr lang="en-US" sz="3000" u="sng" baseline="0">
                          <a:solidFill>
                            <a:srgbClr val="FFFF00"/>
                          </a:solidFill>
                        </a:rPr>
                        <a:t>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25463229"/>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868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(Alleluia)4</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Christ has risen and ascended, and sent us the Paraclete.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000" b="1" kern="1200">
                          <a:solidFill>
                            <a:schemeClr val="lt1"/>
                          </a:solidFill>
                          <a:latin typeface="+mn-lt"/>
                          <a:ea typeface="+mn-ea"/>
                          <a:cs typeface="Arial" panose="020B0604020202020204" pitchFamily="34" charset="0"/>
                        </a:rPr>
                        <a:t>(Alleloia)4 </a:t>
                      </a:r>
                    </a:p>
                    <a:p>
                      <a:endParaRPr lang="en-CA" sz="3000">
                        <a:latin typeface="+mj-lt"/>
                        <a:cs typeface="Arial" panose="020B0604020202020204" pitchFamily="34" charset="0"/>
                      </a:endParaRPr>
                    </a:p>
                    <a:p>
                      <a:r>
                        <a:rPr lang="en-CA" sz="3000">
                          <a:latin typeface="+mj-lt"/>
                          <a:cs typeface="Arial" panose="020B0604020202020204" pitchFamily="34" charset="0"/>
                        </a:rPr>
                        <a:t>Pikhrestos aftonf owoh af-she-naf, af-oo-orb nan empi-parak-liton.</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a:t>(الليلويا)4</a:t>
                      </a:r>
                      <a:endParaRPr lang="en-CA"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بخرستوس افطونف اووه آفشياف : آف أوؤرب نان امبى باراكليتون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(هلليلويا)4</a:t>
                      </a:r>
                      <a:endParaRPr lang="en-CA"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المسيح قام ثم صعد، وأرسل لنا البارقليط</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019999341"/>
              </p:ext>
            </p:extLst>
          </p:nvPr>
        </p:nvGraphicFramePr>
        <p:xfrm>
          <a:off x="323528" y="44624"/>
          <a:ext cx="8429684" cy="58359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835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Gospel</a:t>
                      </a:r>
                      <a:r>
                        <a:rPr lang="en-US" sz="3000" u="sng" baseline="0">
                          <a:solidFill>
                            <a:srgbClr val="FFFF00"/>
                          </a:solidFill>
                        </a:rPr>
                        <a:t> response (Pentecost)</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3474817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This is He who is worthy of glory, with His good Father, and the Holy Spirit, both now and forever.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3000" dirty="0">
                          <a:latin typeface="+mj-lt"/>
                          <a:cs typeface="Arial" panose="020B0604020202020204" pitchFamily="34" charset="0"/>
                        </a:rPr>
                        <a:t>Fay ere pi </a:t>
                      </a:r>
                      <a:r>
                        <a:rPr lang="en-US" sz="3000" dirty="0" err="1">
                          <a:latin typeface="+mj-lt"/>
                          <a:cs typeface="Arial" panose="020B0604020202020204" pitchFamily="34" charset="0"/>
                        </a:rPr>
                        <a:t>oo</a:t>
                      </a:r>
                      <a:r>
                        <a:rPr lang="en-US" sz="3000" dirty="0">
                          <a:latin typeface="+mj-lt"/>
                          <a:cs typeface="Arial" panose="020B0604020202020204" pitchFamily="34" charset="0"/>
                        </a:rPr>
                        <a:t> </a:t>
                      </a:r>
                      <a:r>
                        <a:rPr lang="en-US" sz="3000" dirty="0" err="1">
                          <a:latin typeface="+mj-lt"/>
                          <a:cs typeface="Arial" panose="020B0604020202020204" pitchFamily="34" charset="0"/>
                        </a:rPr>
                        <a:t>erep</a:t>
                      </a:r>
                      <a:r>
                        <a:rPr lang="en-US" sz="3000" dirty="0">
                          <a:latin typeface="+mj-lt"/>
                          <a:cs typeface="Arial" panose="020B0604020202020204" pitchFamily="34" charset="0"/>
                        </a:rPr>
                        <a:t> </a:t>
                      </a:r>
                      <a:r>
                        <a:rPr lang="en-US" sz="3000" dirty="0" err="1">
                          <a:latin typeface="+mj-lt"/>
                          <a:cs typeface="Arial" panose="020B0604020202020204" pitchFamily="34" charset="0"/>
                        </a:rPr>
                        <a:t>reby</a:t>
                      </a:r>
                      <a:r>
                        <a:rPr lang="en-US" sz="3000" dirty="0">
                          <a:latin typeface="+mj-lt"/>
                          <a:cs typeface="Arial" panose="020B0604020202020204" pitchFamily="34" charset="0"/>
                        </a:rPr>
                        <a:t> </a:t>
                      </a:r>
                      <a:r>
                        <a:rPr lang="en-US" sz="3000" dirty="0" err="1">
                          <a:latin typeface="+mj-lt"/>
                          <a:cs typeface="Arial" panose="020B0604020202020204" pitchFamily="34" charset="0"/>
                        </a:rPr>
                        <a:t>naf</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pek</a:t>
                      </a:r>
                      <a:r>
                        <a:rPr lang="en-US" sz="3000" dirty="0">
                          <a:latin typeface="+mj-lt"/>
                          <a:cs typeface="Arial" panose="020B0604020202020204" pitchFamily="34" charset="0"/>
                        </a:rPr>
                        <a:t> </a:t>
                      </a:r>
                      <a:r>
                        <a:rPr lang="en-US" sz="3000" dirty="0" err="1">
                          <a:latin typeface="+mj-lt"/>
                          <a:cs typeface="Arial" panose="020B0604020202020204" pitchFamily="34" charset="0"/>
                        </a:rPr>
                        <a:t>yot</a:t>
                      </a:r>
                      <a:r>
                        <a:rPr lang="en-US" sz="3000" dirty="0">
                          <a:latin typeface="+mj-lt"/>
                          <a:cs typeface="Arial" panose="020B0604020202020204" pitchFamily="34" charset="0"/>
                        </a:rPr>
                        <a:t> </a:t>
                      </a:r>
                      <a:r>
                        <a:rPr lang="en-US" sz="3000" dirty="0" err="1">
                          <a:latin typeface="+mj-lt"/>
                          <a:cs typeface="Arial" panose="020B0604020202020204" pitchFamily="34" charset="0"/>
                        </a:rPr>
                        <a:t>enaghathos</a:t>
                      </a:r>
                      <a:r>
                        <a:rPr lang="en-US" sz="3000" dirty="0">
                          <a:latin typeface="+mj-lt"/>
                          <a:cs typeface="Arial" panose="020B0604020202020204" pitchFamily="34" charset="0"/>
                        </a:rPr>
                        <a:t>, </a:t>
                      </a:r>
                      <a:r>
                        <a:rPr lang="en-US" sz="3000" dirty="0" err="1">
                          <a:latin typeface="+mj-lt"/>
                          <a:cs typeface="Arial" panose="020B0604020202020204" pitchFamily="34" charset="0"/>
                        </a:rPr>
                        <a:t>nem</a:t>
                      </a:r>
                      <a:r>
                        <a:rPr lang="en-US" sz="3000" dirty="0">
                          <a:latin typeface="+mj-lt"/>
                          <a:cs typeface="Arial" panose="020B0604020202020204" pitchFamily="34" charset="0"/>
                        </a:rPr>
                        <a:t> pi </a:t>
                      </a:r>
                      <a:r>
                        <a:rPr lang="en-US" sz="3000" dirty="0" err="1">
                          <a:latin typeface="+mj-lt"/>
                          <a:cs typeface="Arial" panose="020B0604020202020204" pitchFamily="34" charset="0"/>
                        </a:rPr>
                        <a:t>epnevma</a:t>
                      </a:r>
                      <a:r>
                        <a:rPr lang="en-US" sz="3000" dirty="0">
                          <a:latin typeface="+mj-lt"/>
                          <a:cs typeface="Arial" panose="020B0604020202020204" pitchFamily="34" charset="0"/>
                        </a:rPr>
                        <a:t> </a:t>
                      </a:r>
                      <a:r>
                        <a:rPr lang="en-US" sz="3000" dirty="0" err="1">
                          <a:latin typeface="+mj-lt"/>
                          <a:cs typeface="Arial" panose="020B0604020202020204" pitchFamily="34" charset="0"/>
                        </a:rPr>
                        <a:t>ethowab</a:t>
                      </a:r>
                      <a:r>
                        <a:rPr lang="en-US" sz="3000" dirty="0">
                          <a:latin typeface="+mj-lt"/>
                          <a:cs typeface="Arial" panose="020B0604020202020204" pitchFamily="34" charset="0"/>
                        </a:rPr>
                        <a:t>, yes gen tee no </a:t>
                      </a:r>
                      <a:r>
                        <a:rPr lang="en-US" sz="3000" dirty="0" err="1">
                          <a:latin typeface="+mj-lt"/>
                          <a:cs typeface="Arial" panose="020B0604020202020204" pitchFamily="34" charset="0"/>
                        </a:rPr>
                        <a:t>nem</a:t>
                      </a:r>
                      <a:r>
                        <a:rPr lang="en-US" sz="3000" dirty="0">
                          <a:latin typeface="+mj-lt"/>
                          <a:cs typeface="Arial" panose="020B0604020202020204" pitchFamily="34" charset="0"/>
                        </a:rPr>
                        <a:t> </a:t>
                      </a:r>
                      <a:r>
                        <a:rPr lang="en-US" sz="3000" dirty="0" err="1">
                          <a:latin typeface="+mj-lt"/>
                          <a:cs typeface="Arial" panose="020B0604020202020204" pitchFamily="34" charset="0"/>
                        </a:rPr>
                        <a:t>sha</a:t>
                      </a:r>
                      <a:r>
                        <a:rPr lang="en-US" sz="3000" dirty="0">
                          <a:latin typeface="+mj-lt"/>
                          <a:cs typeface="Arial" panose="020B0604020202020204" pitchFamily="34" charset="0"/>
                        </a:rPr>
                        <a:t> </a:t>
                      </a:r>
                      <a:r>
                        <a:rPr lang="en-US" sz="3000" dirty="0" err="1">
                          <a:latin typeface="+mj-lt"/>
                          <a:cs typeface="Arial" panose="020B0604020202020204" pitchFamily="34" charset="0"/>
                        </a:rPr>
                        <a:t>eneh</a:t>
                      </a:r>
                      <a:r>
                        <a:rPr lang="en-US" sz="3000" dirty="0">
                          <a:latin typeface="+mj-lt"/>
                          <a:cs typeface="Arial" panose="020B0604020202020204" pitchFamily="34" charset="0"/>
                        </a:rPr>
                        <a:t>.</a:t>
                      </a:r>
                      <a:endParaRPr lang="en-CA" sz="30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t>فاى ايرى بى اوؤ اري ابريبي ناف : نيم بيف يوت ان آغاثوس : نيم بي ابنيفما اثؤواب : يسجين تينو نيم شا اينيه</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هذا الذي ينبغي له المجد، مع أبيه الصالح، والروح القدس، من الآن وإلى الأبد.</a:t>
                      </a:r>
                      <a:endParaRPr lang="en-CA"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3066261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For blessed be the Father and the Son, and the Holy Spirit, the perfect Trinity, we worship Him and glorify Him.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700" dirty="0">
                          <a:latin typeface="+mj-lt"/>
                          <a:cs typeface="Arial" panose="020B0604020202020204" pitchFamily="34" charset="0"/>
                        </a:rPr>
                        <a:t>Je </a:t>
                      </a:r>
                      <a:r>
                        <a:rPr lang="en-US" sz="2700" dirty="0" err="1">
                          <a:latin typeface="+mj-lt"/>
                          <a:cs typeface="Arial" panose="020B0604020202020204" pitchFamily="34" charset="0"/>
                        </a:rPr>
                        <a:t>efsmarwout</a:t>
                      </a:r>
                      <a:r>
                        <a:rPr lang="en-US" sz="2700" dirty="0">
                          <a:latin typeface="+mj-lt"/>
                          <a:cs typeface="Arial" panose="020B0604020202020204" pitchFamily="34" charset="0"/>
                        </a:rPr>
                        <a:t> </a:t>
                      </a:r>
                      <a:r>
                        <a:rPr lang="en-US" sz="2700" dirty="0" err="1">
                          <a:latin typeface="+mj-lt"/>
                          <a:cs typeface="Arial" panose="020B0604020202020204" pitchFamily="34" charset="0"/>
                        </a:rPr>
                        <a:t>enjee</a:t>
                      </a:r>
                      <a:r>
                        <a:rPr lang="en-US" sz="2700" dirty="0">
                          <a:latin typeface="+mj-lt"/>
                          <a:cs typeface="Arial" panose="020B0604020202020204" pitchFamily="34" charset="0"/>
                        </a:rPr>
                        <a:t> </a:t>
                      </a:r>
                      <a:r>
                        <a:rPr lang="en-US" sz="2700" dirty="0" err="1">
                          <a:latin typeface="+mj-lt"/>
                          <a:cs typeface="Arial" panose="020B0604020202020204" pitchFamily="34" charset="0"/>
                        </a:rPr>
                        <a:t>Efiout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Psheeri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nem</a:t>
                      </a:r>
                      <a:r>
                        <a:rPr lang="en-US" sz="2700" baseline="0" dirty="0">
                          <a:latin typeface="+mj-lt"/>
                          <a:cs typeface="Arial" panose="020B0604020202020204" pitchFamily="34" charset="0"/>
                        </a:rPr>
                        <a:t> Pi </a:t>
                      </a:r>
                      <a:r>
                        <a:rPr lang="en-US" sz="2700" baseline="0" dirty="0" err="1">
                          <a:latin typeface="+mj-lt"/>
                          <a:cs typeface="Arial" panose="020B0604020202020204" pitchFamily="34" charset="0"/>
                        </a:rPr>
                        <a:t>Pnevma</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Etho-wab</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Ti-Trias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etgeek</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evol</a:t>
                      </a:r>
                      <a:r>
                        <a:rPr lang="en-US" sz="2700" baseline="0" dirty="0">
                          <a:latin typeface="+mj-lt"/>
                          <a:cs typeface="Arial" panose="020B0604020202020204" pitchFamily="34" charset="0"/>
                        </a:rPr>
                        <a:t>: ten </a:t>
                      </a:r>
                      <a:r>
                        <a:rPr lang="en-US" sz="2700" baseline="0" dirty="0" err="1">
                          <a:latin typeface="+mj-lt"/>
                          <a:cs typeface="Arial" panose="020B0604020202020204" pitchFamily="34" charset="0"/>
                        </a:rPr>
                        <a:t>ouwsht</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emmos</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tenti</a:t>
                      </a:r>
                      <a:r>
                        <a:rPr lang="en-US" sz="2700" baseline="0" dirty="0">
                          <a:latin typeface="+mj-lt"/>
                          <a:cs typeface="Arial" panose="020B0604020202020204" pitchFamily="34" charset="0"/>
                        </a:rPr>
                        <a:t> </a:t>
                      </a:r>
                      <a:r>
                        <a:rPr lang="en-US" sz="2700" baseline="0" dirty="0" err="1">
                          <a:latin typeface="+mj-lt"/>
                          <a:cs typeface="Arial" panose="020B0604020202020204" pitchFamily="34" charset="0"/>
                        </a:rPr>
                        <a:t>ouwnas</a:t>
                      </a:r>
                      <a:r>
                        <a:rPr lang="en-US" sz="2700" baseline="0" dirty="0">
                          <a:latin typeface="+mj-lt"/>
                          <a:cs typeface="Arial" panose="020B0604020202020204" pitchFamily="34" charset="0"/>
                        </a:rPr>
                        <a:t>.</a:t>
                      </a:r>
                      <a:endParaRPr lang="en-CA" sz="2700" baseline="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جى افسماروؤت انجى افيوت نيم ابشيري نيم بى ابنيفما اثؤواب تي اترياس اتجيك ايفول تين اوؤشت امموس تين تي اوؤناس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مبارك الآب والإبن، والروح القدس، الثالوث الكامل، نسجد له ونمجده. </a:t>
                      </a:r>
                      <a:endParaRPr lang="en-CA"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79512" y="6228020"/>
            <a:ext cx="8784976"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324358058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67044" y="188640"/>
            <a:ext cx="600997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Liturgy : 29</a:t>
            </a:r>
            <a:r>
              <a:rPr lang="en-CA" sz="3000" b="1" u="sng" baseline="30000">
                <a:solidFill>
                  <a:srgbClr val="FFFF00"/>
                </a:solidFill>
              </a:rPr>
              <a:t>th</a:t>
            </a:r>
            <a:r>
              <a:rPr lang="en-CA" sz="3000" b="1" u="sng">
                <a:solidFill>
                  <a:srgbClr val="FFFF00"/>
                </a:solidFill>
              </a:rPr>
              <a:t> Coptic Month</a:t>
            </a:r>
            <a:endParaRPr lang="en-CA" sz="3000" b="1" u="sng" dirty="0">
              <a:solidFill>
                <a:srgbClr val="FFFF00"/>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14742"/>
            <a:ext cx="9144000" cy="4828515"/>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60758984"/>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This is the day that the Lord has made. Let us rejoice and be glad in it.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Fai pe pi ehoo eta Epchois thamiof. Maren thelil enten onof emmon enkhetf.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الليلويا فاى بيه بى ايه هوؤ ايطا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ابشويس ثاميوف. مارين ثيليل انتين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اونوف اممون انخيتف.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هلليلويا. هذا هو اليوم الذي صنعه الرب فلنفرح ونبتهج فيه</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301257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Lord straighten our ways. Blessed is He, who comes in the name of the Lord. Alleluia.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Epchois ek e nahmen o Epchois ek e soten nen moit. Efsmaroot enje fi ethnio khen efran emPchois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او ابشويس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إك إيه ناهمين أو ابشويس إك إي سوتين نين مويت: افسماروؤت انجي في اثنيو خين افران ام ابشويس الليلويا</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يا رب خلصنا يا رب سهل سبيلنا. مبارك الآتي باسم الرب. هلليلويا.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9042815"/>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14313"/>
          <a:ext cx="8429684" cy="537492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74927">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Glory be to the Father and the Son and the Holy Spirit, now and forever and unto the age of all ages. 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2900" b="1" i="0" kern="1200" baseline="0">
                          <a:solidFill>
                            <a:srgbClr val="FFFF99"/>
                          </a:solidFill>
                          <a:latin typeface="+mn-lt"/>
                          <a:ea typeface="+mn-ea"/>
                          <a:cs typeface="+mn-cs"/>
                        </a:rPr>
                        <a:t>Alleluia</a:t>
                      </a:r>
                      <a:endParaRPr lang="en-US" sz="29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dirty="0" err="1">
                          <a:latin typeface="+mj-lt"/>
                          <a:cs typeface="Arial" panose="020B0604020202020204" pitchFamily="34" charset="0"/>
                        </a:rPr>
                        <a:t>Zoxa</a:t>
                      </a:r>
                      <a:r>
                        <a:rPr lang="en-CA" sz="3100" dirty="0">
                          <a:latin typeface="+mj-lt"/>
                          <a:cs typeface="Arial" panose="020B0604020202020204" pitchFamily="34" charset="0"/>
                        </a:rPr>
                        <a:t> </a:t>
                      </a:r>
                      <a:r>
                        <a:rPr lang="en-CA" sz="3100" dirty="0" err="1">
                          <a:latin typeface="+mj-lt"/>
                          <a:cs typeface="Arial" panose="020B0604020202020204" pitchFamily="34" charset="0"/>
                        </a:rPr>
                        <a:t>Patri</a:t>
                      </a:r>
                      <a:r>
                        <a:rPr lang="en-CA" sz="3100" dirty="0">
                          <a:latin typeface="+mj-lt"/>
                          <a:cs typeface="Arial" panose="020B0604020202020204" pitchFamily="34" charset="0"/>
                        </a:rPr>
                        <a:t> </a:t>
                      </a:r>
                      <a:r>
                        <a:rPr lang="en-CA" sz="3100" dirty="0" err="1">
                          <a:latin typeface="+mj-lt"/>
                          <a:cs typeface="Arial" panose="020B0604020202020204" pitchFamily="34" charset="0"/>
                        </a:rPr>
                        <a:t>ke</a:t>
                      </a:r>
                      <a:r>
                        <a:rPr lang="en-CA" sz="3100" dirty="0">
                          <a:latin typeface="+mj-lt"/>
                          <a:cs typeface="Arial" panose="020B0604020202020204" pitchFamily="34" charset="0"/>
                        </a:rPr>
                        <a:t> </a:t>
                      </a:r>
                      <a:r>
                        <a:rPr lang="en-CA" sz="3100" dirty="0" err="1">
                          <a:latin typeface="+mj-lt"/>
                          <a:cs typeface="Arial" panose="020B0604020202020204" pitchFamily="34" charset="0"/>
                        </a:rPr>
                        <a:t>Iyou</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Agio</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Pnevmati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neen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ke</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estos</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onaston</a:t>
                      </a:r>
                      <a:r>
                        <a:rPr lang="en-CA" sz="3100" baseline="0" dirty="0">
                          <a:latin typeface="+mj-lt"/>
                          <a:cs typeface="Arial" panose="020B0604020202020204" pitchFamily="34" charset="0"/>
                        </a:rPr>
                        <a:t> </a:t>
                      </a:r>
                      <a:r>
                        <a:rPr lang="en-CA" sz="3100" baseline="0" dirty="0" err="1">
                          <a:latin typeface="+mj-lt"/>
                          <a:cs typeface="Arial" panose="020B0604020202020204" pitchFamily="34" charset="0"/>
                        </a:rPr>
                        <a:t>ei</a:t>
                      </a:r>
                      <a:r>
                        <a:rPr lang="en-CA" sz="3100" baseline="0" dirty="0">
                          <a:latin typeface="+mj-lt"/>
                          <a:cs typeface="Arial" panose="020B0604020202020204" pitchFamily="34" charset="0"/>
                        </a:rPr>
                        <a:t> o-noon Amen.</a:t>
                      </a:r>
                    </a:p>
                    <a:p>
                      <a:r>
                        <a:rPr lang="en-CA" sz="3100" baseline="0">
                          <a:latin typeface="+mj-lt"/>
                          <a:cs typeface="Arial" panose="020B0604020202020204" pitchFamily="34" charset="0"/>
                        </a:rPr>
                        <a:t>Alleluia</a:t>
                      </a:r>
                      <a:endParaRPr lang="en-CA" sz="3100" dirty="0">
                        <a:latin typeface="+mj-lt"/>
                        <a:cs typeface="Arial" panose="020B0604020202020204" pitchFamily="34" charset="0"/>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ذوكسابترى كى ايو كى اجيو ابنفماتى كى نين كى آ إى كى اسطوس اى اوناس تون اى اونون آمين. </a:t>
                      </a:r>
                      <a:endParaRPr lang="en-CA"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الليلويا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dirty="0">
                          <a:solidFill>
                            <a:srgbClr val="FFFF99"/>
                          </a:solidFill>
                          <a:latin typeface="+mn-lt"/>
                          <a:ea typeface="+mn-ea"/>
                          <a:cs typeface="+mn-cs"/>
                        </a:rPr>
                        <a:t>المجد للآب والإبن والروح القدس، الآن وكل أوان وإلي دهر الدهور. آمين.</a:t>
                      </a:r>
                      <a:endParaRPr lang="en-CA" sz="32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200" b="1" i="0" kern="1200">
                          <a:solidFill>
                            <a:srgbClr val="FFFF99"/>
                          </a:solidFill>
                          <a:latin typeface="+mn-lt"/>
                          <a:ea typeface="+mn-ea"/>
                          <a:cs typeface="+mn-cs"/>
                        </a:rPr>
                        <a:t>الليلويا</a:t>
                      </a:r>
                      <a:endParaRPr lang="en-US" sz="32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26925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4731766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77838"/>
          <a:ext cx="8429684" cy="3108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Saved Amen, and with your spirit.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300" b="1" i="0" u="none" strike="noStrike" kern="1200" cap="none" spc="0" normalizeH="0" baseline="0" noProof="0" dirty="0">
                        <a:ln>
                          <a:noFill/>
                        </a:ln>
                        <a:solidFill>
                          <a:srgbClr val="FFFF99"/>
                        </a:solidFill>
                        <a:effectLst/>
                        <a:uLnTx/>
                        <a:uFillTx/>
                        <a:latin typeface="+mn-lt"/>
                        <a:ea typeface="+mn-ea"/>
                        <a:cs typeface="+mn-cs"/>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a:ln>
                            <a:noFill/>
                          </a:ln>
                          <a:solidFill>
                            <a:schemeClr val="bg1"/>
                          </a:solidFill>
                          <a:effectLst/>
                          <a:uLnTx/>
                          <a:uFillTx/>
                          <a:latin typeface="+mn-lt"/>
                          <a:ea typeface="+mn-ea"/>
                          <a:cs typeface="+mn-cs"/>
                        </a:rPr>
                        <a:t>So-tees </a:t>
                      </a:r>
                      <a:r>
                        <a:rPr kumimoji="0" lang="en-CA" sz="3300" b="1" i="0" u="none" strike="noStrike" kern="1200" cap="none" spc="0" normalizeH="0" baseline="0" noProof="0" dirty="0" err="1">
                          <a:ln>
                            <a:noFill/>
                          </a:ln>
                          <a:solidFill>
                            <a:schemeClr val="bg1"/>
                          </a:solidFill>
                          <a:effectLst/>
                          <a:uLnTx/>
                          <a:uFillTx/>
                          <a:latin typeface="+mn-lt"/>
                          <a:ea typeface="+mn-ea"/>
                          <a:cs typeface="+mn-cs"/>
                        </a:rPr>
                        <a:t>ameen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ke</a:t>
                      </a:r>
                      <a:r>
                        <a:rPr kumimoji="0" lang="en-CA" sz="3300" b="1" i="0" u="none" strike="noStrike" kern="1200" cap="none" spc="0" normalizeH="0" baseline="0" noProof="0" dirty="0">
                          <a:ln>
                            <a:noFill/>
                          </a:ln>
                          <a:solidFill>
                            <a:schemeClr val="bg1"/>
                          </a:solidFill>
                          <a:effectLst/>
                          <a:uLnTx/>
                          <a:uFillTx/>
                          <a:latin typeface="+mn-lt"/>
                          <a:ea typeface="+mn-ea"/>
                          <a:cs typeface="+mn-cs"/>
                        </a:rPr>
                        <a:t> to </a:t>
                      </a:r>
                      <a:r>
                        <a:rPr kumimoji="0" lang="en-CA" sz="3300" b="1" i="0" u="none" strike="noStrike" kern="1200" cap="none" spc="0" normalizeH="0" baseline="0" noProof="0" dirty="0" err="1">
                          <a:ln>
                            <a:noFill/>
                          </a:ln>
                          <a:solidFill>
                            <a:schemeClr val="bg1"/>
                          </a:solidFill>
                          <a:effectLst/>
                          <a:uLnTx/>
                          <a:uFillTx/>
                          <a:latin typeface="+mn-lt"/>
                          <a:ea typeface="+mn-ea"/>
                          <a:cs typeface="+mn-cs"/>
                        </a:rPr>
                        <a:t>epnev</a:t>
                      </a:r>
                      <a:r>
                        <a:rPr kumimoji="0" lang="en-CA" sz="3300" b="1" i="0" u="none" strike="noStrike" kern="1200" cap="none" spc="0" normalizeH="0" baseline="0" noProof="0" dirty="0">
                          <a:ln>
                            <a:noFill/>
                          </a:ln>
                          <a:solidFill>
                            <a:schemeClr val="bg1"/>
                          </a:solidFill>
                          <a:effectLst/>
                          <a:uLnTx/>
                          <a:uFillTx/>
                          <a:latin typeface="+mn-lt"/>
                          <a:ea typeface="+mn-ea"/>
                          <a:cs typeface="+mn-cs"/>
                        </a:rPr>
                        <a:t>-ma-</a:t>
                      </a:r>
                      <a:r>
                        <a:rPr kumimoji="0" lang="en-CA" sz="3300" b="1" i="0" u="none" strike="noStrike" kern="1200" cap="none" spc="0" normalizeH="0" baseline="0" noProof="0" dirty="0" err="1">
                          <a:ln>
                            <a:noFill/>
                          </a:ln>
                          <a:solidFill>
                            <a:schemeClr val="bg1"/>
                          </a:solidFill>
                          <a:effectLst/>
                          <a:uLnTx/>
                          <a:uFillTx/>
                          <a:latin typeface="+mn-lt"/>
                          <a:ea typeface="+mn-ea"/>
                          <a:cs typeface="+mn-cs"/>
                        </a:rPr>
                        <a:t>ti</a:t>
                      </a:r>
                      <a:r>
                        <a:rPr kumimoji="0" lang="en-CA" sz="3300" b="1" i="0" u="none" strike="noStrike" kern="1200" cap="none" spc="0" normalizeH="0" baseline="0" noProof="0" dirty="0">
                          <a:ln>
                            <a:noFill/>
                          </a:ln>
                          <a:solidFill>
                            <a:schemeClr val="bg1"/>
                          </a:solidFill>
                          <a:effectLst/>
                          <a:uLnTx/>
                          <a:uFillTx/>
                          <a:latin typeface="+mn-lt"/>
                          <a:ea typeface="+mn-ea"/>
                          <a:cs typeface="+mn-cs"/>
                        </a:rPr>
                        <a:t> so.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سوتيس آمين كى طو ابنفماتى سو</a:t>
                      </a:r>
                      <a:endParaRPr lang="en-CA" sz="3300" b="1" dirty="0">
                        <a:solidFill>
                          <a:schemeClr val="bg1"/>
                        </a:solidFill>
                      </a:endParaRPr>
                    </a:p>
                    <a:p>
                      <a:pPr algn="r"/>
                      <a:endParaRPr lang="en-CA" sz="3300" b="1" dirty="0">
                        <a:solidFill>
                          <a:schemeClr val="bg1"/>
                        </a:solidFill>
                      </a:endParaRPr>
                    </a:p>
                    <a:p>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خلصت حقاً، ومع روحك.</a:t>
                      </a:r>
                      <a:endParaRPr lang="en-CA" sz="3300" b="1" dirty="0">
                        <a:solidFill>
                          <a:srgbClr val="FFFF99"/>
                        </a:solidFill>
                      </a:endParaRPr>
                    </a:p>
                    <a:p>
                      <a:endParaRPr lang="en-US" sz="3300" b="1" i="0" kern="1200" dirty="0">
                        <a:solidFill>
                          <a:srgbClr val="FFFF99"/>
                        </a:solidFill>
                        <a:latin typeface="+mn-lt"/>
                        <a:ea typeface="+mn-ea"/>
                        <a:cs typeface="+mn-cs"/>
                      </a:endParaRPr>
                    </a:p>
                    <a:p>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436483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86330135"/>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45985660"/>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This censer of pure gold, bearing the aroma, is in the hands of Aaron the Priest, offering up incense on the altar.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Tai </a:t>
                      </a:r>
                      <a:r>
                        <a:rPr kumimoji="0" lang="en-CA" sz="2800" b="1" i="0" u="none" strike="noStrike" kern="1200" cap="none" spc="0" normalizeH="0" baseline="0" noProof="0" dirty="0" err="1">
                          <a:ln>
                            <a:noFill/>
                          </a:ln>
                          <a:solidFill>
                            <a:schemeClr val="bg1"/>
                          </a:solidFill>
                          <a:effectLst/>
                          <a:uLnTx/>
                          <a:uFillTx/>
                          <a:latin typeface="+mn-lt"/>
                          <a:ea typeface="+mn-ea"/>
                          <a:cs typeface="+mn-cs"/>
                        </a:rPr>
                        <a:t>Shouri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Ennoub</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Enkatharos</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etfai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a:t>
                      </a:r>
                      <a:r>
                        <a:rPr kumimoji="0" lang="en-CA" sz="2800" b="1" i="0" u="none" strike="noStrike" kern="1200" cap="none" spc="0" normalizeH="0" baseline="0" noProof="0" dirty="0">
                          <a:ln>
                            <a:noFill/>
                          </a:ln>
                          <a:solidFill>
                            <a:schemeClr val="bg1"/>
                          </a:solidFill>
                          <a:effectLst/>
                          <a:uLnTx/>
                          <a:uFillTx/>
                          <a:latin typeface="+mn-lt"/>
                          <a:ea typeface="+mn-ea"/>
                          <a:cs typeface="+mn-cs"/>
                        </a:rPr>
                        <a:t> 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-Aaron pi-</a:t>
                      </a:r>
                      <a:r>
                        <a:rPr kumimoji="0" lang="en-CA" sz="28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2800" b="1" i="0" u="none" strike="noStrike" kern="1200" cap="none" spc="0" normalizeH="0" baseline="0" noProof="0" dirty="0">
                          <a:ln>
                            <a:noFill/>
                          </a:ln>
                          <a:solidFill>
                            <a:schemeClr val="bg1"/>
                          </a:solidFill>
                          <a:effectLst/>
                          <a:uLnTx/>
                          <a:uFillTx/>
                          <a:latin typeface="+mn-lt"/>
                          <a:ea typeface="+mn-ea"/>
                          <a:cs typeface="+mn-cs"/>
                        </a:rPr>
                        <a:t> : </a:t>
                      </a:r>
                      <a:r>
                        <a:rPr kumimoji="0" lang="en-CA" sz="28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2800" b="1" i="0" u="none" strike="noStrike" kern="1200" cap="none" spc="0" normalizeH="0" baseline="0" noProof="0" dirty="0">
                          <a:ln>
                            <a:noFill/>
                          </a:ln>
                          <a:solidFill>
                            <a:schemeClr val="bg1"/>
                          </a:solidFill>
                          <a:effectLst/>
                          <a:uLnTx/>
                          <a:uFillTx/>
                          <a:latin typeface="+mn-lt"/>
                          <a:ea typeface="+mn-ea"/>
                          <a:cs typeface="+mn-cs"/>
                        </a:rPr>
                        <a:t> e-</a:t>
                      </a:r>
                      <a:r>
                        <a:rPr kumimoji="0" lang="en-CA" sz="2800" b="1" i="0" u="none" strike="noStrike" kern="1200" cap="none" spc="0" normalizeH="0" baseline="0" noProof="0" dirty="0" err="1">
                          <a:ln>
                            <a:noFill/>
                          </a:ln>
                          <a:solidFill>
                            <a:schemeClr val="bg1"/>
                          </a:solidFill>
                          <a:effectLst/>
                          <a:uLnTx/>
                          <a:uFillTx/>
                          <a:latin typeface="+mn-lt"/>
                          <a:ea typeface="+mn-ea"/>
                          <a:cs typeface="+mn-cs"/>
                        </a:rPr>
                        <a:t>oo</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ejen</a:t>
                      </a:r>
                      <a:r>
                        <a:rPr kumimoji="0" lang="en-CA" sz="2800" b="1" i="0" u="none" strike="noStrike" kern="1200" cap="none" spc="0" normalizeH="0" baseline="0" noProof="0" dirty="0">
                          <a:ln>
                            <a:noFill/>
                          </a:ln>
                          <a:solidFill>
                            <a:schemeClr val="bg1"/>
                          </a:solidFill>
                          <a:effectLst/>
                          <a:uLnTx/>
                          <a:uFillTx/>
                          <a:latin typeface="+mn-lt"/>
                          <a:ea typeface="+mn-ea"/>
                          <a:cs typeface="+mn-cs"/>
                        </a:rPr>
                        <a:t> pima-</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er-sho-ooshi</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طاى شورى ان نوب انكا ثاروس اتفاى خابى أروماطا ايت خين نين جيج أن آآرون بى أوويب افطالى أو اسطوى نوفى اى ابشوى ايجين بى ما ان ار شوؤشى </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هذه المجمرة الذهب النقي 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93800975"/>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6233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a:t>
                      </a:r>
                      <a:r>
                        <a:rPr lang="en-CA" sz="3100" b="1" i="0" kern="1200" dirty="0" err="1">
                          <a:solidFill>
                            <a:srgbClr val="FFFF99"/>
                          </a:solidFill>
                          <a:latin typeface="+mn-lt"/>
                          <a:ea typeface="+mn-ea"/>
                          <a:cs typeface="+mn-cs"/>
                        </a:rPr>
                        <a:t>Theotokos</a:t>
                      </a:r>
                      <a:r>
                        <a:rPr lang="en-CA" sz="3100" b="1" i="0" kern="1200" dirty="0">
                          <a:solidFill>
                            <a:srgbClr val="FFFF99"/>
                          </a:solidFill>
                          <a:latin typeface="+mn-lt"/>
                          <a:ea typeface="+mn-ea"/>
                          <a:cs typeface="+mn-cs"/>
                        </a:rPr>
                        <a:t> Saint Mary, </a:t>
                      </a:r>
                    </a:p>
                    <a:p>
                      <a:r>
                        <a:rPr lang="en-CA" sz="3100" b="1" i="0" kern="1200" dirty="0">
                          <a:solidFill>
                            <a:srgbClr val="FFFF99"/>
                          </a:solidFill>
                          <a:latin typeface="+mn-lt"/>
                          <a:ea typeface="+mn-ea"/>
                          <a:cs typeface="+mn-cs"/>
                        </a:rPr>
                        <a:t>O Lord, grant us the forgiveness of our sins.</a:t>
                      </a:r>
                      <a:endParaRPr lang="en-CA" sz="3100" b="1" dirty="0">
                        <a:solidFill>
                          <a:srgbClr val="FFFF99"/>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ente </a:t>
                      </a:r>
                      <a:r>
                        <a:rPr lang="en-CA" sz="3100" u="none" baseline="0" dirty="0" err="1">
                          <a:solidFill>
                            <a:schemeClr val="bg1"/>
                          </a:solidFill>
                        </a:rPr>
                        <a:t>tiTheotokos</a:t>
                      </a:r>
                      <a:r>
                        <a:rPr lang="en-CA" sz="3100" u="none" baseline="0" dirty="0">
                          <a:solidFill>
                            <a:schemeClr val="bg1"/>
                          </a:solidFill>
                        </a:rPr>
                        <a:t> eth-</a:t>
                      </a:r>
                      <a:r>
                        <a:rPr lang="en-CA" sz="3100" u="none" baseline="0" dirty="0" err="1">
                          <a:solidFill>
                            <a:schemeClr val="bg1"/>
                          </a:solidFill>
                        </a:rPr>
                        <a:t>owwab</a:t>
                      </a:r>
                      <a:r>
                        <a:rPr lang="en-CA" sz="3100" u="none" baseline="0" dirty="0">
                          <a:solidFill>
                            <a:schemeClr val="bg1"/>
                          </a:solidFill>
                        </a:rPr>
                        <a:t> Maria </a:t>
                      </a:r>
                    </a:p>
                    <a:p>
                      <a:r>
                        <a:rPr lang="en-CA" sz="3100" baseline="0" dirty="0" err="1">
                          <a:solidFill>
                            <a:schemeClr val="bg1"/>
                          </a:solidFill>
                        </a:rPr>
                        <a:t>Epchois</a:t>
                      </a:r>
                      <a:r>
                        <a:rPr lang="en-CA" sz="3100" baseline="0" dirty="0">
                          <a:solidFill>
                            <a:schemeClr val="bg1"/>
                          </a:solidFill>
                        </a:rPr>
                        <a:t>  </a:t>
                      </a:r>
                      <a:r>
                        <a:rPr lang="en-CA" sz="3100" baseline="0" dirty="0" err="1">
                          <a:solidFill>
                            <a:schemeClr val="bg1"/>
                          </a:solidFill>
                        </a:rPr>
                        <a:t>ari-ehmot</a:t>
                      </a:r>
                      <a:r>
                        <a:rPr lang="en-CA" sz="3100" baseline="0" dirty="0">
                          <a:solidFill>
                            <a:schemeClr val="bg1"/>
                          </a:solidFill>
                        </a:rPr>
                        <a:t> nan </a:t>
                      </a:r>
                      <a:r>
                        <a:rPr lang="en-CA" sz="3100" baseline="0" dirty="0" err="1">
                          <a:solidFill>
                            <a:schemeClr val="bg1"/>
                          </a:solidFill>
                        </a:rPr>
                        <a:t>empiko</a:t>
                      </a:r>
                      <a:r>
                        <a:rPr lang="en-CA" sz="3100" baseline="0" dirty="0">
                          <a:solidFill>
                            <a:schemeClr val="bg1"/>
                          </a:solidFill>
                        </a:rPr>
                        <a:t> evol ente nennovi </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تى</a:t>
                      </a:r>
                      <a:br>
                        <a:rPr lang="ar-SA" sz="3300" b="1" dirty="0">
                          <a:effectLst/>
                        </a:rPr>
                      </a:br>
                      <a:r>
                        <a:rPr lang="ar-SA" sz="3300" b="1" dirty="0">
                          <a:effectLst/>
                        </a:rPr>
                        <a:t>ثيؤطوكوس اثؤواب ماريا ابشويس</a:t>
                      </a:r>
                      <a:endParaRPr lang="en-CA" sz="3300" b="1" dirty="0">
                        <a:effectLst/>
                      </a:endParaRPr>
                    </a:p>
                    <a:p>
                      <a:pPr algn="r"/>
                      <a:r>
                        <a:rPr lang="ar-SA" sz="3300" b="1" dirty="0">
                          <a:effectLst/>
                        </a:rPr>
                        <a:t>آرى اهموت نان امبى كو إيفول</a:t>
                      </a:r>
                      <a:br>
                        <a:rPr lang="ar-SA" sz="3300" b="1" dirty="0">
                          <a:effectLst/>
                        </a:rPr>
                      </a:br>
                      <a:r>
                        <a:rPr lang="ar-SA" sz="3300" b="1" dirty="0">
                          <a:effectLst/>
                        </a:rPr>
                        <a:t>انتى نين نوفى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والدة الإله</a:t>
                      </a:r>
                      <a:br>
                        <a:rPr lang="ar-SA" sz="3300" b="1" dirty="0">
                          <a:solidFill>
                            <a:srgbClr val="FFFF99"/>
                          </a:solidFill>
                          <a:effectLst/>
                        </a:rPr>
                      </a:br>
                      <a:r>
                        <a:rPr lang="ar-SA" sz="3300" b="1" dirty="0">
                          <a:solidFill>
                            <a:srgbClr val="FFFF99"/>
                          </a:solidFill>
                          <a:effectLst/>
                        </a:rPr>
                        <a:t>القديسة مريم 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8318585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16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100" b="1" i="0" kern="1200" dirty="0">
                          <a:solidFill>
                            <a:srgbClr val="FFFF99"/>
                          </a:solidFill>
                          <a:latin typeface="+mn-lt"/>
                          <a:ea typeface="+mn-ea"/>
                          <a:cs typeface="+mn-cs"/>
                        </a:rPr>
                        <a:t>Through the inter-cessions of the Trumpeter of the Resurrection Michael the head of the heavenly, </a:t>
                      </a:r>
                    </a:p>
                    <a:p>
                      <a:r>
                        <a:rPr lang="en-CA" sz="3100" b="1" i="0" kern="1200" dirty="0">
                          <a:solidFill>
                            <a:srgbClr val="FFFF99"/>
                          </a:solidFill>
                          <a:latin typeface="+mn-lt"/>
                          <a:ea typeface="+mn-ea"/>
                          <a:cs typeface="+mn-cs"/>
                        </a:rPr>
                        <a:t>O Lord…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100" u="none" dirty="0">
                          <a:solidFill>
                            <a:schemeClr val="bg1"/>
                          </a:solidFill>
                        </a:rPr>
                        <a:t>Hiten</a:t>
                      </a:r>
                      <a:r>
                        <a:rPr lang="en-CA" sz="3100" u="none" baseline="0" dirty="0">
                          <a:solidFill>
                            <a:schemeClr val="bg1"/>
                          </a:solidFill>
                        </a:rPr>
                        <a:t> </a:t>
                      </a:r>
                      <a:r>
                        <a:rPr lang="en-CA" sz="3100" u="none" baseline="0" dirty="0" err="1">
                          <a:solidFill>
                            <a:schemeClr val="bg1"/>
                          </a:solidFill>
                        </a:rPr>
                        <a:t>ni-epresvia</a:t>
                      </a:r>
                      <a:r>
                        <a:rPr lang="en-CA" sz="3100" u="none" baseline="0" dirty="0">
                          <a:solidFill>
                            <a:schemeClr val="bg1"/>
                          </a:solidFill>
                        </a:rPr>
                        <a:t> </a:t>
                      </a:r>
                      <a:r>
                        <a:rPr lang="en-CA" sz="3100" u="none" baseline="0" dirty="0" err="1">
                          <a:solidFill>
                            <a:schemeClr val="bg1"/>
                          </a:solidFill>
                        </a:rPr>
                        <a:t>ente</a:t>
                      </a:r>
                      <a:r>
                        <a:rPr lang="en-CA" sz="3100" u="none" baseline="0" dirty="0">
                          <a:solidFill>
                            <a:schemeClr val="bg1"/>
                          </a:solidFill>
                        </a:rPr>
                        <a:t> pi </a:t>
                      </a:r>
                      <a:r>
                        <a:rPr lang="en-CA" sz="3100" u="none" baseline="0" dirty="0" err="1">
                          <a:solidFill>
                            <a:schemeClr val="bg1"/>
                          </a:solidFill>
                        </a:rPr>
                        <a:t>salpestees</a:t>
                      </a:r>
                      <a:r>
                        <a:rPr lang="en-CA" sz="3100" u="none" baseline="0" dirty="0">
                          <a:solidFill>
                            <a:schemeClr val="bg1"/>
                          </a:solidFill>
                        </a:rPr>
                        <a:t> </a:t>
                      </a:r>
                      <a:r>
                        <a:rPr lang="en-CA" sz="3100" u="none" baseline="0" dirty="0" err="1">
                          <a:solidFill>
                            <a:schemeClr val="bg1"/>
                          </a:solidFill>
                        </a:rPr>
                        <a:t>en</a:t>
                      </a:r>
                      <a:r>
                        <a:rPr lang="en-CA" sz="3100" u="none" baseline="0" dirty="0">
                          <a:solidFill>
                            <a:schemeClr val="bg1"/>
                          </a:solidFill>
                        </a:rPr>
                        <a:t> </a:t>
                      </a:r>
                      <a:r>
                        <a:rPr lang="en-CA" sz="3100" u="none" baseline="0" dirty="0" err="1">
                          <a:solidFill>
                            <a:schemeClr val="bg1"/>
                          </a:solidFill>
                        </a:rPr>
                        <a:t>ti</a:t>
                      </a:r>
                      <a:r>
                        <a:rPr lang="en-CA" sz="3100" u="none" baseline="0" dirty="0">
                          <a:solidFill>
                            <a:schemeClr val="bg1"/>
                          </a:solidFill>
                        </a:rPr>
                        <a:t> </a:t>
                      </a:r>
                      <a:r>
                        <a:rPr lang="en-CA" sz="3100" u="none" baseline="0" dirty="0" err="1">
                          <a:solidFill>
                            <a:schemeClr val="bg1"/>
                          </a:solidFill>
                        </a:rPr>
                        <a:t>anastasees</a:t>
                      </a:r>
                      <a:r>
                        <a:rPr lang="en-CA" sz="3100" u="none" baseline="0" dirty="0">
                          <a:solidFill>
                            <a:schemeClr val="bg1"/>
                          </a:solidFill>
                        </a:rPr>
                        <a:t> </a:t>
                      </a:r>
                      <a:r>
                        <a:rPr lang="en-CA" sz="3100" u="none" baseline="0" dirty="0" err="1">
                          <a:solidFill>
                            <a:schemeClr val="bg1"/>
                          </a:solidFill>
                        </a:rPr>
                        <a:t>Mikhaeel</a:t>
                      </a:r>
                      <a:r>
                        <a:rPr lang="en-CA" sz="3100" u="none" baseline="0" dirty="0">
                          <a:solidFill>
                            <a:schemeClr val="bg1"/>
                          </a:solidFill>
                        </a:rPr>
                        <a:t> ep </a:t>
                      </a:r>
                      <a:r>
                        <a:rPr lang="en-CA" sz="3100" u="none" baseline="0" dirty="0" err="1">
                          <a:solidFill>
                            <a:schemeClr val="bg1"/>
                          </a:solidFill>
                        </a:rPr>
                        <a:t>arkhon</a:t>
                      </a:r>
                      <a:r>
                        <a:rPr lang="en-CA" sz="3100" u="none" baseline="0" dirty="0">
                          <a:solidFill>
                            <a:schemeClr val="bg1"/>
                          </a:solidFill>
                        </a:rPr>
                        <a:t> </a:t>
                      </a:r>
                      <a:r>
                        <a:rPr lang="en-CA" sz="3100" u="none" baseline="0" dirty="0" err="1">
                          <a:solidFill>
                            <a:schemeClr val="bg1"/>
                          </a:solidFill>
                        </a:rPr>
                        <a:t>enna</a:t>
                      </a:r>
                      <a:r>
                        <a:rPr lang="en-CA" sz="3100" u="none" baseline="0" dirty="0">
                          <a:solidFill>
                            <a:schemeClr val="bg1"/>
                          </a:solidFill>
                        </a:rPr>
                        <a:t> </a:t>
                      </a:r>
                      <a:r>
                        <a:rPr lang="en-CA" sz="3100" u="none" baseline="0" dirty="0" err="1">
                          <a:solidFill>
                            <a:schemeClr val="bg1"/>
                          </a:solidFill>
                        </a:rPr>
                        <a:t>ni</a:t>
                      </a:r>
                      <a:r>
                        <a:rPr lang="en-CA" sz="3100" u="none" baseline="0" dirty="0">
                          <a:solidFill>
                            <a:schemeClr val="bg1"/>
                          </a:solidFill>
                        </a:rPr>
                        <a:t> fi </a:t>
                      </a:r>
                      <a:r>
                        <a:rPr lang="en-CA" sz="3100" u="none" baseline="0" dirty="0" err="1">
                          <a:solidFill>
                            <a:schemeClr val="bg1"/>
                          </a:solidFill>
                        </a:rPr>
                        <a:t>oowi</a:t>
                      </a:r>
                      <a:endParaRPr lang="en-CA" sz="3100" u="none" baseline="0" dirty="0">
                        <a:solidFill>
                          <a:schemeClr val="bg1"/>
                        </a:solidFill>
                      </a:endParaRPr>
                    </a:p>
                    <a:p>
                      <a:r>
                        <a:rPr lang="en-CA" sz="3100" baseline="0" dirty="0" err="1">
                          <a:solidFill>
                            <a:schemeClr val="bg1"/>
                          </a:solidFill>
                        </a:rPr>
                        <a:t>Epchois</a:t>
                      </a:r>
                      <a:endParaRPr lang="en-CA" sz="3100" dirty="0">
                        <a:solidFill>
                          <a:schemeClr val="bg1"/>
                        </a:solidFill>
                      </a:endParaRP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بي سالبيستيس ان تى آناسطاسيس ميخائيل اب آرخون اننا نى فيؤوى </a:t>
                      </a:r>
                      <a:r>
                        <a:rPr lang="en-US" sz="3300" b="1" dirty="0">
                          <a:effectLst/>
                        </a:rPr>
                        <a:t>…</a:t>
                      </a:r>
                      <a:r>
                        <a:rPr lang="ar-SA" sz="3300" b="1" dirty="0">
                          <a:effectLst/>
                        </a:rPr>
                        <a:t>ابشويس</a:t>
                      </a:r>
                      <a:endParaRPr lang="en-CA" sz="3300" b="1" dirty="0">
                        <a:effectLst/>
                      </a:endParaRP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مبوق القيامة ميخائيل رئيس السمائيين</a:t>
                      </a:r>
                      <a:endParaRPr lang="en-US" sz="3300" b="1" dirty="0">
                        <a:solidFill>
                          <a:srgbClr val="FFFF99"/>
                        </a:solidFill>
                        <a:effectLst/>
                      </a:endParaRPr>
                    </a:p>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3250258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68719203"/>
              </p:ext>
            </p:extLst>
          </p:nvPr>
        </p:nvGraphicFramePr>
        <p:xfrm>
          <a:off x="357188" y="7616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2800" b="1" i="0" kern="1200" dirty="0">
                          <a:solidFill>
                            <a:srgbClr val="FFFF99"/>
                          </a:solidFill>
                          <a:latin typeface="+mn-lt"/>
                          <a:ea typeface="+mn-ea"/>
                          <a:cs typeface="+mn-cs"/>
                        </a:rPr>
                        <a:t>Through the inter-cessions of the archangel Gabriel, the herald of glad tidings, </a:t>
                      </a:r>
                    </a:p>
                    <a:p>
                      <a:r>
                        <a:rPr lang="en-CA" sz="2800" b="1" i="0" kern="1200" dirty="0">
                          <a:solidFill>
                            <a:srgbClr val="FFFF99"/>
                          </a:solidFill>
                          <a:latin typeface="+mn-lt"/>
                          <a:ea typeface="+mn-ea"/>
                          <a:cs typeface="+mn-cs"/>
                        </a:rPr>
                        <a:t>O Lord, grant us the forgiveness of our sins.</a:t>
                      </a:r>
                      <a:endParaRPr lang="en-CA" sz="2800" b="1" dirty="0">
                        <a:solidFill>
                          <a:srgbClr val="FFFF99"/>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2800" u="none" dirty="0">
                          <a:solidFill>
                            <a:schemeClr val="bg1"/>
                          </a:solidFill>
                        </a:rPr>
                        <a:t>Hiten</a:t>
                      </a:r>
                      <a:r>
                        <a:rPr lang="en-CA" sz="2800" u="none" baseline="0" dirty="0">
                          <a:solidFill>
                            <a:schemeClr val="bg1"/>
                          </a:solidFill>
                        </a:rPr>
                        <a:t> </a:t>
                      </a:r>
                      <a:r>
                        <a:rPr lang="en-CA" sz="2800" u="none" baseline="0" dirty="0" err="1">
                          <a:solidFill>
                            <a:schemeClr val="bg1"/>
                          </a:solidFill>
                        </a:rPr>
                        <a:t>ni-epresvia</a:t>
                      </a:r>
                      <a:r>
                        <a:rPr lang="en-CA" sz="2800" u="none" baseline="0" dirty="0">
                          <a:solidFill>
                            <a:schemeClr val="bg1"/>
                          </a:solidFill>
                        </a:rPr>
                        <a:t> </a:t>
                      </a:r>
                      <a:r>
                        <a:rPr lang="en-CA" sz="2800" u="none" baseline="0" dirty="0" err="1">
                          <a:solidFill>
                            <a:schemeClr val="bg1"/>
                          </a:solidFill>
                        </a:rPr>
                        <a:t>ente</a:t>
                      </a:r>
                      <a:r>
                        <a:rPr lang="en-CA" sz="2800" u="none" baseline="0" dirty="0">
                          <a:solidFill>
                            <a:schemeClr val="bg1"/>
                          </a:solidFill>
                        </a:rPr>
                        <a:t> pi </a:t>
                      </a:r>
                      <a:r>
                        <a:rPr lang="en-CA" sz="2800" u="none" baseline="0" dirty="0" err="1">
                          <a:solidFill>
                            <a:schemeClr val="bg1"/>
                          </a:solidFill>
                        </a:rPr>
                        <a:t>arshi</a:t>
                      </a:r>
                      <a:r>
                        <a:rPr lang="en-CA" sz="2800" u="none" baseline="0" dirty="0">
                          <a:solidFill>
                            <a:schemeClr val="bg1"/>
                          </a:solidFill>
                        </a:rPr>
                        <a:t> </a:t>
                      </a:r>
                      <a:r>
                        <a:rPr lang="en-CA" sz="2800" u="none" baseline="0" dirty="0" err="1">
                          <a:solidFill>
                            <a:schemeClr val="bg1"/>
                          </a:solidFill>
                        </a:rPr>
                        <a:t>angelos</a:t>
                      </a:r>
                      <a:r>
                        <a:rPr lang="en-CA" sz="2800" u="none" baseline="0" dirty="0">
                          <a:solidFill>
                            <a:schemeClr val="bg1"/>
                          </a:solidFill>
                        </a:rPr>
                        <a:t> </a:t>
                      </a:r>
                      <a:r>
                        <a:rPr lang="en-CA" sz="2800" u="none" baseline="0" dirty="0" err="1">
                          <a:solidFill>
                            <a:schemeClr val="bg1"/>
                          </a:solidFill>
                        </a:rPr>
                        <a:t>ethouwab</a:t>
                      </a:r>
                      <a:r>
                        <a:rPr lang="en-CA" sz="2800" u="none" baseline="0" dirty="0">
                          <a:solidFill>
                            <a:schemeClr val="bg1"/>
                          </a:solidFill>
                        </a:rPr>
                        <a:t> </a:t>
                      </a:r>
                      <a:r>
                        <a:rPr lang="en-CA" sz="2800" u="none" baseline="0" dirty="0" err="1">
                          <a:solidFill>
                            <a:schemeClr val="bg1"/>
                          </a:solidFill>
                        </a:rPr>
                        <a:t>Ghabri</a:t>
                      </a:r>
                      <a:r>
                        <a:rPr lang="en-CA" sz="2800" u="none" baseline="0" dirty="0">
                          <a:solidFill>
                            <a:schemeClr val="bg1"/>
                          </a:solidFill>
                        </a:rPr>
                        <a:t>-eel </a:t>
                      </a:r>
                      <a:r>
                        <a:rPr lang="en-CA" sz="2800" u="none" baseline="0" dirty="0" err="1">
                          <a:solidFill>
                            <a:schemeClr val="bg1"/>
                          </a:solidFill>
                        </a:rPr>
                        <a:t>pifai</a:t>
                      </a:r>
                      <a:r>
                        <a:rPr lang="en-CA" sz="2800" u="none" baseline="0" dirty="0">
                          <a:solidFill>
                            <a:schemeClr val="bg1"/>
                          </a:solidFill>
                        </a:rPr>
                        <a:t> </a:t>
                      </a:r>
                      <a:r>
                        <a:rPr lang="en-CA" sz="2800" u="none" baseline="0" dirty="0" err="1">
                          <a:solidFill>
                            <a:schemeClr val="bg1"/>
                          </a:solidFill>
                        </a:rPr>
                        <a:t>shennofi</a:t>
                      </a:r>
                      <a:r>
                        <a:rPr lang="en-CA" sz="2800" u="none" baseline="0" dirty="0">
                          <a:solidFill>
                            <a:schemeClr val="bg1"/>
                          </a:solidFill>
                        </a:rPr>
                        <a:t> </a:t>
                      </a:r>
                    </a:p>
                    <a:p>
                      <a:r>
                        <a:rPr lang="en-CA" sz="2800" baseline="0" dirty="0" err="1">
                          <a:solidFill>
                            <a:schemeClr val="bg1"/>
                          </a:solidFill>
                        </a:rPr>
                        <a:t>Epchois</a:t>
                      </a:r>
                      <a:r>
                        <a:rPr lang="en-CA" sz="2800" baseline="0" dirty="0">
                          <a:solidFill>
                            <a:schemeClr val="bg1"/>
                          </a:solidFill>
                        </a:rPr>
                        <a:t>  </a:t>
                      </a:r>
                      <a:r>
                        <a:rPr lang="en-CA" sz="2800" baseline="0" dirty="0" err="1">
                          <a:solidFill>
                            <a:schemeClr val="bg1"/>
                          </a:solidFill>
                        </a:rPr>
                        <a:t>ari-ehmot</a:t>
                      </a:r>
                      <a:r>
                        <a:rPr lang="en-CA" sz="2800" baseline="0" dirty="0">
                          <a:solidFill>
                            <a:schemeClr val="bg1"/>
                          </a:solidFill>
                        </a:rPr>
                        <a:t> nan </a:t>
                      </a:r>
                      <a:r>
                        <a:rPr lang="en-CA" sz="2800" baseline="0" dirty="0" err="1">
                          <a:solidFill>
                            <a:schemeClr val="bg1"/>
                          </a:solidFill>
                        </a:rPr>
                        <a:t>empiko</a:t>
                      </a:r>
                      <a:r>
                        <a:rPr lang="en-CA" sz="2800" baseline="0" dirty="0">
                          <a:solidFill>
                            <a:schemeClr val="bg1"/>
                          </a:solidFill>
                        </a:rPr>
                        <a:t> evol ente nennovi </a:t>
                      </a:r>
                      <a:endParaRPr lang="en-CA" sz="2800" dirty="0">
                        <a:solidFill>
                          <a:schemeClr val="bg1"/>
                        </a:solidFill>
                      </a:endParaRPr>
                    </a:p>
                    <a:p>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 انتى بى آرشي آنجيلوس</a:t>
                      </a:r>
                      <a:r>
                        <a:rPr lang="en-US" sz="3300" b="1" baseline="0" dirty="0">
                          <a:effectLst/>
                        </a:rPr>
                        <a:t> </a:t>
                      </a:r>
                      <a:r>
                        <a:rPr lang="ar-SA" sz="3300" b="1" dirty="0">
                          <a:effectLst/>
                        </a:rPr>
                        <a:t>اثؤواب</a:t>
                      </a:r>
                      <a:r>
                        <a:rPr lang="en-US" sz="3300" b="1" baseline="0" dirty="0">
                          <a:effectLst/>
                        </a:rPr>
                        <a:t> </a:t>
                      </a:r>
                      <a:r>
                        <a:rPr lang="ar-SA" sz="3300" b="1" dirty="0">
                          <a:effectLst/>
                        </a:rPr>
                        <a:t>غابريئيل بى فاى شيننوفى ابشويس</a:t>
                      </a:r>
                      <a:endParaRPr lang="en-CA" sz="33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رئيس الملائكة الطاهر غبريال المبشر </a:t>
                      </a:r>
                      <a:endParaRPr lang="en-US" sz="3300" b="1" dirty="0">
                        <a:solidFill>
                          <a:srgbClr val="FFFF99"/>
                        </a:solidFill>
                        <a:effectLst/>
                      </a:endParaRPr>
                    </a:p>
                    <a:p>
                      <a:pPr algn="r"/>
                      <a:r>
                        <a:rPr lang="ar-SA" sz="3300" b="1" dirty="0">
                          <a:solidFill>
                            <a:srgbClr val="FFFF99"/>
                          </a:solidFill>
                          <a:effectLst/>
                        </a:rPr>
                        <a:t>يا رب</a:t>
                      </a:r>
                      <a:br>
                        <a:rPr lang="ar-SA" sz="3300" b="1" dirty="0">
                          <a:solidFill>
                            <a:srgbClr val="FFFF99"/>
                          </a:solidFill>
                          <a:effectLst/>
                        </a:rPr>
                      </a:br>
                      <a:r>
                        <a:rPr lang="ar-SA" sz="3300" b="1" dirty="0">
                          <a:solidFill>
                            <a:srgbClr val="FFFF99"/>
                          </a:solidFill>
                          <a:effectLst/>
                        </a:rPr>
                        <a:t> انعم لنا بمغفرة</a:t>
                      </a:r>
                      <a:br>
                        <a:rPr lang="ar-SA" sz="3300" b="1" dirty="0">
                          <a:solidFill>
                            <a:srgbClr val="FFFF99"/>
                          </a:solidFill>
                          <a:effectLst/>
                        </a:rPr>
                      </a:br>
                      <a:r>
                        <a:rPr lang="ar-SA" sz="3300" b="1" dirty="0">
                          <a:solidFill>
                            <a:srgbClr val="FFFF99"/>
                          </a:solidFill>
                          <a:effectLst/>
                        </a:rPr>
                        <a:t>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10947191"/>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4544"/>
          <a:ext cx="8429684" cy="60807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Seven Archangels and the heavenly orders,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a:t>
                      </a:r>
                      <a:r>
                        <a:rPr lang="en-CA" sz="3300" baseline="0" dirty="0">
                          <a:solidFill>
                            <a:schemeClr val="bg1"/>
                          </a:solidFill>
                        </a:rPr>
                        <a:t> </a:t>
                      </a:r>
                      <a:r>
                        <a:rPr lang="en-CA" sz="3300" baseline="0" dirty="0" err="1">
                          <a:solidFill>
                            <a:schemeClr val="bg1"/>
                          </a:solidFill>
                        </a:rPr>
                        <a:t>ni-epresvia</a:t>
                      </a:r>
                      <a:r>
                        <a:rPr lang="en-CA" sz="3300" baseline="0" dirty="0">
                          <a:solidFill>
                            <a:schemeClr val="bg1"/>
                          </a:solidFill>
                        </a:rPr>
                        <a:t> ente </a:t>
                      </a:r>
                      <a:r>
                        <a:rPr lang="en-CA" sz="3300" baseline="0" dirty="0" err="1">
                          <a:solidFill>
                            <a:schemeClr val="bg1"/>
                          </a:solidFill>
                        </a:rPr>
                        <a:t>pishashf</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Angelos</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niTaghma</a:t>
                      </a:r>
                      <a:r>
                        <a:rPr lang="en-CA" sz="3300" baseline="0" dirty="0">
                          <a:solidFill>
                            <a:schemeClr val="bg1"/>
                          </a:solidFill>
                        </a:rPr>
                        <a:t> </a:t>
                      </a:r>
                      <a:r>
                        <a:rPr lang="en-CA" sz="3300" baseline="0" dirty="0" err="1">
                          <a:solidFill>
                            <a:schemeClr val="bg1"/>
                          </a:solidFill>
                        </a:rPr>
                        <a:t>en-eporanion</a:t>
                      </a:r>
                      <a:r>
                        <a:rPr lang="en-CA" sz="3300" baseline="0" dirty="0">
                          <a:solidFill>
                            <a:schemeClr val="bg1"/>
                          </a:solidFill>
                        </a:rPr>
                        <a:t> </a:t>
                      </a:r>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ابريسفيا</a:t>
                      </a:r>
                      <a:br>
                        <a:rPr lang="ar-SA" sz="3300" b="1" dirty="0">
                          <a:effectLst/>
                        </a:rPr>
                      </a:br>
                      <a:r>
                        <a:rPr lang="ar-SA" sz="3300" b="1" dirty="0">
                          <a:effectLst/>
                        </a:rPr>
                        <a:t>انتيه بى شاشف ان أرشى</a:t>
                      </a:r>
                      <a:br>
                        <a:rPr lang="ar-SA" sz="3300" b="1" dirty="0">
                          <a:effectLst/>
                        </a:rPr>
                      </a:br>
                      <a:r>
                        <a:rPr lang="ar-SA" sz="3300" b="1" dirty="0">
                          <a:effectLst/>
                        </a:rPr>
                        <a:t>انجيلوس نيم نى طغما ان إى</a:t>
                      </a:r>
                      <a:br>
                        <a:rPr lang="ar-SA" sz="3300" b="1" dirty="0">
                          <a:effectLst/>
                        </a:rPr>
                      </a:br>
                      <a:r>
                        <a:rPr lang="ar-SA" sz="3300" b="1" dirty="0">
                          <a:effectLst/>
                        </a:rPr>
                        <a:t>بورانيون 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بشفاعات السبعة</a:t>
                      </a:r>
                      <a:br>
                        <a:rPr lang="ar-SA" sz="3300" b="1" dirty="0">
                          <a:solidFill>
                            <a:srgbClr val="FFFF99"/>
                          </a:solidFill>
                          <a:effectLst/>
                        </a:rPr>
                      </a:br>
                      <a:r>
                        <a:rPr lang="ar-SA" sz="3300" b="1" dirty="0">
                          <a:solidFill>
                            <a:srgbClr val="FFFF99"/>
                          </a:solidFill>
                          <a:effectLst/>
                        </a:rPr>
                        <a:t>رؤساء الملائكة</a:t>
                      </a:r>
                      <a:br>
                        <a:rPr lang="ar-SA" sz="3300" b="1" dirty="0">
                          <a:solidFill>
                            <a:srgbClr val="FFFF99"/>
                          </a:solidFill>
                          <a:effectLst/>
                        </a:rPr>
                      </a:br>
                      <a:r>
                        <a:rPr lang="ar-SA" sz="3300" b="1" dirty="0">
                          <a:solidFill>
                            <a:srgbClr val="FFFF99"/>
                          </a:solidFill>
                          <a:effectLst/>
                        </a:rPr>
                        <a:t>والطغمات السمائية،</a:t>
                      </a:r>
                      <a:br>
                        <a:rPr lang="ar-SA" sz="3300" b="1" dirty="0">
                          <a:solidFill>
                            <a:srgbClr val="FFFF99"/>
                          </a:solidFill>
                          <a:effectLst/>
                        </a:rPr>
                      </a:br>
                      <a:r>
                        <a:rPr lang="ar-SA" sz="3300" b="1" dirty="0">
                          <a:solidFill>
                            <a:srgbClr val="FFFF99"/>
                          </a:solidFill>
                          <a:effectLst/>
                        </a:rPr>
                        <a:t>يا 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8812986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85004219"/>
              </p:ext>
            </p:extLst>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a:solidFill>
                            <a:srgbClr val="FFFF99"/>
                          </a:solidFill>
                          <a:latin typeface="+mn-lt"/>
                          <a:ea typeface="+mn-ea"/>
                          <a:cs typeface="+mn-cs"/>
                        </a:rPr>
                        <a:t>O Lord …</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86094715"/>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300" b="1" i="0" kern="1200" dirty="0">
                          <a:solidFill>
                            <a:srgbClr val="FFFF99"/>
                          </a:solidFill>
                          <a:latin typeface="+mn-lt"/>
                          <a:ea typeface="+mn-ea"/>
                          <a:cs typeface="+mn-cs"/>
                        </a:rPr>
                        <a:t>Through the prayers of the blessed elders, Joseph the carpenter and saint Salome,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err="1">
                          <a:solidFill>
                            <a:schemeClr val="bg1"/>
                          </a:solidFill>
                        </a:rPr>
                        <a:t>ente</a:t>
                      </a:r>
                      <a:r>
                        <a:rPr lang="en-CA" sz="3300" dirty="0">
                          <a:solidFill>
                            <a:schemeClr val="bg1"/>
                          </a:solidFill>
                        </a:rPr>
                        <a:t> </a:t>
                      </a:r>
                      <a:r>
                        <a:rPr lang="en-CA" sz="3300" dirty="0" err="1">
                          <a:solidFill>
                            <a:schemeClr val="bg1"/>
                          </a:solidFill>
                        </a:rPr>
                        <a:t>ni</a:t>
                      </a:r>
                      <a:r>
                        <a:rPr lang="en-CA" sz="3300" dirty="0">
                          <a:solidFill>
                            <a:schemeClr val="bg1"/>
                          </a:solidFill>
                        </a:rPr>
                        <a:t> </a:t>
                      </a:r>
                      <a:r>
                        <a:rPr lang="en-CA" sz="3300" dirty="0" err="1">
                          <a:solidFill>
                            <a:schemeClr val="bg1"/>
                          </a:solidFill>
                        </a:rPr>
                        <a:t>khelloy</a:t>
                      </a:r>
                      <a:r>
                        <a:rPr lang="en-CA" sz="3300" dirty="0">
                          <a:solidFill>
                            <a:schemeClr val="bg1"/>
                          </a:solidFill>
                        </a:rPr>
                        <a:t> </a:t>
                      </a:r>
                      <a:r>
                        <a:rPr lang="en-CA" sz="3300" dirty="0" err="1">
                          <a:solidFill>
                            <a:schemeClr val="bg1"/>
                          </a:solidFill>
                        </a:rPr>
                        <a:t>etsmaro-oot</a:t>
                      </a:r>
                      <a:r>
                        <a:rPr lang="en-CA" sz="3300" baseline="0" dirty="0">
                          <a:solidFill>
                            <a:schemeClr val="bg1"/>
                          </a:solidFill>
                        </a:rPr>
                        <a:t> Yousef pi </a:t>
                      </a:r>
                      <a:r>
                        <a:rPr lang="en-CA" sz="3300" baseline="0" dirty="0" err="1">
                          <a:solidFill>
                            <a:schemeClr val="bg1"/>
                          </a:solidFill>
                        </a:rPr>
                        <a:t>hamshe</a:t>
                      </a:r>
                      <a:r>
                        <a:rPr lang="en-CA" sz="3300" baseline="0" dirty="0">
                          <a:solidFill>
                            <a:schemeClr val="bg1"/>
                          </a:solidFill>
                        </a:rPr>
                        <a:t> </a:t>
                      </a:r>
                      <a:r>
                        <a:rPr lang="en-CA" sz="3300" baseline="0" dirty="0" err="1">
                          <a:solidFill>
                            <a:schemeClr val="bg1"/>
                          </a:solidFill>
                        </a:rPr>
                        <a:t>nem</a:t>
                      </a:r>
                      <a:r>
                        <a:rPr lang="en-CA" sz="3300" baseline="0" dirty="0">
                          <a:solidFill>
                            <a:schemeClr val="bg1"/>
                          </a:solidFill>
                        </a:rPr>
                        <a:t> </a:t>
                      </a:r>
                      <a:r>
                        <a:rPr lang="en-CA" sz="3300" baseline="0" dirty="0" err="1">
                          <a:solidFill>
                            <a:schemeClr val="bg1"/>
                          </a:solidFill>
                        </a:rPr>
                        <a:t>thi</a:t>
                      </a:r>
                      <a:r>
                        <a:rPr lang="en-CA" sz="3300" baseline="0" dirty="0">
                          <a:solidFill>
                            <a:schemeClr val="bg1"/>
                          </a:solidFill>
                        </a:rPr>
                        <a:t> </a:t>
                      </a:r>
                      <a:r>
                        <a:rPr lang="en-CA" sz="3300" baseline="0" dirty="0" err="1">
                          <a:solidFill>
                            <a:schemeClr val="bg1"/>
                          </a:solidFill>
                        </a:rPr>
                        <a:t>ethouwab</a:t>
                      </a:r>
                      <a:r>
                        <a:rPr lang="en-CA" sz="3300" baseline="0" dirty="0">
                          <a:solidFill>
                            <a:schemeClr val="bg1"/>
                          </a:solidFill>
                        </a:rPr>
                        <a:t> </a:t>
                      </a:r>
                      <a:r>
                        <a:rPr lang="en-CA" sz="3300" baseline="0" dirty="0" err="1">
                          <a:solidFill>
                            <a:schemeClr val="bg1"/>
                          </a:solidFill>
                        </a:rPr>
                        <a:t>Salomi</a:t>
                      </a:r>
                      <a:r>
                        <a:rPr lang="en-CA" sz="3300" dirty="0">
                          <a:solidFill>
                            <a:schemeClr val="bg1"/>
                          </a:solidFill>
                        </a:rPr>
                        <a:t>: </a:t>
                      </a:r>
                    </a:p>
                    <a:p>
                      <a:r>
                        <a:rPr lang="fi-FI" sz="33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نى خيللوى اتسماروؤت يوسيف بى هامشى نيم ثى اثؤواب سالومى</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الشيخين المباركين يوسف النجار وسالومى،</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7451870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7678847"/>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effectLst/>
                        </a:rPr>
                        <a:t>هيتين نى افشى انتى</a:t>
                      </a:r>
                      <a:br>
                        <a:rPr lang="ar-SA" sz="3300" b="1" dirty="0">
                          <a:effectLst/>
                        </a:rPr>
                      </a:br>
                      <a:r>
                        <a:rPr lang="ar-SA" sz="3300" b="1" dirty="0">
                          <a:effectLst/>
                        </a:rPr>
                        <a:t>ناشويس انيوتى ان أبوسطولوس</a:t>
                      </a:r>
                      <a:r>
                        <a:rPr lang="en-US" sz="3300" b="1" baseline="0" dirty="0">
                          <a:effectLst/>
                        </a:rPr>
                        <a:t> </a:t>
                      </a:r>
                      <a:r>
                        <a:rPr lang="ar-SA" sz="3300" b="1" dirty="0">
                          <a:effectLst/>
                        </a:rPr>
                        <a:t>نيم ابسيبى ان تينى ماثيتيس</a:t>
                      </a:r>
                      <a:br>
                        <a:rPr lang="ar-SA" sz="3300" b="1" dirty="0">
                          <a:effectLst/>
                        </a:rPr>
                      </a:br>
                      <a:r>
                        <a:rPr lang="en-CA" sz="3300" b="1" dirty="0">
                          <a:effectLst/>
                        </a:rPr>
                        <a:t> </a:t>
                      </a:r>
                      <a:r>
                        <a:rPr lang="ar-AE" sz="3300" b="1" dirty="0">
                          <a:solidFill>
                            <a:schemeClr val="bg1"/>
                          </a:solidFill>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58644068"/>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19394556"/>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بى</a:t>
                      </a:r>
                      <a:br>
                        <a:rPr lang="ar-SA" sz="3300" b="1" dirty="0">
                          <a:effectLst/>
                        </a:rPr>
                      </a:br>
                      <a:r>
                        <a:rPr lang="ar-SA" sz="3300" b="1" dirty="0">
                          <a:effectLst/>
                        </a:rPr>
                        <a:t>ثى أوريموس ان اف انجيليس تيس</a:t>
                      </a:r>
                      <a:br>
                        <a:rPr lang="ar-SA" sz="3300" b="1" dirty="0">
                          <a:effectLst/>
                        </a:rPr>
                      </a:br>
                      <a:r>
                        <a:rPr lang="ar-SA" sz="3300" b="1" dirty="0">
                          <a:effectLst/>
                        </a:rPr>
                        <a:t>ماركوس بى ابسطولوس</a:t>
                      </a:r>
                      <a:br>
                        <a:rPr lang="ar-SA" sz="3300" b="1" dirty="0">
                          <a:effectLst/>
                        </a:rPr>
                      </a:br>
                      <a:r>
                        <a:rPr lang="ar-SA" sz="3300" b="1" dirty="0">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9470037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00669695"/>
              </p:ext>
            </p:extLst>
          </p:nvPr>
        </p:nvGraphicFramePr>
        <p:xfrm>
          <a:off x="357188" y="130264"/>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forerunner and baptizer</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John the Baptist, </a:t>
                      </a:r>
                    </a:p>
                    <a:p>
                      <a:r>
                        <a:rPr lang="en-CA" sz="3000" b="1" i="0" kern="1200">
                          <a:solidFill>
                            <a:srgbClr val="FFFF99"/>
                          </a:solidFill>
                          <a:latin typeface="+mn-lt"/>
                          <a:ea typeface="+mn-ea"/>
                          <a:cs typeface="+mn-cs"/>
                        </a:rPr>
                        <a:t>O Lord…</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ni-epresvia</a:t>
                      </a:r>
                      <a:r>
                        <a:rPr lang="en-CA" sz="3000" dirty="0">
                          <a:solidFill>
                            <a:schemeClr val="bg1"/>
                          </a:solidFill>
                        </a:rPr>
                        <a:t> ente  </a:t>
                      </a:r>
                    </a:p>
                    <a:p>
                      <a:r>
                        <a:rPr lang="en-CA" sz="3000" dirty="0">
                          <a:solidFill>
                            <a:schemeClr val="bg1"/>
                          </a:solidFill>
                        </a:rPr>
                        <a:t>pi-</a:t>
                      </a:r>
                      <a:r>
                        <a:rPr lang="en-CA" sz="3000" dirty="0" err="1">
                          <a:solidFill>
                            <a:schemeClr val="bg1"/>
                          </a:solidFill>
                        </a:rPr>
                        <a:t>eprodromos</a:t>
                      </a:r>
                      <a:r>
                        <a:rPr lang="en-CA" sz="3000" dirty="0">
                          <a:solidFill>
                            <a:schemeClr val="bg1"/>
                          </a:solidFill>
                        </a:rPr>
                        <a:t> </a:t>
                      </a:r>
                      <a:r>
                        <a:rPr lang="en-CA" sz="3000" dirty="0" err="1">
                          <a:solidFill>
                            <a:schemeClr val="bg1"/>
                          </a:solidFill>
                        </a:rPr>
                        <a:t>embaptees</a:t>
                      </a:r>
                      <a:r>
                        <a:rPr lang="en-CA" sz="3000" dirty="0">
                          <a:solidFill>
                            <a:schemeClr val="bg1"/>
                          </a:solidFill>
                        </a:rPr>
                        <a:t> tees</a:t>
                      </a:r>
                      <a:r>
                        <a:rPr lang="en-CA" sz="3000" baseline="0" dirty="0">
                          <a:solidFill>
                            <a:schemeClr val="bg1"/>
                          </a:solidFill>
                        </a:rPr>
                        <a:t> </a:t>
                      </a:r>
                      <a:r>
                        <a:rPr lang="en-CA" sz="3000" dirty="0">
                          <a:solidFill>
                            <a:schemeClr val="bg1"/>
                          </a:solidFill>
                        </a:rPr>
                        <a:t>: </a:t>
                      </a:r>
                      <a:r>
                        <a:rPr lang="en-CA" sz="3000" dirty="0" err="1">
                          <a:solidFill>
                            <a:schemeClr val="bg1"/>
                          </a:solidFill>
                        </a:rPr>
                        <a:t>Yo-ann-es</a:t>
                      </a:r>
                      <a:r>
                        <a:rPr lang="en-CA" sz="3000" dirty="0">
                          <a:solidFill>
                            <a:schemeClr val="bg1"/>
                          </a:solidFill>
                        </a:rPr>
                        <a:t> </a:t>
                      </a:r>
                    </a:p>
                    <a:p>
                      <a:r>
                        <a:rPr lang="en-CA" sz="3000" dirty="0">
                          <a:solidFill>
                            <a:schemeClr val="bg1"/>
                          </a:solidFill>
                        </a:rPr>
                        <a:t>Pi </a:t>
                      </a:r>
                      <a:r>
                        <a:rPr lang="en-CA" sz="3000" dirty="0" err="1">
                          <a:solidFill>
                            <a:schemeClr val="bg1"/>
                          </a:solidFill>
                        </a:rPr>
                        <a:t>refty</a:t>
                      </a:r>
                      <a:r>
                        <a:rPr lang="en-CA" sz="3000" dirty="0">
                          <a:solidFill>
                            <a:schemeClr val="bg1"/>
                          </a:solidFill>
                        </a:rPr>
                        <a:t> oms: </a:t>
                      </a:r>
                    </a:p>
                    <a:p>
                      <a:r>
                        <a:rPr lang="en-CA" sz="3000" baseline="0" dirty="0" err="1">
                          <a:solidFill>
                            <a:schemeClr val="bg1"/>
                          </a:solidFill>
                        </a:rPr>
                        <a:t>Epchois</a:t>
                      </a:r>
                      <a:r>
                        <a:rPr lang="en-CA" sz="3000" baseline="0" dirty="0">
                          <a:solidFill>
                            <a:schemeClr val="bg1"/>
                          </a:solidFill>
                        </a:rPr>
                        <a:t>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ابريسفيا انتى بى ابرودروموس ام بابتيستيس يوأنس بى ريف تى اومس : ابشويس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بشفاعات السابق الصابغ يوحنا المعمدان يارب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27288288"/>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75187713"/>
              </p:ext>
            </p:extLst>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000" b="1" i="0" kern="1200" dirty="0">
                          <a:solidFill>
                            <a:srgbClr val="FFFF99"/>
                          </a:solidFill>
                          <a:latin typeface="+mn-lt"/>
                          <a:ea typeface="+mn-ea"/>
                          <a:cs typeface="+mn-cs"/>
                        </a:rPr>
                        <a:t>Through the prayers of the righteous,</a:t>
                      </a:r>
                      <a:r>
                        <a:rPr lang="en-CA" sz="3000" b="1" i="0" kern="1200" baseline="0" dirty="0">
                          <a:solidFill>
                            <a:srgbClr val="FFFF99"/>
                          </a:solidFill>
                          <a:latin typeface="+mn-lt"/>
                          <a:ea typeface="+mn-ea"/>
                          <a:cs typeface="+mn-cs"/>
                        </a:rPr>
                        <a:t> the perfect men Joseph and Nicodemus, and saint Mary Magdalene</a:t>
                      </a:r>
                      <a:r>
                        <a:rPr lang="en-CA" sz="3000" b="1" i="0" kern="1200" dirty="0">
                          <a:solidFill>
                            <a:srgbClr val="FFFF99"/>
                          </a:solidFill>
                          <a:latin typeface="+mn-lt"/>
                          <a:ea typeface="+mn-ea"/>
                          <a:cs typeface="+mn-cs"/>
                        </a:rPr>
                        <a:t>, </a:t>
                      </a: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ethmi</a:t>
                      </a:r>
                      <a:r>
                        <a:rPr lang="en-CA" sz="3000" baseline="0" dirty="0">
                          <a:solidFill>
                            <a:schemeClr val="bg1"/>
                          </a:solidFill>
                        </a:rPr>
                        <a:t> </a:t>
                      </a:r>
                      <a:r>
                        <a:rPr lang="en-CA" sz="3000" baseline="0" dirty="0" err="1">
                          <a:solidFill>
                            <a:schemeClr val="bg1"/>
                          </a:solidFill>
                        </a:rPr>
                        <a:t>ni</a:t>
                      </a:r>
                      <a:r>
                        <a:rPr lang="en-CA" sz="3000" baseline="0" dirty="0">
                          <a:solidFill>
                            <a:schemeClr val="bg1"/>
                          </a:solidFill>
                        </a:rPr>
                        <a:t> </a:t>
                      </a:r>
                      <a:r>
                        <a:rPr lang="en-CA" sz="3000" baseline="0" dirty="0" err="1">
                          <a:solidFill>
                            <a:schemeClr val="bg1"/>
                          </a:solidFill>
                        </a:rPr>
                        <a:t>romi</a:t>
                      </a:r>
                      <a:r>
                        <a:rPr lang="en-CA" sz="3000" baseline="0" dirty="0">
                          <a:solidFill>
                            <a:schemeClr val="bg1"/>
                          </a:solidFill>
                        </a:rPr>
                        <a:t> </a:t>
                      </a:r>
                      <a:r>
                        <a:rPr lang="en-CA" sz="3000" baseline="0" dirty="0" err="1">
                          <a:solidFill>
                            <a:schemeClr val="bg1"/>
                          </a:solidFill>
                        </a:rPr>
                        <a:t>ente</a:t>
                      </a:r>
                      <a:r>
                        <a:rPr lang="en-CA" sz="3000" baseline="0" dirty="0">
                          <a:solidFill>
                            <a:schemeClr val="bg1"/>
                          </a:solidFill>
                        </a:rPr>
                        <a:t> </a:t>
                      </a:r>
                      <a:r>
                        <a:rPr lang="en-CA" sz="3000" baseline="0" dirty="0" err="1">
                          <a:solidFill>
                            <a:schemeClr val="bg1"/>
                          </a:solidFill>
                        </a:rPr>
                        <a:t>lios</a:t>
                      </a:r>
                      <a:r>
                        <a:rPr lang="en-CA" sz="3000" baseline="0" dirty="0">
                          <a:solidFill>
                            <a:schemeClr val="bg1"/>
                          </a:solidFill>
                        </a:rPr>
                        <a:t> Yousef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Nikodimos</a:t>
                      </a:r>
                      <a:r>
                        <a:rPr lang="en-CA" sz="3000" baseline="0" dirty="0">
                          <a:solidFill>
                            <a:schemeClr val="bg1"/>
                          </a:solidFill>
                        </a:rPr>
                        <a:t> </a:t>
                      </a:r>
                      <a:r>
                        <a:rPr lang="en-CA" sz="3000" baseline="0" dirty="0" err="1">
                          <a:solidFill>
                            <a:schemeClr val="bg1"/>
                          </a:solidFill>
                        </a:rPr>
                        <a:t>nem</a:t>
                      </a:r>
                      <a:r>
                        <a:rPr lang="en-CA" sz="3000" baseline="0" dirty="0">
                          <a:solidFill>
                            <a:schemeClr val="bg1"/>
                          </a:solidFill>
                        </a:rPr>
                        <a:t>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agia</a:t>
                      </a:r>
                      <a:r>
                        <a:rPr lang="en-CA" sz="3000" baseline="0" dirty="0">
                          <a:solidFill>
                            <a:schemeClr val="bg1"/>
                          </a:solidFill>
                        </a:rPr>
                        <a:t> Maria </a:t>
                      </a:r>
                      <a:r>
                        <a:rPr lang="en-CA" sz="3000" baseline="0" dirty="0" err="1">
                          <a:solidFill>
                            <a:schemeClr val="bg1"/>
                          </a:solidFill>
                        </a:rPr>
                        <a:t>ti</a:t>
                      </a:r>
                      <a:r>
                        <a:rPr lang="en-CA" sz="3000" baseline="0" dirty="0">
                          <a:solidFill>
                            <a:schemeClr val="bg1"/>
                          </a:solidFill>
                        </a:rPr>
                        <a:t> </a:t>
                      </a:r>
                      <a:r>
                        <a:rPr lang="en-CA" sz="3000" baseline="0" dirty="0" err="1">
                          <a:solidFill>
                            <a:schemeClr val="bg1"/>
                          </a:solidFill>
                        </a:rPr>
                        <a:t>magdaleeni</a:t>
                      </a:r>
                      <a:r>
                        <a:rPr lang="en-CA" sz="3000" baseline="0" dirty="0">
                          <a:solidFill>
                            <a:schemeClr val="bg1"/>
                          </a:solidFill>
                        </a:rPr>
                        <a:t>  :</a:t>
                      </a:r>
                      <a:endParaRPr lang="en-CA" sz="3000" dirty="0">
                        <a:solidFill>
                          <a:schemeClr val="bg1"/>
                        </a:solidFill>
                      </a:endParaRPr>
                    </a:p>
                    <a:p>
                      <a:r>
                        <a:rPr lang="fi-FI" sz="3000" baseline="0" dirty="0">
                          <a:solidFill>
                            <a:schemeClr val="bg1"/>
                          </a:solidFill>
                        </a:rPr>
                        <a:t>Epchois  ...</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نى اثمى نى رومى انتى ليوس يوسيف نيم نيكوديموس نيم تى آجيا ماريا تى ماجدالينى</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بصلوات الرجلين البارين الكاملين يوسف ونيقوديموس والقديسة مريم المجدلية،</a:t>
                      </a:r>
                      <a:br>
                        <a:rPr lang="ar-SA" sz="3000" b="1" dirty="0">
                          <a:solidFill>
                            <a:srgbClr val="FFFF99"/>
                          </a:solidFill>
                          <a:effectLst/>
                        </a:rPr>
                      </a:br>
                      <a:r>
                        <a:rPr lang="ar-SA" sz="3000" b="1" dirty="0">
                          <a:solidFill>
                            <a:srgbClr val="FFFF99"/>
                          </a:solidFill>
                          <a:effectLst/>
                        </a:rPr>
                        <a:t>يا رب…</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038158"/>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8849361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18324359"/>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 باشويس ابؤورو جى أورجيوس</a:t>
                      </a:r>
                    </a:p>
                    <a:p>
                      <a:pPr algn="r"/>
                      <a:r>
                        <a:rPr lang="ar-AE" sz="3000" b="1" dirty="0">
                          <a:solidFill>
                            <a:schemeClr val="bg1"/>
                          </a:solidFill>
                        </a:rPr>
                        <a:t>- ثيؤوروس بى ستراتيلاتيس</a:t>
                      </a:r>
                    </a:p>
                    <a:p>
                      <a:pPr algn="r"/>
                      <a:r>
                        <a:rPr lang="ar-AE" sz="3000" b="1" dirty="0">
                          <a:solidFill>
                            <a:schemeClr val="bg1"/>
                          </a:solidFill>
                        </a:rPr>
                        <a:t>- فيلوباتير مركوريوس</a:t>
                      </a:r>
                    </a:p>
                    <a:p>
                      <a:pPr algn="r"/>
                      <a:r>
                        <a:rPr lang="ar-AE" sz="3000" b="1" dirty="0">
                          <a:solidFill>
                            <a:schemeClr val="bg1"/>
                          </a:solidFill>
                        </a:rPr>
                        <a:t>- آفا مينا انتى ني فايات</a:t>
                      </a:r>
                    </a:p>
                    <a:p>
                      <a:pPr algn="r"/>
                      <a:r>
                        <a:rPr lang="ar-AE" sz="3000" b="1" dirty="0">
                          <a:solidFill>
                            <a:schemeClr val="bg1"/>
                          </a:solidFill>
                        </a:rPr>
                        <a:t>ابشويس ...</a:t>
                      </a:r>
                    </a:p>
                    <a:p>
                      <a:pPr algn="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99"/>
                          </a:solidFill>
                        </a:rPr>
                        <a:t>- سيدي الملك جاورجيوس </a:t>
                      </a:r>
                    </a:p>
                    <a:p>
                      <a:pPr algn="r"/>
                      <a:r>
                        <a:rPr lang="ar-AE" sz="3000" b="1" dirty="0">
                          <a:solidFill>
                            <a:srgbClr val="FFFF99"/>
                          </a:solidFill>
                        </a:rPr>
                        <a:t>- تارس الاسفهلار</a:t>
                      </a:r>
                    </a:p>
                    <a:p>
                      <a:pPr algn="r"/>
                      <a:r>
                        <a:rPr lang="ar-AE" sz="3000" b="1" dirty="0">
                          <a:solidFill>
                            <a:srgbClr val="FFFF99"/>
                          </a:solidFill>
                        </a:rPr>
                        <a:t>- فيلوباتير مرقوريوس</a:t>
                      </a:r>
                    </a:p>
                    <a:p>
                      <a:pPr algn="r"/>
                      <a:r>
                        <a:rPr lang="ar-AE" sz="3000" b="1" dirty="0">
                          <a:solidFill>
                            <a:srgbClr val="FFFF99"/>
                          </a:solidFill>
                        </a:rPr>
                        <a:t>- الأنبا مينا البياضى</a:t>
                      </a:r>
                    </a:p>
                    <a:p>
                      <a:pPr algn="r"/>
                      <a:r>
                        <a:rPr lang="ar-AE" sz="30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69616847"/>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2580626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6751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their prayers, keep the life of our honored father the high priest, Papa Abba</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 </a:t>
                      </a:r>
                      <a:r>
                        <a:rPr lang="en-CA" sz="3300" b="1" i="0" kern="1200">
                          <a:solidFill>
                            <a:srgbClr val="FFFF99"/>
                          </a:solidFill>
                          <a:latin typeface="+mn-lt"/>
                          <a:ea typeface="+mn-ea"/>
                          <a:cs typeface="+mn-cs"/>
                        </a:rPr>
                        <a:t>, </a:t>
                      </a:r>
                      <a:r>
                        <a:rPr lang="en-CA" sz="3200" b="1" i="0" kern="1200" baseline="0">
                          <a:solidFill>
                            <a:srgbClr val="FFFF99"/>
                          </a:solidFill>
                          <a:latin typeface="+mn-lt"/>
                          <a:ea typeface="+mn-ea"/>
                          <a:cs typeface="+mn-cs"/>
                        </a:rPr>
                        <a:t>O Lord</a:t>
                      </a:r>
                      <a:endParaRPr lang="fi-FI" sz="3200" baseline="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b="1" i="0" kern="1200" dirty="0">
                        <a:solidFill>
                          <a:srgbClr val="FFFF99"/>
                        </a:solidFill>
                        <a:latin typeface="+mn-lt"/>
                        <a:ea typeface="+mn-ea"/>
                        <a:cs typeface="+mn-cs"/>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err="1">
                          <a:solidFill>
                            <a:schemeClr val="bg1"/>
                          </a:solidFill>
                        </a:rPr>
                        <a:t>Tawadros</a:t>
                      </a:r>
                      <a:r>
                        <a:rPr lang="en-CA" sz="3300" baseline="0">
                          <a:solidFill>
                            <a:schemeClr val="bg1"/>
                          </a:solidFill>
                        </a:rPr>
                        <a:t>: </a:t>
                      </a:r>
                      <a:r>
                        <a:rPr lang="fi-FI" sz="3600" baseline="0">
                          <a:solidFill>
                            <a:schemeClr val="bg1"/>
                          </a:solidFill>
                        </a:rPr>
                        <a:t>Epchois </a:t>
                      </a:r>
                    </a:p>
                    <a:p>
                      <a:pPr marL="0" marR="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p>
                      <a:endParaRPr lang="fi-FI" sz="33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نو افشى اريه إيه إيه ابؤنخ ام</a:t>
                      </a:r>
                      <a:br>
                        <a:rPr lang="ar-SA" sz="3300" b="1" dirty="0">
                          <a:effectLst/>
                        </a:rPr>
                      </a:br>
                      <a:r>
                        <a:rPr lang="ar-SA" sz="3300" b="1" dirty="0">
                          <a:effectLst/>
                        </a:rPr>
                        <a:t>بنيوت ايت طايوت ان أرشى ايه</a:t>
                      </a:r>
                      <a:br>
                        <a:rPr lang="ar-SA" sz="3300" b="1" dirty="0">
                          <a:effectLst/>
                        </a:rPr>
                      </a:br>
                      <a:r>
                        <a:rPr lang="ar-SA" sz="3300" b="1" dirty="0">
                          <a:effectLst/>
                        </a:rPr>
                        <a:t>ريفس بابا آفا</a:t>
                      </a:r>
                      <a:r>
                        <a:rPr lang="ar-SA" sz="3300" b="1">
                          <a:effectLst/>
                        </a:rPr>
                        <a:t>….. </a:t>
                      </a:r>
                      <a:endParaRPr lang="en-US" sz="3300" b="1">
                        <a:effectLst/>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effectLst/>
                        </a:rPr>
                        <a:t>ابشويس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بصلواتهم احفظ</a:t>
                      </a:r>
                      <a:br>
                        <a:rPr lang="ar-SA" sz="3300" b="1" dirty="0">
                          <a:solidFill>
                            <a:srgbClr val="FFFF99"/>
                          </a:solidFill>
                          <a:effectLst/>
                        </a:rPr>
                      </a:br>
                      <a:r>
                        <a:rPr lang="ar-SA" sz="3300" b="1" dirty="0">
                          <a:solidFill>
                            <a:srgbClr val="FFFF99"/>
                          </a:solidFill>
                          <a:effectLst/>
                        </a:rPr>
                        <a:t>حياة </a:t>
                      </a:r>
                      <a:br>
                        <a:rPr lang="en-US" sz="3300" b="1" dirty="0">
                          <a:solidFill>
                            <a:srgbClr val="FFFF99"/>
                          </a:solidFill>
                          <a:effectLst/>
                        </a:rPr>
                      </a:br>
                      <a:r>
                        <a:rPr lang="ar-SA" sz="3300" b="1" dirty="0">
                          <a:solidFill>
                            <a:srgbClr val="FFFF99"/>
                          </a:solidFill>
                          <a:effectLst/>
                        </a:rPr>
                        <a:t>أبينا </a:t>
                      </a:r>
                      <a:br>
                        <a:rPr lang="en-US" sz="3300" b="1" dirty="0">
                          <a:solidFill>
                            <a:srgbClr val="FFFF99"/>
                          </a:solidFill>
                          <a:effectLst/>
                        </a:rPr>
                      </a:br>
                      <a:r>
                        <a:rPr lang="ar-SA" sz="3300" b="1" dirty="0">
                          <a:solidFill>
                            <a:srgbClr val="FFFF99"/>
                          </a:solidFill>
                          <a:effectLst/>
                        </a:rPr>
                        <a:t>المكرم </a:t>
                      </a:r>
                      <a:br>
                        <a:rPr lang="en-US" sz="3300" b="1" dirty="0">
                          <a:solidFill>
                            <a:srgbClr val="FFFF99"/>
                          </a:solidFill>
                          <a:effectLst/>
                        </a:rPr>
                      </a:br>
                      <a:r>
                        <a:rPr lang="ar-SA" sz="3300" b="1" dirty="0">
                          <a:solidFill>
                            <a:srgbClr val="FFFF99"/>
                          </a:solidFill>
                          <a:effectLst/>
                        </a:rPr>
                        <a:t>رئيس</a:t>
                      </a:r>
                      <a:br>
                        <a:rPr lang="ar-SA" sz="3300" b="1" dirty="0">
                          <a:solidFill>
                            <a:srgbClr val="FFFF99"/>
                          </a:solidFill>
                          <a:effectLst/>
                        </a:rPr>
                      </a:br>
                      <a:r>
                        <a:rPr lang="ar-SA" sz="3300" b="1" dirty="0">
                          <a:solidFill>
                            <a:srgbClr val="FFFF99"/>
                          </a:solidFill>
                          <a:effectLst/>
                        </a:rPr>
                        <a:t>الكهنة</a:t>
                      </a:r>
                      <a:endParaRPr lang="en-US" sz="3300" b="1" dirty="0">
                        <a:solidFill>
                          <a:srgbClr val="FFFF99"/>
                        </a:solidFill>
                        <a:effectLst/>
                      </a:endParaRPr>
                    </a:p>
                    <a:p>
                      <a:pPr algn="r"/>
                      <a:r>
                        <a:rPr lang="ar-AE" sz="3300" b="1" dirty="0">
                          <a:solidFill>
                            <a:srgbClr val="FFFF99"/>
                          </a:solidFill>
                        </a:rPr>
                        <a:t>الأنبا </a:t>
                      </a:r>
                      <a:br>
                        <a:rPr lang="en-US" sz="3300" b="1" dirty="0">
                          <a:solidFill>
                            <a:srgbClr val="FFFF99"/>
                          </a:solidFill>
                          <a:effectLst/>
                        </a:rPr>
                      </a:br>
                      <a:r>
                        <a:rPr lang="ar-SA" sz="3300" b="1" dirty="0">
                          <a:solidFill>
                            <a:srgbClr val="FFFF99"/>
                          </a:solidFill>
                          <a:effectLst/>
                        </a:rPr>
                        <a:t>….. </a:t>
                      </a:r>
                      <a:r>
                        <a:rPr lang="ar-SA" sz="3300" b="1">
                          <a:solidFill>
                            <a:srgbClr val="FFFF99"/>
                          </a:solidFill>
                          <a:effectLst/>
                        </a:rPr>
                        <a:t> </a:t>
                      </a:r>
                      <a:endParaRPr lang="en-US" sz="3300" b="1">
                        <a:solidFill>
                          <a:srgbClr val="FFFF99"/>
                        </a:solidFill>
                        <a:effectLst/>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US" sz="3200">
                          <a:solidFill>
                            <a:srgbClr val="FFFF99"/>
                          </a:solidFill>
                        </a:rPr>
                        <a:t>.</a:t>
                      </a:r>
                      <a:r>
                        <a:rPr lang="ar-AE" sz="3200">
                          <a:solidFill>
                            <a:srgbClr val="FFFF99"/>
                          </a:solidFill>
                        </a:rPr>
                        <a:t>يا رب </a:t>
                      </a:r>
                      <a:endParaRPr lang="en-US" sz="3200">
                        <a:solidFill>
                          <a:srgbClr val="FFFF99"/>
                        </a:solidFill>
                      </a:endParaRPr>
                    </a:p>
                    <a:p>
                      <a:pPr algn="r"/>
                      <a:r>
                        <a:rPr lang="ar-SA" sz="3300" b="1">
                          <a:solidFill>
                            <a:srgbClr val="FFFF99"/>
                          </a:solidFill>
                          <a:effectLst/>
                        </a:rPr>
                        <a:t>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38459989"/>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3997669839"/>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b="1" i="0" kern="1200">
                          <a:solidFill>
                            <a:srgbClr val="FFFF99"/>
                          </a:solidFill>
                          <a:latin typeface="+mn-lt"/>
                          <a:ea typeface="+mn-ea"/>
                          <a:cs typeface="+mn-cs"/>
                        </a:rPr>
                        <a:t>Grant </a:t>
                      </a:r>
                      <a:r>
                        <a:rPr lang="en-US" sz="3300" b="1" i="0" kern="1200" dirty="0">
                          <a:solidFill>
                            <a:srgbClr val="FFFF99"/>
                          </a:solidFill>
                          <a:latin typeface="+mn-lt"/>
                          <a:ea typeface="+mn-ea"/>
                          <a:cs typeface="+mn-cs"/>
                        </a:rPr>
                        <a:t>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a:t>
                      </a:r>
                      <a:r>
                        <a:rPr lang="en-US" sz="3300" b="1" i="0" kern="1200">
                          <a:solidFill>
                            <a:srgbClr val="FFFF99"/>
                          </a:solidFill>
                          <a:latin typeface="+mn-lt"/>
                          <a:ea typeface="+mn-ea"/>
                          <a:cs typeface="+mn-cs"/>
                        </a:rPr>
                        <a:t>sins.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err="1">
                          <a:solidFill>
                            <a:schemeClr val="bg1"/>
                          </a:solidFill>
                        </a:rPr>
                        <a:t>novi</a:t>
                      </a:r>
                      <a:r>
                        <a:rPr lang="en-US" sz="3300">
                          <a:solidFill>
                            <a:schemeClr val="bg1"/>
                          </a:solidFill>
                        </a:rPr>
                        <a:t>. </a:t>
                      </a:r>
                      <a:r>
                        <a:rPr lang="fi-FI" sz="3600" baseline="0">
                          <a:solidFill>
                            <a:schemeClr val="bg1"/>
                          </a:solidFill>
                        </a:rPr>
                        <a:t>Epchois </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a:effectLst/>
                        </a:rPr>
                        <a:t> آرى </a:t>
                      </a:r>
                      <a:r>
                        <a:rPr lang="ar-SA" sz="3300" b="1" dirty="0">
                          <a:effectLst/>
                        </a:rPr>
                        <a:t>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a:solidFill>
                            <a:srgbClr val="FFFF99"/>
                          </a:solidFill>
                        </a:rPr>
                        <a:t>أنعم </a:t>
                      </a:r>
                      <a:r>
                        <a:rPr lang="ar-AE" sz="3600" dirty="0">
                          <a:solidFill>
                            <a:srgbClr val="FFFF99"/>
                          </a:solidFill>
                        </a:rPr>
                        <a:t>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8794702"/>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8910771"/>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We worship You O Christ,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rPr>
                        <a:t>Ten-</a:t>
                      </a:r>
                      <a:r>
                        <a:rPr lang="en-US" sz="2800" dirty="0" err="1">
                          <a:solidFill>
                            <a:schemeClr val="bg1"/>
                          </a:solidFill>
                        </a:rPr>
                        <a:t>oo</a:t>
                      </a:r>
                      <a:r>
                        <a:rPr lang="en-US" sz="2800" dirty="0">
                          <a:solidFill>
                            <a:schemeClr val="bg1"/>
                          </a:solidFill>
                        </a:rPr>
                        <a:t>-</a:t>
                      </a:r>
                      <a:r>
                        <a:rPr lang="en-US" sz="2800" dirty="0" err="1">
                          <a:solidFill>
                            <a:schemeClr val="bg1"/>
                          </a:solidFill>
                        </a:rPr>
                        <a:t>osht</a:t>
                      </a:r>
                      <a:r>
                        <a:rPr lang="en-US" sz="2800" dirty="0">
                          <a:solidFill>
                            <a:schemeClr val="bg1"/>
                          </a:solidFill>
                        </a:rPr>
                        <a:t> </a:t>
                      </a:r>
                      <a:r>
                        <a:rPr lang="en-US" sz="2800" dirty="0" err="1">
                          <a:solidFill>
                            <a:schemeClr val="bg1"/>
                          </a:solidFill>
                        </a:rPr>
                        <a:t>emmok</a:t>
                      </a:r>
                      <a:r>
                        <a:rPr lang="en-US" sz="2800" dirty="0">
                          <a:solidFill>
                            <a:schemeClr val="bg1"/>
                          </a:solidFill>
                        </a:rPr>
                        <a:t> o </a:t>
                      </a:r>
                      <a:r>
                        <a:rPr lang="en-US" sz="2800" dirty="0" err="1">
                          <a:solidFill>
                            <a:schemeClr val="bg1"/>
                          </a:solidFill>
                        </a:rPr>
                        <a:t>Pikhristos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a:t>
                      </a:r>
                      <a:r>
                        <a:rPr lang="en-US" sz="2800" baseline="0" dirty="0">
                          <a:solidFill>
                            <a:schemeClr val="bg1"/>
                          </a:solidFill>
                        </a:rPr>
                        <a:t> </a:t>
                      </a:r>
                      <a:r>
                        <a:rPr lang="en-US" sz="2800" baseline="0" dirty="0" err="1">
                          <a:solidFill>
                            <a:schemeClr val="bg1"/>
                          </a:solidFill>
                        </a:rPr>
                        <a:t>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آك تونك آكسوتى اممون ناى نان</a:t>
                      </a: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a:t>
                      </a:r>
                      <a:br>
                        <a:rPr lang="en-US" sz="3300" b="1" dirty="0">
                          <a:solidFill>
                            <a:srgbClr val="FFFF99"/>
                          </a:solidFill>
                        </a:rPr>
                      </a:br>
                      <a:r>
                        <a:rPr lang="ar-AE" sz="3300" b="1" dirty="0">
                          <a:solidFill>
                            <a:srgbClr val="FFFF99"/>
                          </a:solidFill>
                        </a:rPr>
                        <a:t>أيها </a:t>
                      </a:r>
                      <a:br>
                        <a:rPr lang="en-US" sz="3300" b="1" dirty="0">
                          <a:solidFill>
                            <a:srgbClr val="FFFF99"/>
                          </a:solidFill>
                        </a:rPr>
                      </a:br>
                      <a:r>
                        <a:rPr lang="ar-AE" sz="3300" b="1" dirty="0">
                          <a:solidFill>
                            <a:srgbClr val="FFFF99"/>
                          </a:solidFill>
                        </a:rPr>
                        <a:t>المسيح </a:t>
                      </a:r>
                      <a:br>
                        <a:rPr lang="en-US" sz="3300" b="1" dirty="0">
                          <a:solidFill>
                            <a:srgbClr val="FFFF99"/>
                          </a:solidFill>
                        </a:rPr>
                      </a:br>
                      <a:r>
                        <a:rPr lang="ar-AE" sz="3300" b="1" dirty="0">
                          <a:solidFill>
                            <a:srgbClr val="FFFF99"/>
                          </a:solidFill>
                        </a:rPr>
                        <a:t>مع أبيك الصالح والروح القدس </a:t>
                      </a:r>
                      <a:br>
                        <a:rPr lang="en-US" sz="3300" b="1" dirty="0">
                          <a:solidFill>
                            <a:srgbClr val="FFFF99"/>
                          </a:solidFill>
                        </a:rPr>
                      </a:br>
                      <a:r>
                        <a:rPr lang="ar-AE" sz="3300" b="1" dirty="0">
                          <a:solidFill>
                            <a:srgbClr val="FFFF99"/>
                          </a:solidFill>
                        </a:rPr>
                        <a:t>لأنك قمت وخلصتنا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30476905"/>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8216"/>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dirty="0">
                          <a:solidFill>
                            <a:srgbClr val="FFFF99"/>
                          </a:solidFill>
                          <a:latin typeface="+mn-lt"/>
                          <a:ea typeface="+mn-ea"/>
                          <a:cs typeface="+mn-cs"/>
                        </a:rPr>
                        <a:t>The grace </a:t>
                      </a:r>
                      <a:r>
                        <a:rPr lang="en-US" sz="2900" b="1" i="0" kern="1200">
                          <a:solidFill>
                            <a:srgbClr val="FFFF99"/>
                          </a:solidFill>
                          <a:latin typeface="+mn-lt"/>
                          <a:ea typeface="+mn-ea"/>
                          <a:cs typeface="+mn-cs"/>
                        </a:rPr>
                        <a:t>of our Lord Jesus Christ be with your saintly spirit,</a:t>
                      </a:r>
                      <a:r>
                        <a:rPr lang="en-US" sz="2900" b="1" i="0" kern="1200" baseline="0">
                          <a:solidFill>
                            <a:srgbClr val="FFFF99"/>
                          </a:solidFill>
                          <a:latin typeface="+mn-lt"/>
                          <a:ea typeface="+mn-ea"/>
                          <a:cs typeface="+mn-cs"/>
                        </a:rPr>
                        <a:t> my lord, the honored father, the archpriest, Pope abba Tawadros</a:t>
                      </a:r>
                      <a:r>
                        <a:rPr lang="en-US" sz="2900" b="1" i="0" kern="1200">
                          <a:solidFill>
                            <a:srgbClr val="FFFF99"/>
                          </a:solidFill>
                          <a:latin typeface="+mn-lt"/>
                          <a:ea typeface="+mn-ea"/>
                          <a:cs typeface="+mn-cs"/>
                        </a:rPr>
                        <a:t>. </a:t>
                      </a:r>
                      <a:endParaRPr lang="fi-FI" sz="29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dirty="0">
                          <a:solidFill>
                            <a:schemeClr val="bg1"/>
                          </a:solidFill>
                        </a:rPr>
                        <a:t>Pi-</a:t>
                      </a:r>
                      <a:r>
                        <a:rPr lang="en-US" sz="2700" dirty="0" err="1">
                          <a:solidFill>
                            <a:schemeClr val="bg1"/>
                          </a:solidFill>
                        </a:rPr>
                        <a:t>Ehmot</a:t>
                      </a:r>
                      <a:r>
                        <a:rPr lang="en-US" sz="2700" dirty="0">
                          <a:solidFill>
                            <a:schemeClr val="bg1"/>
                          </a:solidFill>
                        </a:rPr>
                        <a:t> </a:t>
                      </a:r>
                      <a:r>
                        <a:rPr lang="en-US" sz="2700" err="1">
                          <a:solidFill>
                            <a:schemeClr val="bg1"/>
                          </a:solidFill>
                        </a:rPr>
                        <a:t>Ghar</a:t>
                      </a:r>
                      <a:r>
                        <a:rPr lang="en-US" sz="2700">
                          <a:solidFill>
                            <a:schemeClr val="bg1"/>
                          </a:solidFill>
                        </a:rPr>
                        <a:t> emen chois Eisos Pi ekhrestos: ef eshopi</a:t>
                      </a:r>
                      <a:r>
                        <a:rPr lang="en-US" sz="2700" baseline="0">
                          <a:solidFill>
                            <a:schemeClr val="bg1"/>
                          </a:solidFill>
                        </a:rPr>
                        <a:t> nem pek agion epneva pachois eniot ettaiot en arshi erevs papa ava Tawadros</a:t>
                      </a:r>
                      <a:r>
                        <a:rPr lang="en-US" sz="2700">
                          <a:solidFill>
                            <a:schemeClr val="bg1"/>
                          </a:solidFill>
                        </a:rPr>
                        <a:t>. </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b="1">
                          <a:solidFill>
                            <a:schemeClr val="bg1"/>
                          </a:solidFill>
                        </a:rPr>
                        <a:t>بى اهموت غار ام بينشويس ايسوس بى اخرستوس : اف ايشوبى نيم بيك آجيون ابنيفما : باشويس انيوت اتطايوت ان ارشى ايرفس بابا آفا تواضروس</a:t>
                      </a:r>
                      <a:endParaRPr lang="en-CA" sz="27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نعمة ربنا يسوع المسيح تكون مع روحك الطاهرة يا سيدى الأب المكرم رئيس الكهنة البابا الأنبا تواضروس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“Pi-</a:t>
                      </a:r>
                      <a:r>
                        <a:rPr lang="en-US" sz="3000" u="sng" dirty="0" err="1">
                          <a:solidFill>
                            <a:srgbClr val="FFFF00"/>
                          </a:solidFill>
                        </a:rPr>
                        <a:t>Ehmot</a:t>
                      </a:r>
                      <a:r>
                        <a:rPr lang="en-US" sz="3000" u="sng" dirty="0">
                          <a:solidFill>
                            <a:srgbClr val="FFFF00"/>
                          </a:solidFill>
                        </a:rPr>
                        <a:t> </a:t>
                      </a:r>
                      <a:r>
                        <a:rPr lang="en-US" sz="3000" u="sng" dirty="0" err="1">
                          <a:solidFill>
                            <a:srgbClr val="FFFF00"/>
                          </a:solidFill>
                        </a:rPr>
                        <a:t>Ghar</a:t>
                      </a:r>
                      <a:r>
                        <a:rPr lang="en-US" sz="3000" u="sng" dirty="0">
                          <a:solidFill>
                            <a:srgbClr val="FFFF00"/>
                          </a:solidFill>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199166"/>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baseline="0" dirty="0">
                          <a:solidFill>
                            <a:srgbClr val="FFFF99"/>
                          </a:solidFill>
                          <a:latin typeface="+mn-lt"/>
                          <a:ea typeface="+mn-ea"/>
                          <a:cs typeface="+mn-cs"/>
                        </a:rPr>
                        <a:t>And our father the bishop </a:t>
                      </a:r>
                      <a:r>
                        <a:rPr lang="en-US" sz="3000" b="1" i="0" kern="1200" baseline="0">
                          <a:solidFill>
                            <a:srgbClr val="FFFF99"/>
                          </a:solidFill>
                          <a:latin typeface="+mn-lt"/>
                          <a:ea typeface="+mn-ea"/>
                          <a:cs typeface="+mn-cs"/>
                        </a:rPr>
                        <a:t>Abba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dirty="0" err="1">
                          <a:solidFill>
                            <a:schemeClr val="bg1"/>
                          </a:solidFill>
                        </a:rPr>
                        <a:t>Nem</a:t>
                      </a:r>
                      <a:r>
                        <a:rPr lang="en-US" sz="3000" baseline="0" dirty="0">
                          <a:solidFill>
                            <a:schemeClr val="bg1"/>
                          </a:solidFill>
                        </a:rPr>
                        <a:t> </a:t>
                      </a:r>
                      <a:r>
                        <a:rPr lang="en-US" sz="3000" baseline="0" dirty="0" err="1">
                          <a:solidFill>
                            <a:schemeClr val="bg1"/>
                          </a:solidFill>
                        </a:rPr>
                        <a:t>peniot</a:t>
                      </a:r>
                      <a:r>
                        <a:rPr lang="en-US" sz="3000" baseline="0" dirty="0">
                          <a:solidFill>
                            <a:schemeClr val="bg1"/>
                          </a:solidFill>
                        </a:rPr>
                        <a:t> </a:t>
                      </a:r>
                      <a:r>
                        <a:rPr lang="en-US" sz="3000" baseline="0" dirty="0" err="1">
                          <a:solidFill>
                            <a:schemeClr val="bg1"/>
                          </a:solidFill>
                        </a:rPr>
                        <a:t>en</a:t>
                      </a:r>
                      <a:r>
                        <a:rPr lang="en-US" sz="3000" baseline="0" dirty="0">
                          <a:solidFill>
                            <a:schemeClr val="bg1"/>
                          </a:solidFill>
                        </a:rPr>
                        <a:t> </a:t>
                      </a:r>
                      <a:r>
                        <a:rPr lang="en-US" sz="3000" baseline="0" dirty="0" err="1">
                          <a:solidFill>
                            <a:schemeClr val="bg1"/>
                          </a:solidFill>
                        </a:rPr>
                        <a:t>Episkobos</a:t>
                      </a:r>
                      <a:r>
                        <a:rPr lang="en-US" sz="3000" baseline="0" dirty="0">
                          <a:solidFill>
                            <a:schemeClr val="bg1"/>
                          </a:solidFill>
                        </a:rPr>
                        <a:t> </a:t>
                      </a:r>
                      <a:r>
                        <a:rPr lang="en-US" sz="3000" baseline="0">
                          <a:solidFill>
                            <a:schemeClr val="bg1"/>
                          </a:solidFill>
                        </a:rPr>
                        <a:t>Ava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chemeClr val="bg1"/>
                          </a:solidFill>
                        </a:rPr>
                        <a:t>نيم بينيوت ان ابيسكوبوس </a:t>
                      </a:r>
                      <a:r>
                        <a:rPr lang="ar-AE" sz="3400" b="1">
                          <a:solidFill>
                            <a:schemeClr val="bg1"/>
                          </a:solidFill>
                        </a:rPr>
                        <a:t>آفا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b="1" dirty="0">
                          <a:solidFill>
                            <a:srgbClr val="FFFF99"/>
                          </a:solidFill>
                        </a:rPr>
                        <a:t>وأبينا الأسقف </a:t>
                      </a:r>
                      <a:r>
                        <a:rPr lang="ar-AE" sz="3400" b="1">
                          <a:solidFill>
                            <a:srgbClr val="FFFF99"/>
                          </a:solidFill>
                        </a:rPr>
                        <a:t>الأنبا ...</a:t>
                      </a:r>
                      <a:endParaRPr lang="en-CA" sz="34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2285267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07292283"/>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r>
                        <a:rPr lang="en-CA" sz="3000" b="1" i="0" kern="1200" dirty="0">
                          <a:solidFill>
                            <a:srgbClr val="FFFF99"/>
                          </a:solidFill>
                          <a:latin typeface="+mn-lt"/>
                          <a:ea typeface="+mn-ea"/>
                          <a:cs typeface="+mn-cs"/>
                        </a:rPr>
                        <a:t>Through the prayers of my Masters and fathers, the apostles, and the rest of the disciples,</a:t>
                      </a:r>
                    </a:p>
                    <a:p>
                      <a:r>
                        <a:rPr lang="en-CA" sz="3000" b="1" i="0" kern="1200" dirty="0">
                          <a:solidFill>
                            <a:srgbClr val="FFFF99"/>
                          </a:solidFill>
                          <a:latin typeface="+mn-lt"/>
                          <a:ea typeface="+mn-ea"/>
                          <a:cs typeface="+mn-cs"/>
                        </a:rPr>
                        <a:t>O Lord</a:t>
                      </a:r>
                      <a:r>
                        <a:rPr lang="en-CA" sz="3000" b="1" i="0" kern="1200" baseline="0" dirty="0">
                          <a:solidFill>
                            <a:srgbClr val="FFFF99"/>
                          </a:solidFill>
                          <a:latin typeface="+mn-lt"/>
                          <a:ea typeface="+mn-ea"/>
                          <a:cs typeface="+mn-cs"/>
                        </a:rPr>
                        <a:t>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dirty="0">
                          <a:solidFill>
                            <a:schemeClr val="bg1"/>
                          </a:solidFill>
                        </a:rPr>
                        <a:t>Hiten </a:t>
                      </a:r>
                      <a:r>
                        <a:rPr lang="en-CA" sz="3000" dirty="0" err="1">
                          <a:solidFill>
                            <a:schemeClr val="bg1"/>
                          </a:solidFill>
                        </a:rPr>
                        <a:t>ni-evshi</a:t>
                      </a:r>
                      <a:r>
                        <a:rPr lang="en-CA" sz="3000" baseline="0" dirty="0">
                          <a:solidFill>
                            <a:schemeClr val="bg1"/>
                          </a:solidFill>
                        </a:rPr>
                        <a:t> </a:t>
                      </a:r>
                      <a:r>
                        <a:rPr lang="en-CA" sz="3000" dirty="0">
                          <a:solidFill>
                            <a:schemeClr val="bg1"/>
                          </a:solidFill>
                        </a:rPr>
                        <a:t>ente </a:t>
                      </a:r>
                      <a:r>
                        <a:rPr lang="en-CA" sz="3000" dirty="0" err="1">
                          <a:solidFill>
                            <a:schemeClr val="bg1"/>
                          </a:solidFill>
                        </a:rPr>
                        <a:t>nachois</a:t>
                      </a:r>
                      <a:r>
                        <a:rPr lang="en-CA" sz="3000" dirty="0">
                          <a:solidFill>
                            <a:schemeClr val="bg1"/>
                          </a:solidFill>
                        </a:rPr>
                        <a:t> enyoti </a:t>
                      </a:r>
                      <a:r>
                        <a:rPr lang="en-CA" sz="3000" dirty="0" err="1">
                          <a:solidFill>
                            <a:schemeClr val="bg1"/>
                          </a:solidFill>
                        </a:rPr>
                        <a:t>en-Apostolos</a:t>
                      </a:r>
                      <a:r>
                        <a:rPr lang="en-CA" sz="3000" dirty="0">
                          <a:solidFill>
                            <a:schemeClr val="bg1"/>
                          </a:solidFill>
                        </a:rPr>
                        <a:t> </a:t>
                      </a:r>
                      <a:r>
                        <a:rPr lang="en-CA" sz="3000" dirty="0" err="1">
                          <a:solidFill>
                            <a:schemeClr val="bg1"/>
                          </a:solidFill>
                        </a:rPr>
                        <a:t>nem</a:t>
                      </a:r>
                      <a:r>
                        <a:rPr lang="en-CA" sz="3000" dirty="0">
                          <a:solidFill>
                            <a:schemeClr val="bg1"/>
                          </a:solidFill>
                        </a:rPr>
                        <a:t> </a:t>
                      </a:r>
                      <a:r>
                        <a:rPr lang="en-CA" sz="3000" dirty="0" err="1">
                          <a:solidFill>
                            <a:schemeClr val="bg1"/>
                          </a:solidFill>
                        </a:rPr>
                        <a:t>epsepi</a:t>
                      </a:r>
                      <a:r>
                        <a:rPr lang="en-CA" sz="3000" dirty="0">
                          <a:solidFill>
                            <a:schemeClr val="bg1"/>
                          </a:solidFill>
                        </a:rPr>
                        <a:t> ente  nimathitees: </a:t>
                      </a:r>
                    </a:p>
                    <a:p>
                      <a:r>
                        <a:rPr lang="fi-FI" sz="3000" baseline="0" dirty="0">
                          <a:solidFill>
                            <a:schemeClr val="bg1"/>
                          </a:solidFill>
                        </a:rPr>
                        <a:t>Epchois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افشى انتى</a:t>
                      </a:r>
                      <a:br>
                        <a:rPr lang="ar-SA" sz="3000" b="1" dirty="0">
                          <a:effectLst/>
                        </a:rPr>
                      </a:br>
                      <a:r>
                        <a:rPr lang="ar-SA" sz="3000" b="1" dirty="0">
                          <a:effectLst/>
                        </a:rPr>
                        <a:t>ناشويس انيوتى ان أبوسطولوس </a:t>
                      </a:r>
                      <a:br>
                        <a:rPr lang="ar-SA" sz="3000" b="1" dirty="0">
                          <a:effectLst/>
                        </a:rPr>
                      </a:br>
                      <a:r>
                        <a:rPr lang="ar-SA" sz="3000" b="1" dirty="0">
                          <a:effectLst/>
                        </a:rPr>
                        <a:t>نيم ابسيبى ان تينى ماثيتيس</a:t>
                      </a:r>
                      <a:br>
                        <a:rPr lang="ar-SA" sz="3000" b="1" dirty="0">
                          <a:effectLst/>
                        </a:rPr>
                      </a:br>
                      <a:r>
                        <a:rPr lang="en-CA" sz="3000" b="1" dirty="0">
                          <a:effectLst/>
                        </a:rPr>
                        <a:t> </a:t>
                      </a:r>
                      <a:r>
                        <a:rPr lang="ar-AE" sz="3000" b="1" dirty="0">
                          <a:solidFill>
                            <a:schemeClr val="bg1"/>
                          </a:solidFill>
                        </a:rPr>
                        <a:t>ابشويس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سادتى</a:t>
                      </a:r>
                      <a:br>
                        <a:rPr lang="ar-SA" sz="3300" b="1" dirty="0">
                          <a:solidFill>
                            <a:srgbClr val="FFFF99"/>
                          </a:solidFill>
                          <a:effectLst/>
                        </a:rPr>
                      </a:br>
                      <a:r>
                        <a:rPr lang="ar-SA" sz="3300" b="1" dirty="0">
                          <a:solidFill>
                            <a:srgbClr val="FFFF99"/>
                          </a:solidFill>
                          <a:effectLst/>
                        </a:rPr>
                        <a:t>الآباء الرسل</a:t>
                      </a:r>
                      <a:br>
                        <a:rPr lang="ar-SA" sz="3300" b="1" dirty="0">
                          <a:solidFill>
                            <a:srgbClr val="FFFF99"/>
                          </a:solidFill>
                          <a:effectLst/>
                        </a:rPr>
                      </a:br>
                      <a:r>
                        <a:rPr lang="ar-SA" sz="3300" b="1" dirty="0">
                          <a:solidFill>
                            <a:srgbClr val="FFFF99"/>
                          </a:solidFill>
                          <a:effectLst/>
                        </a:rPr>
                        <a:t>وبقية التلاميذ،</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27238612"/>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May the clergy and all the people be safe in the Lord. Amen, so it shall be.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Mare pi-</a:t>
                      </a:r>
                      <a:r>
                        <a:rPr lang="en-US" sz="3100" dirty="0" err="1">
                          <a:solidFill>
                            <a:schemeClr val="bg1"/>
                          </a:solidFill>
                        </a:rPr>
                        <a:t>ekleros</a:t>
                      </a:r>
                      <a:r>
                        <a:rPr lang="en-US" sz="3100" dirty="0">
                          <a:solidFill>
                            <a:schemeClr val="bg1"/>
                          </a:solidFill>
                        </a:rPr>
                        <a:t>, </a:t>
                      </a:r>
                      <a:r>
                        <a:rPr lang="en-US" sz="3100" dirty="0" err="1">
                          <a:solidFill>
                            <a:schemeClr val="bg1"/>
                          </a:solidFill>
                        </a:rPr>
                        <a:t>nem</a:t>
                      </a:r>
                      <a:r>
                        <a:rPr lang="en-US" sz="3100" dirty="0">
                          <a:solidFill>
                            <a:schemeClr val="bg1"/>
                          </a:solidFill>
                        </a:rPr>
                        <a:t> pi-</a:t>
                      </a:r>
                      <a:r>
                        <a:rPr lang="en-US" sz="3100" dirty="0" err="1">
                          <a:solidFill>
                            <a:schemeClr val="bg1"/>
                          </a:solidFill>
                        </a:rPr>
                        <a:t>laos</a:t>
                      </a:r>
                      <a:r>
                        <a:rPr lang="en-US" sz="3100" dirty="0">
                          <a:solidFill>
                            <a:schemeClr val="bg1"/>
                          </a:solidFill>
                        </a:rPr>
                        <a:t> </a:t>
                      </a:r>
                      <a:r>
                        <a:rPr lang="en-US" sz="3100" dirty="0" err="1">
                          <a:solidFill>
                            <a:schemeClr val="bg1"/>
                          </a:solidFill>
                        </a:rPr>
                        <a:t>terf</a:t>
                      </a:r>
                      <a:r>
                        <a:rPr lang="en-US" sz="3100" dirty="0">
                          <a:solidFill>
                            <a:schemeClr val="bg1"/>
                          </a:solidFill>
                        </a:rPr>
                        <a:t>, </a:t>
                      </a:r>
                      <a:r>
                        <a:rPr lang="en-US" sz="3100" dirty="0" err="1">
                          <a:solidFill>
                            <a:schemeClr val="bg1"/>
                          </a:solidFill>
                        </a:rPr>
                        <a:t>ogai</a:t>
                      </a:r>
                      <a:r>
                        <a:rPr lang="en-US" sz="3100" dirty="0">
                          <a:solidFill>
                            <a:schemeClr val="bg1"/>
                          </a:solidFill>
                        </a:rPr>
                        <a:t> </a:t>
                      </a:r>
                      <a:r>
                        <a:rPr lang="en-US" sz="3100" dirty="0" err="1">
                          <a:solidFill>
                            <a:schemeClr val="bg1"/>
                          </a:solidFill>
                        </a:rPr>
                        <a:t>khen</a:t>
                      </a:r>
                      <a:r>
                        <a:rPr lang="en-US" sz="3100" dirty="0">
                          <a:solidFill>
                            <a:schemeClr val="bg1"/>
                          </a:solidFill>
                        </a:rPr>
                        <a:t> ep-</a:t>
                      </a:r>
                      <a:r>
                        <a:rPr lang="en-US" sz="3100" dirty="0" err="1">
                          <a:solidFill>
                            <a:schemeClr val="bg1"/>
                          </a:solidFill>
                        </a:rPr>
                        <a:t>shois</a:t>
                      </a:r>
                      <a:r>
                        <a:rPr lang="en-US" sz="3100" dirty="0">
                          <a:solidFill>
                            <a:schemeClr val="bg1"/>
                          </a:solidFill>
                        </a:rPr>
                        <a:t> je amen ese-</a:t>
                      </a:r>
                      <a:r>
                        <a:rPr lang="en-US" sz="3100" dirty="0" err="1">
                          <a:solidFill>
                            <a:schemeClr val="bg1"/>
                          </a:solidFill>
                        </a:rPr>
                        <a:t>shopi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 بي إكليروس نيم بي لاؤس تيرف أوجاي خين إبشويس جي آمين إس إيشوبي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الإكليروس وكل الشعب معافين في الرب. آمين يكون.</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34741513"/>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05539472"/>
              </p:ext>
            </p:extLst>
          </p:nvPr>
        </p:nvGraphicFramePr>
        <p:xfrm>
          <a:off x="357188" y="617160"/>
          <a:ext cx="8429684" cy="54041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41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Hail to her who</a:t>
                      </a:r>
                      <a:r>
                        <a:rPr lang="en-US" sz="2800" b="1" i="0" kern="1200" baseline="0" dirty="0">
                          <a:solidFill>
                            <a:srgbClr val="FFFF99"/>
                          </a:solidFill>
                          <a:latin typeface="+mn-lt"/>
                          <a:ea typeface="+mn-ea"/>
                          <a:cs typeface="+mn-cs"/>
                        </a:rPr>
                        <a:t> found grace, the lord be with you, Hail to her who received from the angel, the joy of the world</a:t>
                      </a:r>
                      <a:r>
                        <a:rPr lang="en-US" sz="2800" b="1" i="0" kern="1200" dirty="0">
                          <a:solidFill>
                            <a:srgbClr val="FFFF99"/>
                          </a:solidFill>
                          <a:latin typeface="+mn-lt"/>
                          <a:ea typeface="+mn-ea"/>
                          <a:cs typeface="+mn-cs"/>
                        </a:rPr>
                        <a:t>. </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Shere</a:t>
                      </a:r>
                      <a:r>
                        <a:rPr lang="en-US" sz="2800" u="none" dirty="0">
                          <a:solidFill>
                            <a:schemeClr val="bg1"/>
                          </a:solidFill>
                        </a:rPr>
                        <a:t> </a:t>
                      </a:r>
                      <a:r>
                        <a:rPr lang="en-US" sz="2800" u="none" dirty="0" err="1">
                          <a:solidFill>
                            <a:schemeClr val="bg1"/>
                          </a:solidFill>
                        </a:rPr>
                        <a:t>thi</a:t>
                      </a:r>
                      <a:r>
                        <a:rPr lang="en-US" sz="2800" u="none" dirty="0">
                          <a:solidFill>
                            <a:schemeClr val="bg1"/>
                          </a:solidFill>
                        </a:rPr>
                        <a:t>-etas</a:t>
                      </a:r>
                      <a:r>
                        <a:rPr lang="en-US" sz="2800" u="none" baseline="0" dirty="0">
                          <a:solidFill>
                            <a:schemeClr val="bg1"/>
                          </a:solidFill>
                        </a:rPr>
                        <a:t> </a:t>
                      </a:r>
                      <a:r>
                        <a:rPr lang="en-US" sz="2800" u="none" baseline="0" dirty="0" err="1">
                          <a:solidFill>
                            <a:schemeClr val="bg1"/>
                          </a:solidFill>
                        </a:rPr>
                        <a:t>jem</a:t>
                      </a:r>
                      <a:r>
                        <a:rPr lang="en-US" sz="2800" u="none" baseline="0" dirty="0">
                          <a:solidFill>
                            <a:schemeClr val="bg1"/>
                          </a:solidFill>
                        </a:rPr>
                        <a:t> </a:t>
                      </a:r>
                      <a:r>
                        <a:rPr lang="en-US" sz="2800" u="none" baseline="0" dirty="0" err="1">
                          <a:solidFill>
                            <a:schemeClr val="bg1"/>
                          </a:solidFill>
                        </a:rPr>
                        <a:t>ehmot</a:t>
                      </a:r>
                      <a:r>
                        <a:rPr lang="en-US" sz="2800" u="none" baseline="0" dirty="0">
                          <a:solidFill>
                            <a:schemeClr val="bg1"/>
                          </a:solidFill>
                        </a:rPr>
                        <a:t>: </a:t>
                      </a:r>
                      <a:r>
                        <a:rPr lang="en-US" sz="2800" u="none" baseline="0" dirty="0" err="1">
                          <a:solidFill>
                            <a:schemeClr val="bg1"/>
                          </a:solidFill>
                        </a:rPr>
                        <a:t>Epchoice</a:t>
                      </a:r>
                      <a:r>
                        <a:rPr lang="en-US" sz="2800" u="none" baseline="0" dirty="0">
                          <a:solidFill>
                            <a:schemeClr val="bg1"/>
                          </a:solidFill>
                        </a:rPr>
                        <a:t> </a:t>
                      </a:r>
                      <a:r>
                        <a:rPr lang="en-US" sz="2800" u="none" baseline="0" dirty="0" err="1">
                          <a:solidFill>
                            <a:schemeClr val="bg1"/>
                          </a:solidFill>
                        </a:rPr>
                        <a:t>shob</a:t>
                      </a:r>
                      <a:r>
                        <a:rPr lang="en-US" sz="2800" u="none" baseline="0" dirty="0">
                          <a:solidFill>
                            <a:schemeClr val="bg1"/>
                          </a:solidFill>
                        </a:rPr>
                        <a:t> </a:t>
                      </a:r>
                      <a:r>
                        <a:rPr lang="en-US" sz="2800" u="none" baseline="0" dirty="0" err="1">
                          <a:solidFill>
                            <a:schemeClr val="bg1"/>
                          </a:solidFill>
                        </a:rPr>
                        <a:t>neme</a:t>
                      </a:r>
                      <a:r>
                        <a:rPr lang="en-US" sz="2800" u="none" baseline="0" dirty="0">
                          <a:solidFill>
                            <a:schemeClr val="bg1"/>
                          </a:solidFill>
                        </a:rPr>
                        <a:t>: </a:t>
                      </a:r>
                      <a:r>
                        <a:rPr lang="en-US" sz="2800" u="none" baseline="0" dirty="0" err="1">
                          <a:solidFill>
                            <a:schemeClr val="bg1"/>
                          </a:solidFill>
                        </a:rPr>
                        <a:t>shere</a:t>
                      </a:r>
                      <a:r>
                        <a:rPr lang="en-US" sz="2800" u="none" baseline="0" dirty="0">
                          <a:solidFill>
                            <a:schemeClr val="bg1"/>
                          </a:solidFill>
                        </a:rPr>
                        <a:t>  </a:t>
                      </a:r>
                      <a:r>
                        <a:rPr lang="en-US" sz="2800" u="none" baseline="0" dirty="0" err="1">
                          <a:solidFill>
                            <a:schemeClr val="bg1"/>
                          </a:solidFill>
                        </a:rPr>
                        <a:t>thi</a:t>
                      </a:r>
                      <a:r>
                        <a:rPr lang="en-US" sz="2800" u="none" baseline="0" dirty="0">
                          <a:solidFill>
                            <a:schemeClr val="bg1"/>
                          </a:solidFill>
                        </a:rPr>
                        <a:t>-etas chi </a:t>
                      </a:r>
                      <a:r>
                        <a:rPr lang="en-US" sz="2800" u="none" baseline="0" dirty="0" err="1">
                          <a:solidFill>
                            <a:schemeClr val="bg1"/>
                          </a:solidFill>
                        </a:rPr>
                        <a:t>enten</a:t>
                      </a:r>
                      <a:r>
                        <a:rPr lang="en-US" sz="2800" u="none" baseline="0" dirty="0">
                          <a:solidFill>
                            <a:schemeClr val="bg1"/>
                          </a:solidFill>
                        </a:rPr>
                        <a:t> pi </a:t>
                      </a:r>
                      <a:r>
                        <a:rPr lang="en-US" sz="2800" u="none" baseline="0" dirty="0" err="1">
                          <a:solidFill>
                            <a:schemeClr val="bg1"/>
                          </a:solidFill>
                        </a:rPr>
                        <a:t>angelos</a:t>
                      </a:r>
                      <a:r>
                        <a:rPr lang="en-US" sz="2800" u="none" baseline="0" dirty="0">
                          <a:solidFill>
                            <a:schemeClr val="bg1"/>
                          </a:solidFill>
                        </a:rPr>
                        <a:t> </a:t>
                      </a:r>
                      <a:r>
                        <a:rPr lang="en-US" sz="2800" u="none" baseline="0" dirty="0" err="1">
                          <a:solidFill>
                            <a:schemeClr val="bg1"/>
                          </a:solidFill>
                        </a:rPr>
                        <a:t>emfrashi</a:t>
                      </a:r>
                      <a:r>
                        <a:rPr lang="en-US" sz="2800" u="none" baseline="0" dirty="0">
                          <a:solidFill>
                            <a:schemeClr val="bg1"/>
                          </a:solidFill>
                        </a:rPr>
                        <a:t> </a:t>
                      </a:r>
                      <a:r>
                        <a:rPr lang="en-US" sz="2800" u="none" baseline="0" dirty="0" err="1">
                          <a:solidFill>
                            <a:schemeClr val="bg1"/>
                          </a:solidFill>
                        </a:rPr>
                        <a:t>empi</a:t>
                      </a:r>
                      <a:r>
                        <a:rPr lang="en-US" sz="2800" u="none" baseline="0" dirty="0">
                          <a:solidFill>
                            <a:schemeClr val="bg1"/>
                          </a:solidFill>
                        </a:rPr>
                        <a:t> </a:t>
                      </a:r>
                      <a:r>
                        <a:rPr lang="en-US" sz="2800" u="none" baseline="0" dirty="0" err="1">
                          <a:solidFill>
                            <a:schemeClr val="bg1"/>
                          </a:solidFill>
                        </a:rPr>
                        <a:t>kozmos</a:t>
                      </a:r>
                      <a:r>
                        <a:rPr lang="en-US" sz="2800" u="none" dirty="0">
                          <a:solidFill>
                            <a:schemeClr val="bg1"/>
                          </a:solidFill>
                        </a:rPr>
                        <a:t>.</a:t>
                      </a:r>
                      <a:endParaRPr lang="en-US"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شيرى ثي ايطاس جيم اهموت ابشويس شوب نيمى: شيرى ثى ايطاس تشى انتين بى انجيلوس ام</a:t>
                      </a:r>
                      <a:r>
                        <a:rPr lang="en-US" sz="3000" b="1" dirty="0">
                          <a:solidFill>
                            <a:schemeClr val="bg1"/>
                          </a:solidFill>
                        </a:rPr>
                        <a:t> </a:t>
                      </a:r>
                      <a:r>
                        <a:rPr lang="ar-AE" sz="3000" b="1" dirty="0">
                          <a:solidFill>
                            <a:schemeClr val="bg1"/>
                          </a:solidFill>
                        </a:rPr>
                        <a:t>افراشى امبى كوزموس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السلام </a:t>
                      </a:r>
                      <a:br>
                        <a:rPr lang="en-US" sz="3000" dirty="0">
                          <a:solidFill>
                            <a:srgbClr val="FFFF99"/>
                          </a:solidFill>
                        </a:rPr>
                      </a:br>
                      <a:r>
                        <a:rPr lang="ar-AE" sz="3000" dirty="0">
                          <a:solidFill>
                            <a:srgbClr val="FFFF99"/>
                          </a:solidFill>
                        </a:rPr>
                        <a:t>للتى وجدت نعمة </a:t>
                      </a:r>
                      <a:br>
                        <a:rPr lang="en-US" sz="3000" dirty="0">
                          <a:solidFill>
                            <a:srgbClr val="FFFF99"/>
                          </a:solidFill>
                        </a:rPr>
                      </a:br>
                      <a:r>
                        <a:rPr lang="ar-AE" sz="3000" dirty="0">
                          <a:solidFill>
                            <a:srgbClr val="FFFF99"/>
                          </a:solidFill>
                        </a:rPr>
                        <a:t>الرب معك: السلام </a:t>
                      </a:r>
                      <a:br>
                        <a:rPr lang="en-US" sz="3000" dirty="0">
                          <a:solidFill>
                            <a:srgbClr val="FFFF99"/>
                          </a:solidFill>
                        </a:rPr>
                      </a:br>
                      <a:r>
                        <a:rPr lang="ar-AE" sz="3000" dirty="0">
                          <a:solidFill>
                            <a:srgbClr val="FFFF99"/>
                          </a:solidFill>
                        </a:rPr>
                        <a:t>للتى قبلت من الملاك فرح العالم</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951726482"/>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Praxis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الإبركسيس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40963500"/>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2765457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Bethlehem the city of the prophets,</a:t>
                      </a:r>
                      <a:r>
                        <a:rPr lang="en-US" sz="3000" b="1" i="0" kern="1200" baseline="0" dirty="0">
                          <a:solidFill>
                            <a:srgbClr val="FFFF99"/>
                          </a:solidFill>
                          <a:latin typeface="+mn-lt"/>
                          <a:ea typeface="+mn-ea"/>
                          <a:cs typeface="+mn-cs"/>
                        </a:rPr>
                        <a:t> in which was born, Christ the second Adam</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Peet-leem</a:t>
                      </a:r>
                      <a:r>
                        <a:rPr lang="en-US" sz="3000" u="none" dirty="0">
                          <a:solidFill>
                            <a:schemeClr val="bg1"/>
                          </a:solidFill>
                        </a:rPr>
                        <a:t> </a:t>
                      </a:r>
                      <a:r>
                        <a:rPr lang="en-US" sz="3000" u="none" dirty="0" err="1">
                          <a:solidFill>
                            <a:schemeClr val="bg1"/>
                          </a:solidFill>
                        </a:rPr>
                        <a:t>etpolees</a:t>
                      </a:r>
                      <a:r>
                        <a:rPr lang="en-US" sz="3000" u="none" dirty="0">
                          <a:solidFill>
                            <a:schemeClr val="bg1"/>
                          </a:solidFill>
                        </a:rPr>
                        <a:t> </a:t>
                      </a:r>
                      <a:r>
                        <a:rPr lang="en-US" sz="3000" u="none" dirty="0" err="1">
                          <a:solidFill>
                            <a:schemeClr val="bg1"/>
                          </a:solidFill>
                        </a:rPr>
                        <a:t>enni</a:t>
                      </a:r>
                      <a:r>
                        <a:rPr lang="en-US" sz="3000" u="none" dirty="0">
                          <a:solidFill>
                            <a:schemeClr val="bg1"/>
                          </a:solidFill>
                        </a:rPr>
                        <a:t> </a:t>
                      </a:r>
                      <a:r>
                        <a:rPr lang="en-US" sz="3000" u="none" dirty="0" err="1">
                          <a:solidFill>
                            <a:schemeClr val="bg1"/>
                          </a:solidFill>
                        </a:rPr>
                        <a:t>eprofetees</a:t>
                      </a:r>
                      <a:r>
                        <a:rPr lang="en-US" sz="3000" u="none" dirty="0">
                          <a:solidFill>
                            <a:schemeClr val="bg1"/>
                          </a:solidFill>
                        </a:rPr>
                        <a:t>: </a:t>
                      </a:r>
                      <a:r>
                        <a:rPr lang="en-US" sz="3000" u="none" dirty="0" err="1">
                          <a:solidFill>
                            <a:schemeClr val="bg1"/>
                          </a:solidFill>
                        </a:rPr>
                        <a:t>thi-etav</a:t>
                      </a:r>
                      <a:r>
                        <a:rPr lang="en-US" sz="3000" u="none" dirty="0">
                          <a:solidFill>
                            <a:schemeClr val="bg1"/>
                          </a:solidFill>
                        </a:rPr>
                        <a:t> </a:t>
                      </a:r>
                      <a:r>
                        <a:rPr lang="en-US" sz="3000" u="none" dirty="0" err="1">
                          <a:solidFill>
                            <a:schemeClr val="bg1"/>
                          </a:solidFill>
                        </a:rPr>
                        <a:t>jem</a:t>
                      </a:r>
                      <a:r>
                        <a:rPr lang="en-US" sz="3000" u="none" dirty="0">
                          <a:solidFill>
                            <a:schemeClr val="bg1"/>
                          </a:solidFill>
                        </a:rPr>
                        <a:t> </a:t>
                      </a:r>
                      <a:r>
                        <a:rPr lang="en-US" sz="3000" u="none" dirty="0" err="1">
                          <a:solidFill>
                            <a:schemeClr val="bg1"/>
                          </a:solidFill>
                        </a:rPr>
                        <a:t>Pikhristos</a:t>
                      </a:r>
                      <a:r>
                        <a:rPr lang="en-US" sz="3000" u="none" dirty="0">
                          <a:solidFill>
                            <a:schemeClr val="bg1"/>
                          </a:solidFill>
                        </a:rPr>
                        <a:t> </a:t>
                      </a:r>
                      <a:r>
                        <a:rPr lang="en-US" sz="3000" u="none" dirty="0" err="1">
                          <a:solidFill>
                            <a:schemeClr val="bg1"/>
                          </a:solidFill>
                        </a:rPr>
                        <a:t>enkhits</a:t>
                      </a:r>
                      <a:r>
                        <a:rPr lang="en-US" sz="3000" u="none" dirty="0">
                          <a:solidFill>
                            <a:schemeClr val="bg1"/>
                          </a:solidFill>
                        </a:rPr>
                        <a:t>: </a:t>
                      </a:r>
                      <a:r>
                        <a:rPr lang="en-US" sz="3000" u="none" dirty="0" err="1">
                          <a:solidFill>
                            <a:schemeClr val="bg1"/>
                          </a:solidFill>
                        </a:rPr>
                        <a:t>pimah</a:t>
                      </a:r>
                      <a:r>
                        <a:rPr lang="en-US" sz="3000" u="none" dirty="0">
                          <a:solidFill>
                            <a:schemeClr val="bg1"/>
                          </a:solidFill>
                        </a:rPr>
                        <a:t> </a:t>
                      </a:r>
                      <a:r>
                        <a:rPr lang="en-US" sz="3000" u="none" dirty="0" err="1">
                          <a:solidFill>
                            <a:schemeClr val="bg1"/>
                          </a:solidFill>
                        </a:rPr>
                        <a:t>esnav</a:t>
                      </a:r>
                      <a:r>
                        <a:rPr lang="en-US" sz="3000" u="none" dirty="0">
                          <a:solidFill>
                            <a:schemeClr val="bg1"/>
                          </a:solidFill>
                        </a:rPr>
                        <a:t> </a:t>
                      </a:r>
                      <a:r>
                        <a:rPr lang="en-US" sz="3000" u="none" dirty="0" err="1">
                          <a:solidFill>
                            <a:schemeClr val="bg1"/>
                          </a:solidFill>
                        </a:rPr>
                        <a:t>en</a:t>
                      </a:r>
                      <a:r>
                        <a:rPr lang="en-US" sz="3000" u="none" dirty="0">
                          <a:solidFill>
                            <a:schemeClr val="bg1"/>
                          </a:solidFill>
                        </a:rPr>
                        <a:t> Adam.</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بيت لييم اتبوليس ان نى ابروفيتيس: ثي ايطاف ميس بخرستوس انخيتس بى ماه اسناف ان آدام</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a:t>
                      </a:r>
                      <a:br>
                        <a:rPr lang="en-US" sz="3200" dirty="0">
                          <a:solidFill>
                            <a:srgbClr val="FFFF99"/>
                          </a:solidFill>
                        </a:rPr>
                      </a:br>
                      <a:r>
                        <a:rPr lang="ar-AE" sz="3200" dirty="0">
                          <a:solidFill>
                            <a:srgbClr val="FFFF99"/>
                          </a:solidFill>
                        </a:rPr>
                        <a:t>لبيت لحم مدينة الأنبياء </a:t>
                      </a:r>
                      <a:br>
                        <a:rPr lang="en-US" sz="3200" dirty="0">
                          <a:solidFill>
                            <a:srgbClr val="FFFF99"/>
                          </a:solidFill>
                        </a:rPr>
                      </a:br>
                      <a:r>
                        <a:rPr lang="ar-AE" sz="3200" dirty="0">
                          <a:solidFill>
                            <a:srgbClr val="FFFF99"/>
                          </a:solidFill>
                        </a:rPr>
                        <a:t>التى </a:t>
                      </a:r>
                      <a:br>
                        <a:rPr lang="en-US" sz="3200" dirty="0">
                          <a:solidFill>
                            <a:srgbClr val="FFFF99"/>
                          </a:solidFill>
                        </a:rPr>
                      </a:br>
                      <a:r>
                        <a:rPr lang="ar-AE" sz="3200" dirty="0">
                          <a:solidFill>
                            <a:srgbClr val="FFFF99"/>
                          </a:solidFill>
                        </a:rPr>
                        <a:t>وُلد فيها المسيح </a:t>
                      </a:r>
                      <a:br>
                        <a:rPr lang="en-US" sz="3200" dirty="0">
                          <a:solidFill>
                            <a:srgbClr val="FFFF99"/>
                          </a:solidFill>
                        </a:rPr>
                      </a:br>
                      <a:r>
                        <a:rPr lang="ar-AE" sz="3200" dirty="0">
                          <a:solidFill>
                            <a:srgbClr val="FFFF99"/>
                          </a:solidFill>
                        </a:rPr>
                        <a:t>آدم الثانى</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45202620"/>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Hail to his resurrection when He rose from the dead,</a:t>
                      </a:r>
                      <a:r>
                        <a:rPr lang="en-US" sz="3300" b="1" i="0" kern="1200" baseline="0" dirty="0">
                          <a:solidFill>
                            <a:srgbClr val="FFFF99"/>
                          </a:solidFill>
                          <a:latin typeface="+mn-lt"/>
                          <a:ea typeface="+mn-ea"/>
                          <a:cs typeface="+mn-cs"/>
                        </a:rPr>
                        <a:t> in order to save us from our sins.</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u="none" dirty="0" err="1">
                          <a:solidFill>
                            <a:schemeClr val="bg1"/>
                          </a:solidFill>
                        </a:rPr>
                        <a:t>Shere</a:t>
                      </a:r>
                      <a:r>
                        <a:rPr lang="en-US" sz="3300" u="none" dirty="0">
                          <a:solidFill>
                            <a:schemeClr val="bg1"/>
                          </a:solidFill>
                        </a:rPr>
                        <a:t> </a:t>
                      </a:r>
                      <a:r>
                        <a:rPr lang="en-US" sz="3300" u="none" dirty="0" err="1">
                          <a:solidFill>
                            <a:schemeClr val="bg1"/>
                          </a:solidFill>
                        </a:rPr>
                        <a:t>tef</a:t>
                      </a:r>
                      <a:r>
                        <a:rPr lang="en-US" sz="3300" u="none" dirty="0">
                          <a:solidFill>
                            <a:schemeClr val="bg1"/>
                          </a:solidFill>
                        </a:rPr>
                        <a:t> </a:t>
                      </a:r>
                      <a:r>
                        <a:rPr lang="en-US" sz="3300" u="none" dirty="0" err="1">
                          <a:solidFill>
                            <a:schemeClr val="bg1"/>
                          </a:solidFill>
                        </a:rPr>
                        <a:t>anastasees</a:t>
                      </a:r>
                      <a:r>
                        <a:rPr lang="en-US" sz="3300" u="none" dirty="0">
                          <a:solidFill>
                            <a:schemeClr val="bg1"/>
                          </a:solidFill>
                        </a:rPr>
                        <a:t> </a:t>
                      </a:r>
                      <a:r>
                        <a:rPr lang="en-US" sz="3300" u="none" dirty="0" err="1">
                          <a:solidFill>
                            <a:schemeClr val="bg1"/>
                          </a:solidFill>
                        </a:rPr>
                        <a:t>etaf</a:t>
                      </a:r>
                      <a:r>
                        <a:rPr lang="en-US" sz="3300" u="none" dirty="0">
                          <a:solidFill>
                            <a:schemeClr val="bg1"/>
                          </a:solidFill>
                        </a:rPr>
                        <a:t> </a:t>
                      </a:r>
                      <a:r>
                        <a:rPr lang="en-US" sz="3300" u="none" dirty="0" err="1">
                          <a:solidFill>
                            <a:schemeClr val="bg1"/>
                          </a:solidFill>
                        </a:rPr>
                        <a:t>tonf</a:t>
                      </a:r>
                      <a:r>
                        <a:rPr lang="en-US" sz="3300" u="none" dirty="0">
                          <a:solidFill>
                            <a:schemeClr val="bg1"/>
                          </a:solidFill>
                        </a:rPr>
                        <a:t> </a:t>
                      </a:r>
                      <a:r>
                        <a:rPr lang="en-US" sz="3300" u="none" dirty="0" err="1">
                          <a:solidFill>
                            <a:schemeClr val="bg1"/>
                          </a:solidFill>
                        </a:rPr>
                        <a:t>evol</a:t>
                      </a:r>
                      <a:r>
                        <a:rPr lang="en-US" sz="3300" u="none" dirty="0">
                          <a:solidFill>
                            <a:schemeClr val="bg1"/>
                          </a:solidFill>
                        </a:rPr>
                        <a:t> </a:t>
                      </a:r>
                      <a:r>
                        <a:rPr lang="en-US" sz="3300" u="none" dirty="0" err="1">
                          <a:solidFill>
                            <a:schemeClr val="bg1"/>
                          </a:solidFill>
                        </a:rPr>
                        <a:t>khen</a:t>
                      </a:r>
                      <a:r>
                        <a:rPr lang="en-US" sz="3300" u="none" dirty="0">
                          <a:solidFill>
                            <a:schemeClr val="bg1"/>
                          </a:solidFill>
                        </a:rPr>
                        <a:t> </a:t>
                      </a:r>
                      <a:r>
                        <a:rPr lang="en-US" sz="3300" u="none" dirty="0" err="1">
                          <a:solidFill>
                            <a:schemeClr val="bg1"/>
                          </a:solidFill>
                        </a:rPr>
                        <a:t>ni</a:t>
                      </a:r>
                      <a:r>
                        <a:rPr lang="en-US" sz="3300" u="none" dirty="0">
                          <a:solidFill>
                            <a:schemeClr val="bg1"/>
                          </a:solidFill>
                        </a:rPr>
                        <a:t> </a:t>
                      </a:r>
                      <a:r>
                        <a:rPr lang="en-US" sz="3300" u="none" dirty="0" err="1">
                          <a:solidFill>
                            <a:schemeClr val="bg1"/>
                          </a:solidFill>
                        </a:rPr>
                        <a:t>ethmo-oot</a:t>
                      </a:r>
                      <a:r>
                        <a:rPr lang="en-US" sz="3300" u="none" baseline="0" dirty="0">
                          <a:solidFill>
                            <a:schemeClr val="bg1"/>
                          </a:solidFill>
                        </a:rPr>
                        <a:t> </a:t>
                      </a:r>
                      <a:r>
                        <a:rPr lang="en-US" sz="3300" u="none" baseline="0" dirty="0" err="1">
                          <a:solidFill>
                            <a:schemeClr val="bg1"/>
                          </a:solidFill>
                        </a:rPr>
                        <a:t>sha</a:t>
                      </a:r>
                      <a:r>
                        <a:rPr lang="en-US" sz="3300" u="none" baseline="0" dirty="0">
                          <a:solidFill>
                            <a:schemeClr val="bg1"/>
                          </a:solidFill>
                        </a:rPr>
                        <a:t> </a:t>
                      </a:r>
                      <a:r>
                        <a:rPr lang="en-US" sz="3300" u="none" baseline="0" dirty="0" err="1">
                          <a:solidFill>
                            <a:schemeClr val="bg1"/>
                          </a:solidFill>
                        </a:rPr>
                        <a:t>entef</a:t>
                      </a:r>
                      <a:r>
                        <a:rPr lang="en-US" sz="3300" u="none" baseline="0" dirty="0">
                          <a:solidFill>
                            <a:schemeClr val="bg1"/>
                          </a:solidFill>
                        </a:rPr>
                        <a:t> </a:t>
                      </a:r>
                      <a:r>
                        <a:rPr lang="en-US" sz="3300" u="none" baseline="0" dirty="0" err="1">
                          <a:solidFill>
                            <a:schemeClr val="bg1"/>
                          </a:solidFill>
                        </a:rPr>
                        <a:t>soty</a:t>
                      </a:r>
                      <a:r>
                        <a:rPr lang="en-US" sz="3300" u="none" baseline="0" dirty="0">
                          <a:solidFill>
                            <a:schemeClr val="bg1"/>
                          </a:solidFill>
                        </a:rPr>
                        <a:t> </a:t>
                      </a:r>
                      <a:r>
                        <a:rPr lang="en-US" sz="3300" u="none" baseline="0" dirty="0" err="1">
                          <a:solidFill>
                            <a:schemeClr val="bg1"/>
                          </a:solidFill>
                        </a:rPr>
                        <a:t>emmon</a:t>
                      </a:r>
                      <a:r>
                        <a:rPr lang="en-US" sz="3300" u="none" baseline="0" dirty="0">
                          <a:solidFill>
                            <a:schemeClr val="bg1"/>
                          </a:solidFill>
                        </a:rPr>
                        <a:t> </a:t>
                      </a:r>
                      <a:r>
                        <a:rPr lang="en-US" sz="3300" u="none" baseline="0" dirty="0" err="1">
                          <a:solidFill>
                            <a:schemeClr val="bg1"/>
                          </a:solidFill>
                        </a:rPr>
                        <a:t>evol</a:t>
                      </a:r>
                      <a:r>
                        <a:rPr lang="en-US" sz="3300" u="none" baseline="0" dirty="0">
                          <a:solidFill>
                            <a:schemeClr val="bg1"/>
                          </a:solidFill>
                        </a:rPr>
                        <a:t> </a:t>
                      </a:r>
                      <a:r>
                        <a:rPr lang="en-US" sz="3300" u="none" baseline="0" dirty="0" err="1">
                          <a:solidFill>
                            <a:schemeClr val="bg1"/>
                          </a:solidFill>
                        </a:rPr>
                        <a:t>khen</a:t>
                      </a:r>
                      <a:r>
                        <a:rPr lang="en-US" sz="3300" u="none" baseline="0" dirty="0">
                          <a:solidFill>
                            <a:schemeClr val="bg1"/>
                          </a:solidFill>
                        </a:rPr>
                        <a:t> </a:t>
                      </a:r>
                      <a:r>
                        <a:rPr lang="en-US" sz="3300" u="none" baseline="0" dirty="0" err="1">
                          <a:solidFill>
                            <a:schemeClr val="bg1"/>
                          </a:solidFill>
                        </a:rPr>
                        <a:t>nen</a:t>
                      </a:r>
                      <a:r>
                        <a:rPr lang="en-US" sz="3300" u="none" baseline="0" dirty="0">
                          <a:solidFill>
                            <a:schemeClr val="bg1"/>
                          </a:solidFill>
                        </a:rPr>
                        <a:t> </a:t>
                      </a:r>
                      <a:r>
                        <a:rPr lang="en-US" sz="3300" u="none" baseline="0" dirty="0" err="1">
                          <a:solidFill>
                            <a:schemeClr val="bg1"/>
                          </a:solidFill>
                        </a:rPr>
                        <a:t>novi</a:t>
                      </a:r>
                      <a:r>
                        <a:rPr lang="en-US" sz="3300" u="none" dirty="0">
                          <a:solidFill>
                            <a:schemeClr val="bg1"/>
                          </a:solidFill>
                        </a:rPr>
                        <a:t>.</a:t>
                      </a:r>
                      <a:endParaRPr lang="en-US"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600" b="1" dirty="0">
                          <a:solidFill>
                            <a:schemeClr val="bg1"/>
                          </a:solidFill>
                        </a:rPr>
                        <a:t>شيرى تيف اناسطاسيس ايطاف تونف ايفول خين نى اثموؤت: شا انتيف سوتى اممون ايفول خين نين نوفى</a:t>
                      </a:r>
                      <a:endParaRPr lang="en-CA" sz="36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600" dirty="0">
                          <a:solidFill>
                            <a:srgbClr val="FFFF99"/>
                          </a:solidFill>
                        </a:rPr>
                        <a:t>الســــــلام</a:t>
                      </a:r>
                      <a:r>
                        <a:rPr lang="en-US" sz="3600" dirty="0">
                          <a:solidFill>
                            <a:srgbClr val="FFFF99"/>
                          </a:solidFill>
                        </a:rPr>
                        <a:t> </a:t>
                      </a:r>
                      <a:r>
                        <a:rPr lang="ar-AE" sz="3600" dirty="0">
                          <a:solidFill>
                            <a:srgbClr val="FFFF99"/>
                          </a:solidFill>
                        </a:rPr>
                        <a:t>لقيامته </a:t>
                      </a:r>
                      <a:br>
                        <a:rPr lang="en-US" sz="3600" dirty="0">
                          <a:solidFill>
                            <a:srgbClr val="FFFF99"/>
                          </a:solidFill>
                        </a:rPr>
                      </a:br>
                      <a:r>
                        <a:rPr lang="ar-AE" sz="3600" dirty="0">
                          <a:solidFill>
                            <a:srgbClr val="FFFF99"/>
                          </a:solidFill>
                        </a:rPr>
                        <a:t>لما قام </a:t>
                      </a:r>
                      <a:br>
                        <a:rPr lang="en-US" sz="3600" dirty="0">
                          <a:solidFill>
                            <a:srgbClr val="FFFF99"/>
                          </a:solidFill>
                        </a:rPr>
                      </a:br>
                      <a:r>
                        <a:rPr lang="ar-AE" sz="3600" dirty="0">
                          <a:solidFill>
                            <a:srgbClr val="FFFF99"/>
                          </a:solidFill>
                        </a:rPr>
                        <a:t>من بين الأموات </a:t>
                      </a:r>
                      <a:br>
                        <a:rPr lang="en-US" sz="3600" dirty="0">
                          <a:solidFill>
                            <a:srgbClr val="FFFF99"/>
                          </a:solidFill>
                        </a:rPr>
                      </a:br>
                      <a:r>
                        <a:rPr lang="ar-AE" sz="3600" dirty="0">
                          <a:solidFill>
                            <a:srgbClr val="FFFF99"/>
                          </a:solidFill>
                        </a:rPr>
                        <a:t>حتى خلصنا من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29817654"/>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08263287"/>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a:t>
                      </a:r>
                      <a:r>
                        <a:rPr lang="en-US" sz="2800" b="1" i="0" kern="1200" baseline="0" dirty="0">
                          <a:solidFill>
                            <a:srgbClr val="FFFF99"/>
                          </a:solidFill>
                          <a:latin typeface="+mn-lt"/>
                          <a:ea typeface="+mn-ea"/>
                          <a:cs typeface="+mn-cs"/>
                        </a:rPr>
                        <a:t> indeed</a:t>
                      </a:r>
                      <a:r>
                        <a:rPr lang="en-US" sz="2800" b="1" i="0" kern="1200" dirty="0">
                          <a:solidFill>
                            <a:srgbClr val="FFFF99"/>
                          </a:solidFill>
                          <a:latin typeface="+mn-lt"/>
                          <a:ea typeface="+mn-ea"/>
                          <a:cs typeface="+mn-cs"/>
                        </a:rPr>
                        <a:t>, with Your good Father, and the Holy Spirit, for you have risen and saved us. Have mercy on us.</a:t>
                      </a:r>
                      <a:endParaRPr lang="en-CA" sz="28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ak-tonk</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اكسماروؤت آليثوس نيم بيك يوت ان آغاثوس نيم بى ابنيفما اثؤواب جى آك </a:t>
                      </a:r>
                      <a:r>
                        <a:rPr lang="ar-AE" sz="3300" b="1" kern="1200" dirty="0">
                          <a:solidFill>
                            <a:schemeClr val="bg1"/>
                          </a:solidFill>
                          <a:latin typeface="+mn-lt"/>
                          <a:ea typeface="+mn-ea"/>
                          <a:cs typeface="+mn-cs"/>
                        </a:rPr>
                        <a:t>تونك</a:t>
                      </a:r>
                      <a:r>
                        <a:rPr lang="ar-AE" sz="3300" b="1" dirty="0">
                          <a:solidFill>
                            <a:srgbClr val="FFFF99"/>
                          </a:solidFill>
                        </a:rPr>
                        <a:t> </a:t>
                      </a:r>
                      <a:r>
                        <a:rPr lang="ar-AE" sz="3300" b="1" dirty="0">
                          <a:solidFill>
                            <a:schemeClr val="bg1"/>
                          </a:solidFill>
                        </a:rPr>
                        <a:t>آك سوتى اممون ناى نان</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a:t>
                      </a:r>
                      <a:br>
                        <a:rPr lang="en-US" sz="3300" dirty="0">
                          <a:solidFill>
                            <a:srgbClr val="FFFF99"/>
                          </a:solidFill>
                        </a:rPr>
                      </a:br>
                      <a:r>
                        <a:rPr lang="ar-AE" sz="3300" dirty="0">
                          <a:solidFill>
                            <a:srgbClr val="FFFF99"/>
                          </a:solidFill>
                        </a:rPr>
                        <a:t>مع أبيك الصالح، والروح القدس، </a:t>
                      </a:r>
                      <a:br>
                        <a:rPr lang="en-US" sz="3300" dirty="0">
                          <a:solidFill>
                            <a:srgbClr val="FFFF99"/>
                          </a:solidFill>
                        </a:rPr>
                      </a:br>
                      <a:r>
                        <a:rPr lang="ar-AE" sz="3300" dirty="0">
                          <a:solidFill>
                            <a:srgbClr val="FFFF99"/>
                          </a:solidFill>
                        </a:rPr>
                        <a:t>لأنك </a:t>
                      </a:r>
                      <a:r>
                        <a:rPr lang="ar-AE" sz="3300" b="1" dirty="0">
                          <a:solidFill>
                            <a:srgbClr val="FFFF99"/>
                          </a:solidFill>
                        </a:rPr>
                        <a:t>قمت </a:t>
                      </a:r>
                      <a:r>
                        <a:rPr lang="ar-AE" sz="3300" dirty="0">
                          <a:solidFill>
                            <a:srgbClr val="FFFF99"/>
                          </a:solidFill>
                        </a:rPr>
                        <a:t>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73524251"/>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81176"/>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3331377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crucified for us, have mercy 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ctavrotees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deemas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صلب عنا،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7083655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94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and ascended into the heavens,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أجيوس أوثيؤس، اجيوس يس شيروس، اجيوس اثاناتوس او اناسطاس اكتون نكرون كى انيلسون استوس اورانوس إيليسون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03788669"/>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Zoxa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Patri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Ieyoo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Pnevmati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ictos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onas</a:t>
                      </a:r>
                      <a:r>
                        <a:rPr lang="en-US" sz="3000" b="1" u="none" kern="1200" baseline="0" dirty="0">
                          <a:solidFill>
                            <a:schemeClr val="bg1"/>
                          </a:solidFill>
                          <a:latin typeface="+mn-lt"/>
                          <a:ea typeface="+mn-ea"/>
                          <a:cs typeface="+mn-cs"/>
                        </a:rPr>
                        <a:t> ton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onon</a:t>
                      </a:r>
                      <a:r>
                        <a:rPr lang="en-US" sz="3000" b="1" u="none" kern="1200" baseline="0" dirty="0">
                          <a:solidFill>
                            <a:schemeClr val="bg1"/>
                          </a:solidFill>
                          <a:latin typeface="+mn-lt"/>
                          <a:ea typeface="+mn-ea"/>
                          <a:cs typeface="+mn-cs"/>
                        </a:rPr>
                        <a:t> Amen </a:t>
                      </a:r>
                      <a:r>
                        <a:rPr lang="en-US" sz="3000" b="1" u="none" kern="1200" baseline="0" dirty="0" err="1">
                          <a:solidFill>
                            <a:schemeClr val="bg1"/>
                          </a:solidFill>
                          <a:latin typeface="+mn-lt"/>
                          <a:ea typeface="+mn-ea"/>
                          <a:cs typeface="+mn-cs"/>
                        </a:rPr>
                        <a:t>Agia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Trias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ذوكصابترى كى ايو كى آجيو ابنفماتى كى نين كى آ إى كى اسطوس إى اوناس طون إى اونون آمين آجيا اترياس إليسون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127162427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87557783"/>
              </p:ext>
            </p:extLst>
          </p:nvPr>
        </p:nvGraphicFramePr>
        <p:xfrm>
          <a:off x="357188" y="709776"/>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79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Alleluia </a:t>
                      </a:r>
                      <a:r>
                        <a:rPr lang="en-US" sz="3000" b="1" i="0" kern="1200" dirty="0" err="1">
                          <a:solidFill>
                            <a:srgbClr val="FFFF99"/>
                          </a:solidFill>
                          <a:latin typeface="+mn-lt"/>
                          <a:ea typeface="+mn-ea"/>
                          <a:cs typeface="+mn-cs"/>
                        </a:rPr>
                        <a:t>Alleluia</a:t>
                      </a:r>
                      <a:r>
                        <a:rPr lang="en-US" sz="3000" b="1" i="0" kern="1200" dirty="0">
                          <a:solidFill>
                            <a:srgbClr val="FFFF99"/>
                          </a:solidFill>
                          <a:latin typeface="+mn-lt"/>
                          <a:ea typeface="+mn-ea"/>
                          <a:cs typeface="+mn-cs"/>
                        </a:rPr>
                        <a:t> : Jesus Christ the Son of God : was incarnate of the Virgin: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kern="1200" dirty="0">
                          <a:solidFill>
                            <a:schemeClr val="bg1"/>
                          </a:solidFill>
                          <a:latin typeface="+mn-lt"/>
                          <a:ea typeface="+mn-ea"/>
                          <a:cs typeface="+mn-cs"/>
                        </a:rPr>
                        <a:t>Alleluia </a:t>
                      </a:r>
                      <a:r>
                        <a:rPr lang="en-US" sz="3000" b="1" kern="1200" dirty="0" err="1">
                          <a:solidFill>
                            <a:schemeClr val="bg1"/>
                          </a:solidFill>
                          <a:latin typeface="+mn-lt"/>
                          <a:ea typeface="+mn-ea"/>
                          <a:cs typeface="+mn-cs"/>
                        </a:rPr>
                        <a:t>Alleluia</a:t>
                      </a:r>
                      <a:r>
                        <a:rPr lang="en-US" sz="3000" b="1" kern="1200" dirty="0">
                          <a:solidFill>
                            <a:schemeClr val="bg1"/>
                          </a:solidFill>
                          <a:latin typeface="+mn-lt"/>
                          <a:ea typeface="+mn-ea"/>
                          <a:cs typeface="+mn-cs"/>
                        </a:rPr>
                        <a:t> : </a:t>
                      </a:r>
                      <a:r>
                        <a:rPr lang="en-US" sz="3000" b="1" kern="1200" dirty="0" err="1">
                          <a:solidFill>
                            <a:schemeClr val="bg1"/>
                          </a:solidFill>
                          <a:latin typeface="+mn-lt"/>
                          <a:ea typeface="+mn-ea"/>
                          <a:cs typeface="+mn-cs"/>
                        </a:rPr>
                        <a:t>Eesos</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PiKhristos</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epshiri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em-evnouti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af</a:t>
                      </a:r>
                      <a:r>
                        <a:rPr lang="en-US" sz="3000" b="1" kern="1200" dirty="0">
                          <a:solidFill>
                            <a:schemeClr val="bg1"/>
                          </a:solidFill>
                          <a:latin typeface="+mn-lt"/>
                          <a:ea typeface="+mn-ea"/>
                          <a:cs typeface="+mn-cs"/>
                        </a:rPr>
                        <a:t>-chi </a:t>
                      </a:r>
                      <a:r>
                        <a:rPr lang="en-US" sz="3000" b="1" kern="1200" dirty="0" err="1">
                          <a:solidFill>
                            <a:schemeClr val="bg1"/>
                          </a:solidFill>
                          <a:latin typeface="+mn-lt"/>
                          <a:ea typeface="+mn-ea"/>
                          <a:cs typeface="+mn-cs"/>
                        </a:rPr>
                        <a:t>sarx</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khen</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ti</a:t>
                      </a:r>
                      <a:r>
                        <a:rPr lang="en-US" sz="3000" b="1" kern="1200" dirty="0">
                          <a:solidFill>
                            <a:schemeClr val="bg1"/>
                          </a:solidFill>
                          <a:latin typeface="+mn-lt"/>
                          <a:ea typeface="+mn-ea"/>
                          <a:cs typeface="+mn-cs"/>
                        </a:rPr>
                        <a:t> </a:t>
                      </a:r>
                      <a:r>
                        <a:rPr lang="en-US" sz="3000" b="1" kern="1200" dirty="0" err="1">
                          <a:solidFill>
                            <a:schemeClr val="bg1"/>
                          </a:solidFill>
                          <a:latin typeface="+mn-lt"/>
                          <a:ea typeface="+mn-ea"/>
                          <a:cs typeface="+mn-cs"/>
                        </a:rPr>
                        <a:t>parthenos</a:t>
                      </a:r>
                      <a:r>
                        <a:rPr lang="en-US" sz="3000" b="1" kern="1200" dirty="0">
                          <a:solidFill>
                            <a:schemeClr val="bg1"/>
                          </a:solidFill>
                          <a:latin typeface="+mn-lt"/>
                          <a:ea typeface="+mn-ea"/>
                          <a:cs typeface="+mn-cs"/>
                        </a:rPr>
                        <a:t>:</a:t>
                      </a:r>
                      <a:endParaRPr lang="fi-FI" sz="30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ايسوس بخرستوس ابشيرى امفنوتى آفتشى ساركس خين تى بارثينوس: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يسوع </a:t>
                      </a:r>
                      <a:br>
                        <a:rPr lang="en-US" sz="3000" dirty="0">
                          <a:solidFill>
                            <a:srgbClr val="FFFF99"/>
                          </a:solidFill>
                        </a:rPr>
                      </a:br>
                      <a:r>
                        <a:rPr lang="ar-AE" sz="3000" dirty="0">
                          <a:solidFill>
                            <a:srgbClr val="FFFF99"/>
                          </a:solidFill>
                        </a:rPr>
                        <a:t>المسيح </a:t>
                      </a:r>
                      <a:br>
                        <a:rPr lang="en-US" sz="3000" dirty="0">
                          <a:solidFill>
                            <a:srgbClr val="FFFF99"/>
                          </a:solidFill>
                        </a:rPr>
                      </a:br>
                      <a:r>
                        <a:rPr lang="ar-AE" sz="3000" dirty="0">
                          <a:solidFill>
                            <a:srgbClr val="FFFF99"/>
                          </a:solidFill>
                        </a:rPr>
                        <a:t>ابن الله </a:t>
                      </a:r>
                      <a:br>
                        <a:rPr lang="en-US" sz="3000" dirty="0">
                          <a:solidFill>
                            <a:srgbClr val="FFFF99"/>
                          </a:solidFill>
                        </a:rPr>
                      </a:br>
                      <a:r>
                        <a:rPr lang="ar-AE" sz="3000" dirty="0">
                          <a:solidFill>
                            <a:srgbClr val="FFFF99"/>
                          </a:solidFill>
                        </a:rPr>
                        <a:t>تجسد </a:t>
                      </a:r>
                      <a:br>
                        <a:rPr lang="en-US" sz="3000" dirty="0">
                          <a:solidFill>
                            <a:srgbClr val="FFFF99"/>
                          </a:solidFill>
                        </a:rPr>
                      </a:br>
                      <a:r>
                        <a:rPr lang="ar-AE" sz="3000" dirty="0">
                          <a:solidFill>
                            <a:srgbClr val="FFFF99"/>
                          </a:solidFill>
                        </a:rPr>
                        <a:t>من العذراء: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81604647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Psalm response</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a:solidFill>
                            <a:srgbClr val="FFFF00"/>
                          </a:solidFill>
                        </a:rPr>
                        <a:t>مرد المزمور</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0009195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1934"/>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300" b="1" i="0" kern="1200" dirty="0">
                          <a:solidFill>
                            <a:srgbClr val="FFFF99"/>
                          </a:solidFill>
                          <a:latin typeface="+mn-lt"/>
                          <a:ea typeface="+mn-ea"/>
                          <a:cs typeface="+mn-cs"/>
                        </a:rPr>
                        <a:t>Through  the </a:t>
                      </a:r>
                    </a:p>
                    <a:p>
                      <a:r>
                        <a:rPr lang="en-CA" sz="3300" b="1" i="0" kern="1200" dirty="0">
                          <a:solidFill>
                            <a:srgbClr val="FFFF99"/>
                          </a:solidFill>
                          <a:latin typeface="+mn-lt"/>
                          <a:ea typeface="+mn-ea"/>
                          <a:cs typeface="+mn-cs"/>
                        </a:rPr>
                        <a:t>prayers of the priest Zacharias, and</a:t>
                      </a:r>
                      <a:r>
                        <a:rPr lang="en-CA" sz="3300" b="1" i="0" kern="1200" baseline="0" dirty="0">
                          <a:solidFill>
                            <a:srgbClr val="FFFF99"/>
                          </a:solidFill>
                          <a:latin typeface="+mn-lt"/>
                          <a:ea typeface="+mn-ea"/>
                          <a:cs typeface="+mn-cs"/>
                        </a:rPr>
                        <a:t> his wife Elizabeth</a:t>
                      </a:r>
                      <a:r>
                        <a:rPr lang="en-CA" sz="3300" b="1" i="0" kern="1200" dirty="0">
                          <a:solidFill>
                            <a:srgbClr val="FFFF99"/>
                          </a:solidFill>
                          <a:latin typeface="+mn-lt"/>
                          <a:ea typeface="+mn-ea"/>
                          <a:cs typeface="+mn-cs"/>
                        </a:rPr>
                        <a:t> </a:t>
                      </a:r>
                    </a:p>
                    <a:p>
                      <a:r>
                        <a:rPr lang="en-CA" sz="3300" b="1" i="0" kern="1200" dirty="0">
                          <a:solidFill>
                            <a:srgbClr val="FFFF99"/>
                          </a:solidFill>
                          <a:latin typeface="+mn-lt"/>
                          <a:ea typeface="+mn-ea"/>
                          <a:cs typeface="+mn-cs"/>
                        </a:rPr>
                        <a:t>O Lord</a:t>
                      </a:r>
                      <a:r>
                        <a:rPr lang="en-CA" sz="3300" b="1" i="0" kern="1200" baseline="0" dirty="0">
                          <a:solidFill>
                            <a:srgbClr val="FFFF99"/>
                          </a:solidFill>
                          <a:latin typeface="+mn-lt"/>
                          <a:ea typeface="+mn-ea"/>
                          <a:cs typeface="+mn-cs"/>
                        </a:rPr>
                        <a:t>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300" dirty="0">
                          <a:solidFill>
                            <a:schemeClr val="bg1"/>
                          </a:solidFill>
                        </a:rPr>
                        <a:t>Hiten </a:t>
                      </a:r>
                      <a:r>
                        <a:rPr lang="en-CA" sz="3300" dirty="0" err="1">
                          <a:solidFill>
                            <a:schemeClr val="bg1"/>
                          </a:solidFill>
                        </a:rPr>
                        <a:t>ni-evshi</a:t>
                      </a:r>
                      <a:r>
                        <a:rPr lang="en-CA" sz="3300" baseline="0" dirty="0">
                          <a:solidFill>
                            <a:schemeClr val="bg1"/>
                          </a:solidFill>
                        </a:rPr>
                        <a:t> </a:t>
                      </a:r>
                      <a:r>
                        <a:rPr lang="en-CA" sz="3300" dirty="0">
                          <a:solidFill>
                            <a:schemeClr val="bg1"/>
                          </a:solidFill>
                        </a:rPr>
                        <a:t>ente  </a:t>
                      </a:r>
                    </a:p>
                    <a:p>
                      <a:r>
                        <a:rPr lang="en-CA" sz="3300" dirty="0">
                          <a:solidFill>
                            <a:schemeClr val="bg1"/>
                          </a:solidFill>
                        </a:rPr>
                        <a:t>pi-</a:t>
                      </a:r>
                      <a:r>
                        <a:rPr lang="en-CA" sz="3300" dirty="0" err="1">
                          <a:solidFill>
                            <a:schemeClr val="bg1"/>
                          </a:solidFill>
                        </a:rPr>
                        <a:t>owweeb</a:t>
                      </a:r>
                      <a:r>
                        <a:rPr lang="en-CA" sz="3300" dirty="0">
                          <a:solidFill>
                            <a:schemeClr val="bg1"/>
                          </a:solidFill>
                        </a:rPr>
                        <a:t> </a:t>
                      </a:r>
                      <a:r>
                        <a:rPr lang="en-CA" sz="3300" dirty="0" err="1">
                          <a:solidFill>
                            <a:schemeClr val="bg1"/>
                          </a:solidFill>
                        </a:rPr>
                        <a:t>Zakharias</a:t>
                      </a:r>
                      <a:r>
                        <a:rPr lang="en-CA" sz="3300" dirty="0">
                          <a:solidFill>
                            <a:schemeClr val="bg1"/>
                          </a:solidFill>
                        </a:rPr>
                        <a:t> : </a:t>
                      </a:r>
                      <a:r>
                        <a:rPr lang="en-CA" sz="3300" dirty="0" err="1">
                          <a:solidFill>
                            <a:schemeClr val="bg1"/>
                          </a:solidFill>
                        </a:rPr>
                        <a:t>Nem</a:t>
                      </a:r>
                      <a:r>
                        <a:rPr lang="en-CA" sz="3300" dirty="0">
                          <a:solidFill>
                            <a:schemeClr val="bg1"/>
                          </a:solidFill>
                        </a:rPr>
                        <a:t> </a:t>
                      </a:r>
                      <a:r>
                        <a:rPr lang="en-CA" sz="3300" dirty="0" err="1">
                          <a:solidFill>
                            <a:schemeClr val="bg1"/>
                          </a:solidFill>
                        </a:rPr>
                        <a:t>Tef-es-heemi</a:t>
                      </a:r>
                      <a:r>
                        <a:rPr lang="en-CA" sz="3300" baseline="0" dirty="0">
                          <a:solidFill>
                            <a:schemeClr val="bg1"/>
                          </a:solidFill>
                        </a:rPr>
                        <a:t> </a:t>
                      </a:r>
                      <a:r>
                        <a:rPr lang="en-CA" sz="3300" baseline="0" dirty="0" err="1">
                          <a:solidFill>
                            <a:schemeClr val="bg1"/>
                          </a:solidFill>
                        </a:rPr>
                        <a:t>Elisabet</a:t>
                      </a:r>
                      <a:r>
                        <a:rPr lang="en-CA" sz="3300" dirty="0">
                          <a:solidFill>
                            <a:schemeClr val="bg1"/>
                          </a:solidFill>
                        </a:rPr>
                        <a:t>: </a:t>
                      </a:r>
                    </a:p>
                    <a:p>
                      <a:r>
                        <a:rPr lang="en-CA" sz="3300" baseline="0" dirty="0" err="1">
                          <a:solidFill>
                            <a:schemeClr val="bg1"/>
                          </a:solidFill>
                        </a:rPr>
                        <a:t>Epchois</a:t>
                      </a:r>
                      <a:r>
                        <a:rPr lang="en-CA" sz="3300" baseline="0" dirty="0">
                          <a:solidFill>
                            <a:schemeClr val="bg1"/>
                          </a:solidFill>
                        </a:rPr>
                        <a:t>  ...</a:t>
                      </a:r>
                      <a:endParaRPr lang="en-CA" sz="3300" dirty="0">
                        <a:solidFill>
                          <a:schemeClr val="bg1"/>
                        </a:solidFill>
                      </a:endParaRP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افشي انتى بى أوويب زخارياس نيم تيف اسهيمى اليصابيت : ابشويس ...</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الكاهن زكريا وامرأته أليصابات : يارب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07631134"/>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0353888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He </a:t>
                      </a:r>
                      <a:r>
                        <a:rPr lang="en-US" sz="2800" b="1" i="0" kern="1200" dirty="0">
                          <a:solidFill>
                            <a:srgbClr val="FFFF99"/>
                          </a:solidFill>
                          <a:latin typeface="+mn-lt"/>
                          <a:ea typeface="+mn-ea"/>
                          <a:cs typeface="+mn-cs"/>
                        </a:rPr>
                        <a:t>was born of the Virgin : in Bethlehem of Judea : He has risen from the dead on the third day</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asmasf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enje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-Parthenos </a:t>
                      </a:r>
                      <a:r>
                        <a:rPr lang="en-US" sz="2800" b="1" kern="120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dirty="0">
                          <a:solidFill>
                            <a:schemeClr val="bg1"/>
                          </a:solidFill>
                          <a:latin typeface="+mn-lt"/>
                          <a:ea typeface="+mn-ea"/>
                          <a:cs typeface="+mn-cs"/>
                        </a:rPr>
                        <a:t>Bet-</a:t>
                      </a:r>
                      <a:r>
                        <a:rPr lang="en-US" sz="2800" b="1" kern="1200" dirty="0" err="1">
                          <a:solidFill>
                            <a:schemeClr val="bg1"/>
                          </a:solidFill>
                          <a:latin typeface="+mn-lt"/>
                          <a:ea typeface="+mn-ea"/>
                          <a:cs typeface="+mn-cs"/>
                        </a:rPr>
                        <a:t>leem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Yode</a:t>
                      </a:r>
                      <a:r>
                        <a:rPr lang="en-US" sz="2800" b="1" kern="1200" dirty="0">
                          <a:solidFill>
                            <a:schemeClr val="bg1"/>
                          </a:solidFill>
                          <a:latin typeface="+mn-lt"/>
                          <a:ea typeface="+mn-ea"/>
                          <a:cs typeface="+mn-cs"/>
                        </a:rPr>
                        <a:t>-a</a:t>
                      </a:r>
                      <a:r>
                        <a:rPr lang="en-US" sz="2800" b="1" kern="1200" baseline="0" dirty="0">
                          <a:solidFill>
                            <a:schemeClr val="bg1"/>
                          </a:solidFill>
                          <a:latin typeface="+mn-lt"/>
                          <a:ea typeface="+mn-ea"/>
                          <a:cs typeface="+mn-cs"/>
                        </a:rPr>
                        <a:t> </a:t>
                      </a:r>
                      <a:r>
                        <a:rPr lang="en-US" sz="2800" b="1" kern="1200" dirty="0" err="1">
                          <a:solidFill>
                            <a:schemeClr val="bg1"/>
                          </a:solidFill>
                          <a:latin typeface="+mn-lt"/>
                          <a:ea typeface="+mn-ea"/>
                          <a:cs typeface="+mn-cs"/>
                        </a:rPr>
                        <a:t>Aftonf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ethmo-oot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pi </a:t>
                      </a:r>
                      <a:r>
                        <a:rPr lang="en-US" sz="2800" b="1" kern="1200" dirty="0" err="1">
                          <a:solidFill>
                            <a:schemeClr val="bg1"/>
                          </a:solidFill>
                          <a:latin typeface="+mn-lt"/>
                          <a:ea typeface="+mn-ea"/>
                          <a:cs typeface="+mn-cs"/>
                        </a:rPr>
                        <a:t>ehoo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shomt</a:t>
                      </a:r>
                      <a:endParaRPr lang="en-US"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آسماسف انجى تى بارثينوس خين بيت لييم انتى تى يودي آ: آفتونف ايفول خين نى اثموؤت خين بى ايهوؤ امماه شومت 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ولدته العذراء فى بيت لحم اليهودية: </a:t>
                      </a:r>
                      <a:br>
                        <a:rPr lang="en-US" sz="3000" dirty="0">
                          <a:solidFill>
                            <a:srgbClr val="FFFF99"/>
                          </a:solidFill>
                        </a:rPr>
                      </a:br>
                      <a:r>
                        <a:rPr lang="ar-AE" sz="3000" dirty="0">
                          <a:solidFill>
                            <a:srgbClr val="FFFF99"/>
                          </a:solidFill>
                        </a:rPr>
                        <a:t>قام </a:t>
                      </a:r>
                      <a:br>
                        <a:rPr lang="en-US" sz="3000" dirty="0">
                          <a:solidFill>
                            <a:srgbClr val="FFFF99"/>
                          </a:solidFill>
                        </a:rPr>
                      </a:br>
                      <a:r>
                        <a:rPr lang="ar-AE" sz="3000" dirty="0">
                          <a:solidFill>
                            <a:srgbClr val="FFFF99"/>
                          </a:solidFill>
                        </a:rPr>
                        <a:t>من بين الأموات </a:t>
                      </a:r>
                      <a:br>
                        <a:rPr lang="en-US" sz="3000" dirty="0">
                          <a:solidFill>
                            <a:srgbClr val="FFFF99"/>
                          </a:solidFill>
                        </a:rPr>
                      </a:br>
                      <a:r>
                        <a:rPr lang="ar-AE" sz="3000" dirty="0">
                          <a:solidFill>
                            <a:srgbClr val="FFFF99"/>
                          </a:solidFill>
                        </a:rPr>
                        <a:t>فى اليوم الثالث.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30932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3420432305"/>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49489111"/>
              </p:ext>
            </p:extLst>
          </p:nvPr>
        </p:nvGraphicFramePr>
        <p:xfrm>
          <a:off x="357188" y="593184"/>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1160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a:t>
                      </a:r>
                      <a:r>
                        <a:rPr lang="en-US" sz="2800" b="1" i="0" kern="1200" dirty="0" err="1">
                          <a:solidFill>
                            <a:srgbClr val="FFFF99"/>
                          </a:solidFill>
                          <a:latin typeface="+mn-lt"/>
                          <a:ea typeface="+mn-ea"/>
                          <a:cs typeface="+mn-cs"/>
                        </a:rPr>
                        <a:t>Alleluia</a:t>
                      </a:r>
                      <a:r>
                        <a:rPr lang="en-US" sz="2800" b="1" i="0" kern="1200" dirty="0">
                          <a:solidFill>
                            <a:srgbClr val="FFFF99"/>
                          </a:solidFill>
                          <a:latin typeface="+mn-lt"/>
                          <a:ea typeface="+mn-ea"/>
                          <a:cs typeface="+mn-cs"/>
                        </a:rPr>
                        <a:t> : Jesus Christ the Son of God : was incarnate of the Virgin:</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Alleluia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Alleluia</a:t>
                      </a:r>
                      <a:r>
                        <a:rPr lang="en-US" sz="2800" b="1" kern="1200" dirty="0">
                          <a:solidFill>
                            <a:schemeClr val="bg1"/>
                          </a:solidFill>
                          <a:latin typeface="+mn-lt"/>
                          <a:ea typeface="+mn-ea"/>
                          <a:cs typeface="+mn-cs"/>
                        </a:rPr>
                        <a:t> : </a:t>
                      </a:r>
                      <a:r>
                        <a:rPr lang="en-US" sz="2800" b="1" kern="1200" dirty="0" err="1">
                          <a:solidFill>
                            <a:schemeClr val="bg1"/>
                          </a:solidFill>
                          <a:latin typeface="+mn-lt"/>
                          <a:ea typeface="+mn-ea"/>
                          <a:cs typeface="+mn-cs"/>
                        </a:rPr>
                        <a:t>Eesos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PiKhristos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em-evnouti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af</a:t>
                      </a:r>
                      <a:r>
                        <a:rPr lang="en-US" sz="2800" b="1" kern="1200" dirty="0">
                          <a:solidFill>
                            <a:schemeClr val="bg1"/>
                          </a:solidFill>
                          <a:latin typeface="+mn-lt"/>
                          <a:ea typeface="+mn-ea"/>
                          <a:cs typeface="+mn-cs"/>
                        </a:rPr>
                        <a:t>-chi </a:t>
                      </a:r>
                      <a:r>
                        <a:rPr lang="en-US" sz="2800" b="1" kern="1200" dirty="0" err="1">
                          <a:solidFill>
                            <a:schemeClr val="bg1"/>
                          </a:solidFill>
                          <a:latin typeface="+mn-lt"/>
                          <a:ea typeface="+mn-ea"/>
                          <a:cs typeface="+mn-cs"/>
                        </a:rPr>
                        <a:t>sarx</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parthenos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الليلويا الليلويا الليلويا الليلويا ايسوس بخرستوس ابشيرى امفنوتى آفتشى ساركس خين تى بارثينوس: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يسوع </a:t>
                      </a:r>
                      <a:br>
                        <a:rPr lang="en-US" sz="3000" dirty="0">
                          <a:solidFill>
                            <a:srgbClr val="FFFF99"/>
                          </a:solidFill>
                        </a:rPr>
                      </a:br>
                      <a:r>
                        <a:rPr lang="ar-AE" sz="3000" dirty="0">
                          <a:solidFill>
                            <a:srgbClr val="FFFF99"/>
                          </a:solidFill>
                        </a:rPr>
                        <a:t>المسيح </a:t>
                      </a:r>
                      <a:br>
                        <a:rPr lang="en-US" sz="3000" dirty="0">
                          <a:solidFill>
                            <a:srgbClr val="FFFF99"/>
                          </a:solidFill>
                        </a:rPr>
                      </a:br>
                      <a:r>
                        <a:rPr lang="ar-AE" sz="3000" dirty="0">
                          <a:solidFill>
                            <a:srgbClr val="FFFF99"/>
                          </a:solidFill>
                        </a:rPr>
                        <a:t>ابن الله </a:t>
                      </a:r>
                      <a:br>
                        <a:rPr lang="en-US" sz="3000" dirty="0">
                          <a:solidFill>
                            <a:srgbClr val="FFFF99"/>
                          </a:solidFill>
                        </a:rPr>
                      </a:br>
                      <a:r>
                        <a:rPr lang="ar-AE" sz="3000" dirty="0">
                          <a:solidFill>
                            <a:srgbClr val="FFFF99"/>
                          </a:solidFill>
                        </a:rPr>
                        <a:t>تجسد </a:t>
                      </a:r>
                      <a:br>
                        <a:rPr lang="en-US" sz="3000" dirty="0">
                          <a:solidFill>
                            <a:srgbClr val="FFFF99"/>
                          </a:solidFill>
                        </a:rPr>
                      </a:br>
                      <a:r>
                        <a:rPr lang="ar-AE" sz="3000" dirty="0">
                          <a:solidFill>
                            <a:srgbClr val="FFFF99"/>
                          </a:solidFill>
                        </a:rPr>
                        <a:t>من العذراء: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17605286"/>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31250713"/>
              </p:ext>
            </p:extLst>
          </p:nvPr>
        </p:nvGraphicFramePr>
        <p:xfrm>
          <a:off x="357188" y="113104"/>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9720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He </a:t>
                      </a:r>
                      <a:r>
                        <a:rPr lang="en-US" sz="2800" b="1" i="0" kern="1200" dirty="0">
                          <a:solidFill>
                            <a:srgbClr val="FFFF99"/>
                          </a:solidFill>
                          <a:latin typeface="+mn-lt"/>
                          <a:ea typeface="+mn-ea"/>
                          <a:cs typeface="+mn-cs"/>
                        </a:rPr>
                        <a:t>was born of the Virgin : in Bethlehem of Judea : He has risen from the dead on the third day</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Alleluia </a:t>
                      </a:r>
                      <a:r>
                        <a:rPr lang="en-US" sz="2800" b="1" i="0" kern="1200" dirty="0" err="1">
                          <a:solidFill>
                            <a:srgbClr val="FFFF99"/>
                          </a:solidFill>
                          <a:latin typeface="+mn-lt"/>
                          <a:ea typeface="+mn-ea"/>
                          <a:cs typeface="+mn-cs"/>
                        </a:rPr>
                        <a:t>Alleluia</a:t>
                      </a:r>
                      <a:endParaRPr lang="en-US" sz="2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asmasf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enje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-Parthenos </a:t>
                      </a:r>
                      <a:r>
                        <a:rPr lang="en-US" sz="2800" b="1" kern="1200" dirty="0" err="1">
                          <a:solidFill>
                            <a:schemeClr val="bg1"/>
                          </a:solidFill>
                          <a:latin typeface="+mn-lt"/>
                          <a:ea typeface="+mn-ea"/>
                          <a:cs typeface="+mn-cs"/>
                        </a:rPr>
                        <a:t>Khen</a:t>
                      </a:r>
                      <a:r>
                        <a:rPr lang="en-US" sz="2800" b="1" kern="1200" baseline="0" dirty="0">
                          <a:solidFill>
                            <a:schemeClr val="bg1"/>
                          </a:solidFill>
                          <a:latin typeface="+mn-lt"/>
                          <a:ea typeface="+mn-ea"/>
                          <a:cs typeface="+mn-cs"/>
                        </a:rPr>
                        <a:t> </a:t>
                      </a:r>
                      <a:r>
                        <a:rPr lang="en-US" sz="2800" b="1" kern="1200" dirty="0">
                          <a:solidFill>
                            <a:schemeClr val="bg1"/>
                          </a:solidFill>
                          <a:latin typeface="+mn-lt"/>
                          <a:ea typeface="+mn-ea"/>
                          <a:cs typeface="+mn-cs"/>
                        </a:rPr>
                        <a:t>Bet-</a:t>
                      </a:r>
                      <a:r>
                        <a:rPr lang="en-US" sz="2800" b="1" kern="1200" dirty="0" err="1">
                          <a:solidFill>
                            <a:schemeClr val="bg1"/>
                          </a:solidFill>
                          <a:latin typeface="+mn-lt"/>
                          <a:ea typeface="+mn-ea"/>
                          <a:cs typeface="+mn-cs"/>
                        </a:rPr>
                        <a:t>leem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Yode</a:t>
                      </a:r>
                      <a:r>
                        <a:rPr lang="en-US" sz="2800" b="1" kern="1200" dirty="0">
                          <a:solidFill>
                            <a:schemeClr val="bg1"/>
                          </a:solidFill>
                          <a:latin typeface="+mn-lt"/>
                          <a:ea typeface="+mn-ea"/>
                          <a:cs typeface="+mn-cs"/>
                        </a:rPr>
                        <a:t>-a</a:t>
                      </a:r>
                      <a:r>
                        <a:rPr lang="en-US" sz="2800" b="1" kern="1200" baseline="0" dirty="0">
                          <a:solidFill>
                            <a:schemeClr val="bg1"/>
                          </a:solidFill>
                          <a:latin typeface="+mn-lt"/>
                          <a:ea typeface="+mn-ea"/>
                          <a:cs typeface="+mn-cs"/>
                        </a:rPr>
                        <a:t> </a:t>
                      </a:r>
                      <a:r>
                        <a:rPr lang="en-US" sz="2800" b="1" kern="1200" dirty="0" err="1">
                          <a:solidFill>
                            <a:schemeClr val="bg1"/>
                          </a:solidFill>
                          <a:latin typeface="+mn-lt"/>
                          <a:ea typeface="+mn-ea"/>
                          <a:cs typeface="+mn-cs"/>
                        </a:rPr>
                        <a:t>Aftonf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ethmo-oot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pi </a:t>
                      </a:r>
                      <a:r>
                        <a:rPr lang="en-US" sz="2800" b="1" kern="1200" dirty="0" err="1">
                          <a:solidFill>
                            <a:schemeClr val="bg1"/>
                          </a:solidFill>
                          <a:latin typeface="+mn-lt"/>
                          <a:ea typeface="+mn-ea"/>
                          <a:cs typeface="+mn-cs"/>
                        </a:rPr>
                        <a:t>ehoo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shomt</a:t>
                      </a:r>
                      <a:endParaRPr lang="en-US" sz="2800" b="1"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آسماسف</a:t>
                      </a:r>
                      <a:r>
                        <a:rPr lang="en-US" sz="3000" b="1" baseline="0" dirty="0">
                          <a:solidFill>
                            <a:schemeClr val="bg1"/>
                          </a:solidFill>
                        </a:rPr>
                        <a:t> </a:t>
                      </a:r>
                      <a:r>
                        <a:rPr lang="ar-AE" sz="3000" b="1" dirty="0">
                          <a:solidFill>
                            <a:schemeClr val="bg1"/>
                          </a:solidFill>
                        </a:rPr>
                        <a:t>انجى تى بارثينوس خين بيت لييم انتى تى يودي آ: آفتونف ايفول خين نى اثموؤت خين بى ايهوؤ امماه شومت</a:t>
                      </a:r>
                      <a:r>
                        <a:rPr lang="en-US" sz="3000" b="1" dirty="0">
                          <a:solidFill>
                            <a:schemeClr val="bg1"/>
                          </a:solidFill>
                        </a:rPr>
                        <a:t> </a:t>
                      </a:r>
                      <a:r>
                        <a:rPr lang="ar-AE" sz="3000" b="1" dirty="0">
                          <a:solidFill>
                            <a:schemeClr val="bg1"/>
                          </a:solidFill>
                        </a:rPr>
                        <a:t>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ولدته العذراء فى بيت لحم اليهودية: </a:t>
                      </a:r>
                      <a:br>
                        <a:rPr lang="en-US" sz="3000" dirty="0">
                          <a:solidFill>
                            <a:srgbClr val="FFFF99"/>
                          </a:solidFill>
                        </a:rPr>
                      </a:br>
                      <a:r>
                        <a:rPr lang="ar-AE" sz="3000" dirty="0">
                          <a:solidFill>
                            <a:srgbClr val="FFFF99"/>
                          </a:solidFill>
                        </a:rPr>
                        <a:t>قام </a:t>
                      </a:r>
                      <a:br>
                        <a:rPr lang="en-US" sz="3000" dirty="0">
                          <a:solidFill>
                            <a:srgbClr val="FFFF99"/>
                          </a:solidFill>
                        </a:rPr>
                      </a:br>
                      <a:r>
                        <a:rPr lang="ar-AE" sz="3000" dirty="0">
                          <a:solidFill>
                            <a:srgbClr val="FFFF99"/>
                          </a:solidFill>
                        </a:rPr>
                        <a:t>من بين الأموات </a:t>
                      </a:r>
                      <a:br>
                        <a:rPr lang="en-US" sz="3000" dirty="0">
                          <a:solidFill>
                            <a:srgbClr val="FFFF99"/>
                          </a:solidFill>
                        </a:rPr>
                      </a:br>
                      <a:r>
                        <a:rPr lang="ar-AE" sz="3000" dirty="0">
                          <a:solidFill>
                            <a:srgbClr val="FFFF99"/>
                          </a:solidFill>
                        </a:rPr>
                        <a:t>فى اليوم الثالث. </a:t>
                      </a:r>
                      <a:br>
                        <a:rPr lang="en-US" sz="3000" dirty="0">
                          <a:solidFill>
                            <a:srgbClr val="FFFF99"/>
                          </a:solidFill>
                        </a:rPr>
                      </a:br>
                      <a:r>
                        <a:rPr lang="ar-AE" sz="3000" dirty="0">
                          <a:solidFill>
                            <a:srgbClr val="FFFF99"/>
                          </a:solidFill>
                        </a:rPr>
                        <a:t>الليلويا </a:t>
                      </a:r>
                      <a:br>
                        <a:rPr lang="en-US" sz="3000" dirty="0">
                          <a:solidFill>
                            <a:srgbClr val="FFFF99"/>
                          </a:solidFill>
                        </a:rPr>
                      </a:br>
                      <a:r>
                        <a:rPr lang="ar-AE" sz="3000" dirty="0">
                          <a:solidFill>
                            <a:srgbClr val="FFFF99"/>
                          </a:solidFill>
                        </a:rPr>
                        <a:t>الليلويا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TextBox 2">
            <a:hlinkClick r:id="rId2" action="ppaction://hlinksldjump"/>
          </p:cNvPr>
          <p:cNvSpPr txBox="1"/>
          <p:nvPr/>
        </p:nvSpPr>
        <p:spPr>
          <a:xfrm>
            <a:off x="107504" y="6228020"/>
            <a:ext cx="8856984"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Liturgy hymns</a:t>
            </a:r>
          </a:p>
        </p:txBody>
      </p:sp>
    </p:spTree>
    <p:extLst>
      <p:ext uri="{BB962C8B-B14F-4D97-AF65-F5344CB8AC3E}">
        <p14:creationId xmlns:p14="http://schemas.microsoft.com/office/powerpoint/2010/main" val="4240224926"/>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3345575" y="188640"/>
            <a:ext cx="245291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Glorification</a:t>
            </a: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99792" y="692696"/>
            <a:ext cx="3564055" cy="5355234"/>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01984724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27232"/>
          <a:ext cx="8429684" cy="5222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2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Blessed are You indeed, with Your good Father and the Holy Spirit, for you have come and saved us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Ek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esmaro-oot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alithos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Pekiot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aghathos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a:t>
                      </a:r>
                      <a:r>
                        <a:rPr kumimoji="0" lang="en-CA" sz="2800" b="1" i="0" u="none" strike="noStrike" kern="1200" cap="none" spc="0" normalizeH="0" baseline="0" noProof="0" dirty="0">
                          <a:ln>
                            <a:noFill/>
                          </a:ln>
                          <a:solidFill>
                            <a:schemeClr val="bg1"/>
                          </a:solidFill>
                          <a:effectLst/>
                          <a:uLnTx/>
                          <a:uFillTx/>
                          <a:latin typeface="+mn-lt"/>
                          <a:ea typeface="+mn-ea"/>
                          <a:cs typeface="+mn-cs"/>
                        </a:rPr>
                        <a:t> Pi </a:t>
                      </a:r>
                      <a:r>
                        <a:rPr kumimoji="0" lang="en-CA" sz="28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2800" b="1" i="0" u="none" strike="noStrike" kern="1200" cap="none" spc="0" normalizeH="0" baseline="0" noProof="0" dirty="0">
                          <a:ln>
                            <a:noFill/>
                          </a:ln>
                          <a:solidFill>
                            <a:schemeClr val="bg1"/>
                          </a:solidFill>
                          <a:effectLst/>
                          <a:uLnTx/>
                          <a:uFillTx/>
                          <a:latin typeface="+mn-lt"/>
                          <a:ea typeface="+mn-ea"/>
                          <a:cs typeface="+mn-cs"/>
                        </a:rPr>
                        <a:t> je </a:t>
                      </a:r>
                      <a:r>
                        <a:rPr kumimoji="0" lang="en-CA" sz="2800" b="1" i="0" u="none" strike="noStrike" kern="1200" cap="none" spc="0" normalizeH="0" baseline="0" noProof="0" dirty="0" err="1">
                          <a:ln>
                            <a:noFill/>
                          </a:ln>
                          <a:solidFill>
                            <a:schemeClr val="bg1"/>
                          </a:solidFill>
                          <a:effectLst/>
                          <a:uLnTx/>
                          <a:uFillTx/>
                          <a:latin typeface="+mn-lt"/>
                          <a:ea typeface="+mn-ea"/>
                          <a:cs typeface="+mn-cs"/>
                        </a:rPr>
                        <a:t>ak</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aksoty</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emmon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nai</a:t>
                      </a:r>
                      <a:r>
                        <a:rPr kumimoji="0" lang="en-CA" sz="2800" b="1" i="0" u="none" strike="noStrike" kern="1200" cap="none" spc="0" normalizeH="0" baseline="0" noProof="0" dirty="0">
                          <a:ln>
                            <a:noFill/>
                          </a:ln>
                          <a:solidFill>
                            <a:schemeClr val="bg1"/>
                          </a:solidFill>
                          <a:effectLst/>
                          <a:uLnTx/>
                          <a:uFillTx/>
                          <a:latin typeface="+mn-lt"/>
                          <a:ea typeface="+mn-ea"/>
                          <a:cs typeface="+mn-cs"/>
                        </a:rPr>
                        <a:t> nan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اك اسماروؤت اليثوس نيم بيك يوت ان آغاثوس نيم بى ابنيفما اثؤواب جى آك اى اكسوتى اممون ناى نان</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مبارك انت بالحقيقة مع أبيك الصالح والروح القدس لأنك أتيت وخلصتنا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nvGraphicFramePr>
        <p:xfrm>
          <a:off x="323528" y="44624"/>
          <a:ext cx="8429684" cy="86409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6409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Ek</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esmaro-oot</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"اك اسماروؤت"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24718205"/>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extLst>
              <p:ext uri="{D42A27DB-BD31-4B8C-83A1-F6EECF244321}">
                <p14:modId xmlns:p14="http://schemas.microsoft.com/office/powerpoint/2010/main" val="2776746017"/>
              </p:ext>
            </p:extLst>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3" name="Rounded Rectangle 12">
            <a:hlinkClick r:id="rId2" action="ppaction://hlinksldjump"/>
          </p:cNvPr>
          <p:cNvSpPr/>
          <p:nvPr/>
        </p:nvSpPr>
        <p:spPr>
          <a:xfrm>
            <a:off x="2226970" y="672139"/>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Se meghalinomen</a:t>
            </a:r>
          </a:p>
        </p:txBody>
      </p:sp>
      <p:sp>
        <p:nvSpPr>
          <p:cNvPr id="14" name="Rounded Rectangle 13">
            <a:hlinkClick r:id="rId3" action="ppaction://hlinksldjump"/>
          </p:cNvPr>
          <p:cNvSpPr/>
          <p:nvPr/>
        </p:nvSpPr>
        <p:spPr>
          <a:xfrm>
            <a:off x="2226970" y="1243208"/>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Agios istin</a:t>
            </a:r>
          </a:p>
        </p:txBody>
      </p:sp>
      <p:sp>
        <p:nvSpPr>
          <p:cNvPr id="15" name="Rounded Rectangle 14">
            <a:hlinkClick r:id="rId4" action="ppaction://hlinksldjump"/>
          </p:cNvPr>
          <p:cNvSpPr/>
          <p:nvPr/>
        </p:nvSpPr>
        <p:spPr>
          <a:xfrm>
            <a:off x="2226970" y="1814277"/>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Zevte pendees</a:t>
            </a:r>
          </a:p>
        </p:txBody>
      </p:sp>
      <p:sp>
        <p:nvSpPr>
          <p:cNvPr id="16" name="Rounded Rectangle 15">
            <a:hlinkClick r:id="rId5"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6"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7"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8"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9"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10"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22" name="Rounded Rectangle 21">
            <a:hlinkClick r:id="rId11"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3053078100"/>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30140720"/>
              </p:ext>
            </p:extLst>
          </p:nvPr>
        </p:nvGraphicFramePr>
        <p:xfrm>
          <a:off x="357188" y="727232"/>
          <a:ext cx="8429684" cy="522204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22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a:ln>
                            <a:noFill/>
                          </a:ln>
                          <a:solidFill>
                            <a:srgbClr val="FFFF99"/>
                          </a:solidFill>
                          <a:effectLst/>
                          <a:uLnTx/>
                          <a:uFillTx/>
                          <a:latin typeface="+mn-lt"/>
                          <a:ea typeface="+mn-ea"/>
                          <a:cs typeface="+mn-cs"/>
                        </a:rPr>
                        <a:t>We exalt you. Rejoice O you full of grace, Mary, the Lord is with you</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300"/>
                        <a:t>Ce megalinomen. Shere ke khari-tomenee Maria O Kirios metacou</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300"/>
                        <a:t>سى ميغالينومين. شيرى كى خاريتومينى ماريا أوكيريوس ميتاسو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a:t>نعظمِك. إفرحي يا ممتلئة نعمة يا مريم الرب معكِ</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3086180735"/>
              </p:ext>
            </p:extLst>
          </p:nvPr>
        </p:nvGraphicFramePr>
        <p:xfrm>
          <a:off x="323528" y="44624"/>
          <a:ext cx="8429684" cy="68260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826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“Ce meghalinomen”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25617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2352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The Lord is with you.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900" b="1" i="0" u="none" strike="noStrike" kern="1200" cap="none" spc="0" normalizeH="0" baseline="0" noProof="0" dirty="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99"/>
                          </a:solidFill>
                          <a:effectLst/>
                          <a:uLnTx/>
                          <a:uFillTx/>
                          <a:latin typeface="+mn-lt"/>
                          <a:ea typeface="+mn-ea"/>
                          <a:cs typeface="+mn-cs"/>
                        </a:rPr>
                        <a:t>Holy is, the Father, the King Who observes our humility, the </a:t>
                      </a:r>
                      <a:r>
                        <a:rPr kumimoji="0" lang="en-US" sz="2900" b="1" i="0" u="none" strike="noStrike" kern="1200" cap="none" spc="0" normalizeH="0" baseline="0" noProof="0" dirty="0" err="1">
                          <a:ln>
                            <a:noFill/>
                          </a:ln>
                          <a:solidFill>
                            <a:srgbClr val="FFFF99"/>
                          </a:solidFill>
                          <a:effectLst/>
                          <a:uLnTx/>
                          <a:uFillTx/>
                          <a:latin typeface="+mn-lt"/>
                          <a:ea typeface="+mn-ea"/>
                          <a:cs typeface="+mn-cs"/>
                        </a:rPr>
                        <a:t>essen-ce</a:t>
                      </a:r>
                      <a:r>
                        <a:rPr kumimoji="0" lang="en-US" sz="2900" b="1" i="0" u="none" strike="noStrike" kern="1200" cap="none" spc="0" normalizeH="0" baseline="0" noProof="0" dirty="0">
                          <a:ln>
                            <a:noFill/>
                          </a:ln>
                          <a:solidFill>
                            <a:srgbClr val="FFFF99"/>
                          </a:solidFill>
                          <a:effectLst/>
                          <a:uLnTx/>
                          <a:uFillTx/>
                          <a:latin typeface="+mn-lt"/>
                          <a:ea typeface="+mn-ea"/>
                          <a:cs typeface="+mn-cs"/>
                        </a:rPr>
                        <a:t> of glory, with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O </a:t>
                      </a:r>
                      <a:r>
                        <a:rPr kumimoji="0" lang="en-CA" sz="30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metasou</a:t>
                      </a:r>
                      <a:r>
                        <a:rPr kumimoji="0" lang="en-CA" sz="3000" b="1" i="0" u="none" strike="noStrike" kern="1200" cap="none" spc="0" normalizeH="0" baseline="0" noProof="0" dirty="0">
                          <a:ln>
                            <a:noFill/>
                          </a:ln>
                          <a:solidFill>
                            <a:schemeClr val="bg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Agios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vasilevsin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a:t>
                      </a:r>
                      <a:r>
                        <a:rPr kumimoji="0" lang="en-CA" sz="3000" b="1" i="0" u="none" strike="noStrike" kern="1200" cap="none" spc="0" normalizeH="0" baseline="0" noProof="0" dirty="0">
                          <a:ln>
                            <a:noFill/>
                          </a:ln>
                          <a:solidFill>
                            <a:schemeClr val="bg1"/>
                          </a:solidFill>
                          <a:effectLst/>
                          <a:uLnTx/>
                          <a:uFillTx/>
                          <a:latin typeface="+mn-lt"/>
                          <a:ea typeface="+mn-ea"/>
                          <a:cs typeface="+mn-cs"/>
                        </a:rPr>
                        <a:t>-pen-</a:t>
                      </a:r>
                      <a:r>
                        <a:rPr kumimoji="0" lang="en-CA" sz="3000" b="1" i="0" u="none" strike="noStrike" kern="1200" cap="none" spc="0" normalizeH="0" baseline="0" noProof="0" dirty="0" err="1">
                          <a:ln>
                            <a:noFill/>
                          </a:ln>
                          <a:solidFill>
                            <a:schemeClr val="bg1"/>
                          </a:solidFill>
                          <a:effectLst/>
                          <a:uLnTx/>
                          <a:uFillTx/>
                          <a:latin typeface="+mn-lt"/>
                          <a:ea typeface="+mn-ea"/>
                          <a:cs typeface="+mn-cs"/>
                        </a:rPr>
                        <a:t>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genos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enzoxin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أو كيريوس ميتاسو/ </a:t>
                      </a:r>
                      <a:endParaRPr kumimoji="0" lang="en-US" sz="28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آجيوس إستين/أوباتير فاسى ليف سين/ ثيه بين ثيفيو/ جينوس إن ذوكسين/ تو إبنيفما تو آجيو.</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الرب معك. </a:t>
                      </a:r>
                    </a:p>
                    <a:p>
                      <a:pPr algn="r"/>
                      <a:endParaRPr lang="en-US" sz="3300" b="1" dirty="0">
                        <a:solidFill>
                          <a:srgbClr val="FFFF99"/>
                        </a:solidFill>
                      </a:endParaRPr>
                    </a:p>
                    <a:p>
                      <a:pPr algn="r"/>
                      <a:endParaRPr lang="en-US" sz="3300" b="1" dirty="0">
                        <a:solidFill>
                          <a:srgbClr val="FFFF99"/>
                        </a:solidFill>
                      </a:endParaRPr>
                    </a:p>
                    <a:p>
                      <a:pPr algn="r"/>
                      <a:r>
                        <a:rPr lang="ar-AE" sz="2800" b="1" dirty="0">
                          <a:solidFill>
                            <a:srgbClr val="FFFF99"/>
                          </a:solidFill>
                        </a:rPr>
                        <a:t>قدوس الآب الملك الذى نظر إلي اتضاعنا وجنس المجد والروح القدس.</a:t>
                      </a: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210849650"/>
              </p:ext>
            </p:extLst>
          </p:nvPr>
        </p:nvGraphicFramePr>
        <p:xfrm>
          <a:off x="323528" y="44624"/>
          <a:ext cx="8429684" cy="864096"/>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86409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Agios</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istin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45931076"/>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Just is, the Father, our supporter in our weaknesses, for the sake of the Heavenly life,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Zee-</a:t>
                      </a:r>
                      <a:r>
                        <a:rPr kumimoji="0" lang="en-CA" sz="3000" b="1" i="0" u="none" strike="noStrike" kern="1200" cap="none" spc="0" normalizeH="0" baseline="0" noProof="0" dirty="0" err="1">
                          <a:ln>
                            <a:noFill/>
                          </a:ln>
                          <a:solidFill>
                            <a:schemeClr val="bg1"/>
                          </a:solidFill>
                          <a:effectLst/>
                          <a:uLnTx/>
                          <a:uFillTx/>
                          <a:latin typeface="+mn-lt"/>
                          <a:ea typeface="+mn-ea"/>
                          <a:cs typeface="+mn-cs"/>
                        </a:rPr>
                        <a:t>keos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e-o-</a:t>
                      </a:r>
                      <a:r>
                        <a:rPr kumimoji="0" lang="en-CA" sz="3000" b="1" i="0" u="none" strike="noStrike" kern="1200" cap="none" spc="0" normalizeH="0" baseline="0" noProof="0" dirty="0" err="1">
                          <a:ln>
                            <a:noFill/>
                          </a:ln>
                          <a:solidFill>
                            <a:schemeClr val="bg1"/>
                          </a:solidFill>
                          <a:effectLst/>
                          <a:uLnTx/>
                          <a:uFillTx/>
                          <a:latin typeface="+mn-lt"/>
                          <a:ea typeface="+mn-ea"/>
                          <a:cs typeface="+mn-cs"/>
                        </a:rPr>
                        <a:t>voyetheen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zoeen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ذيكيئوس إستين/ أوباتير إيه فوى ثين/ ثيه بين ثيفيو/ ذو إين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عادل هو الآب معيننا فى ضعفنا من اجل الحياة السمائية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30652534"/>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31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Praise belongs to the Father, the treasure of our humility, and Jesus Who is from Heaven,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Ee-panos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thea-savrin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ieesos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إيبانوس إستين/ أوباتير ثى سافرين/ثيه بين ثيفيو/إيسوس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المديح يليق بالآب كنز اتضاعنا ويسوع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005215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b="1" i="0" kern="1200" dirty="0">
                          <a:solidFill>
                            <a:srgbClr val="FFFF99"/>
                          </a:solidFill>
                          <a:latin typeface="+mn-lt"/>
                          <a:ea typeface="+mn-ea"/>
                          <a:cs typeface="+mn-cs"/>
                        </a:rPr>
                        <a:t>Through the prayers of Beholder of God, Evangelist Mark the Apostle, </a:t>
                      </a: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pi-the-</a:t>
                      </a:r>
                      <a:r>
                        <a:rPr lang="en-CA" sz="3300" baseline="0" dirty="0" err="1">
                          <a:solidFill>
                            <a:schemeClr val="bg1"/>
                          </a:solidFill>
                        </a:rPr>
                        <a:t>orimos</a:t>
                      </a:r>
                      <a:r>
                        <a:rPr lang="en-CA" sz="3300" baseline="0" dirty="0">
                          <a:solidFill>
                            <a:schemeClr val="bg1"/>
                          </a:solidFill>
                        </a:rPr>
                        <a:t> </a:t>
                      </a:r>
                      <a:r>
                        <a:rPr lang="en-CA" sz="3300" baseline="0" dirty="0" err="1">
                          <a:solidFill>
                            <a:schemeClr val="bg1"/>
                          </a:solidFill>
                        </a:rPr>
                        <a:t>en-ef-angelestees</a:t>
                      </a:r>
                      <a:r>
                        <a:rPr lang="en-CA" sz="3300" baseline="0" dirty="0">
                          <a:solidFill>
                            <a:schemeClr val="bg1"/>
                          </a:solidFill>
                        </a:rPr>
                        <a:t>: </a:t>
                      </a:r>
                      <a:r>
                        <a:rPr lang="en-CA" sz="3300" baseline="0" dirty="0" err="1">
                          <a:solidFill>
                            <a:schemeClr val="bg1"/>
                          </a:solidFill>
                        </a:rPr>
                        <a:t>Markos</a:t>
                      </a:r>
                      <a:r>
                        <a:rPr lang="en-CA" sz="3300" baseline="0" dirty="0">
                          <a:solidFill>
                            <a:schemeClr val="bg1"/>
                          </a:solidFill>
                        </a:rPr>
                        <a:t> piApostolos:</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نى افشى انتى بى</a:t>
                      </a:r>
                      <a:br>
                        <a:rPr lang="ar-SA" sz="3000" b="1" dirty="0">
                          <a:effectLst/>
                        </a:rPr>
                      </a:br>
                      <a:r>
                        <a:rPr lang="ar-SA" sz="3000" b="1" dirty="0">
                          <a:effectLst/>
                        </a:rPr>
                        <a:t>ثى أوريموس ان اف انجيليس تيس</a:t>
                      </a:r>
                      <a:br>
                        <a:rPr lang="ar-SA" sz="3000" b="1" dirty="0">
                          <a:effectLst/>
                        </a:rPr>
                      </a:br>
                      <a:r>
                        <a:rPr lang="ar-SA" sz="3000" b="1" dirty="0">
                          <a:effectLst/>
                        </a:rPr>
                        <a:t>ماركوس بى ابسطولوس</a:t>
                      </a:r>
                      <a:br>
                        <a:rPr lang="ar-SA" sz="3000" b="1" dirty="0">
                          <a:effectLst/>
                        </a:rPr>
                      </a:br>
                      <a:r>
                        <a:rPr lang="ar-SA" sz="3000" b="1" dirty="0">
                          <a:effectLst/>
                        </a:rPr>
                        <a:t>ابشويس</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300" b="1" dirty="0">
                          <a:solidFill>
                            <a:srgbClr val="FFFF99"/>
                          </a:solidFill>
                          <a:effectLst/>
                        </a:rPr>
                        <a:t>بصلوات ناظر</a:t>
                      </a:r>
                      <a:br>
                        <a:rPr lang="ar-SA" sz="3300" b="1" dirty="0">
                          <a:solidFill>
                            <a:srgbClr val="FFFF99"/>
                          </a:solidFill>
                          <a:effectLst/>
                        </a:rPr>
                      </a:br>
                      <a:r>
                        <a:rPr lang="ar-SA" sz="3300" b="1" dirty="0">
                          <a:solidFill>
                            <a:srgbClr val="FFFF99"/>
                          </a:solidFill>
                          <a:effectLst/>
                        </a:rPr>
                        <a:t>الإله الإنجيلي</a:t>
                      </a:r>
                      <a:br>
                        <a:rPr lang="ar-SA" sz="3300" b="1" dirty="0">
                          <a:solidFill>
                            <a:srgbClr val="FFFF99"/>
                          </a:solidFill>
                          <a:effectLst/>
                        </a:rPr>
                      </a:br>
                      <a:r>
                        <a:rPr lang="ar-SA" sz="3300" b="1" dirty="0">
                          <a:solidFill>
                            <a:srgbClr val="FFFF99"/>
                          </a:solidFill>
                          <a:effectLst/>
                        </a:rPr>
                        <a:t>مرقس الرسول،</a:t>
                      </a:r>
                      <a:br>
                        <a:rPr lang="ar-SA" sz="3300" b="1" dirty="0">
                          <a:solidFill>
                            <a:srgbClr val="FFFF99"/>
                          </a:solidFill>
                          <a:effectLst/>
                        </a:rPr>
                      </a:br>
                      <a:r>
                        <a:rPr lang="ar-SA" sz="3300" b="1" dirty="0">
                          <a:solidFill>
                            <a:srgbClr val="FFFF99"/>
                          </a:solidFill>
                          <a:effectLst/>
                        </a:rPr>
                        <a:t>يا 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24255721"/>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The Lord, the Father, Who speaks in Heavenly truth, Who took the form of our humility, with the Holy Spirit.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Kee-rios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la-</a:t>
                      </a:r>
                      <a:r>
                        <a:rPr kumimoji="0" lang="en-CA" sz="3000" b="1" i="0" u="none" strike="noStrike" kern="1200" cap="none" spc="0" normalizeH="0" baseline="0" noProof="0" dirty="0" err="1">
                          <a:ln>
                            <a:noFill/>
                          </a:ln>
                          <a:solidFill>
                            <a:schemeClr val="bg1"/>
                          </a:solidFill>
                          <a:effectLst/>
                          <a:uLnTx/>
                          <a:uFillTx/>
                          <a:latin typeface="+mn-lt"/>
                          <a:ea typeface="+mn-ea"/>
                          <a:cs typeface="+mn-cs"/>
                        </a:rPr>
                        <a:t>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matos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كيريوس إستين/ أوباتير لاليف سين/ ثيه بين ثيفيو/ماتوس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الرب الآب المتكلم بالحق السمائى الذى شابهنا فى اتضاعنا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27012279"/>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Honored is the Father, Who rejoices because of our Humility, the Heavenly Truth,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Nee-</a:t>
                      </a:r>
                      <a:r>
                        <a:rPr kumimoji="0" lang="en-CA" sz="3000" b="1" i="0" u="none" strike="noStrike" kern="1200" cap="none" spc="0" normalizeH="0" baseline="0" noProof="0" dirty="0" err="1">
                          <a:ln>
                            <a:noFill/>
                          </a:ln>
                          <a:solidFill>
                            <a:schemeClr val="bg1"/>
                          </a:solidFill>
                          <a:effectLst/>
                          <a:uLnTx/>
                          <a:uFillTx/>
                          <a:latin typeface="+mn-lt"/>
                          <a:ea typeface="+mn-ea"/>
                          <a:cs typeface="+mn-cs"/>
                        </a:rPr>
                        <a:t>mios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exa-levsin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ondos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نى ميوس إستين/ أوباتير إكساليف سين/ ثيه بين ثيفيو/أوندوس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مكرم هو الآب المتهلل بإتضاعنا الحق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18008148"/>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31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The Father is the Shepherd, Who speaks for the sake of our tribulations, the heavenly cross, with the Holy Spirit.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Pee-</a:t>
                      </a:r>
                      <a:r>
                        <a:rPr kumimoji="0" lang="en-CA" sz="3000" b="1" i="0" u="none" strike="noStrike" kern="1200" cap="none" spc="0" normalizeH="0" baseline="0" noProof="0" dirty="0" err="1">
                          <a:ln>
                            <a:noFill/>
                          </a:ln>
                          <a:solidFill>
                            <a:schemeClr val="bg1"/>
                          </a:solidFill>
                          <a:effectLst/>
                          <a:uLnTx/>
                          <a:uFillTx/>
                          <a:latin typeface="+mn-lt"/>
                          <a:ea typeface="+mn-ea"/>
                          <a:cs typeface="+mn-cs"/>
                        </a:rPr>
                        <a:t>menos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raravsin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estavros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بى مينوس إستين/ أوباتير رارافسين/ ثيه بين ثيفيو/إستافروس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الآب هو الراعى المتكلم من اجل مذلتنا الصليب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4889126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Honored is the Father, Who shines over our tribulations, with the heavenly light, with the Holy Spirit.</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chemeClr val="bg1"/>
                          </a:solidFill>
                          <a:effectLst/>
                          <a:uLnTx/>
                          <a:uFillTx/>
                          <a:latin typeface="+mn-lt"/>
                          <a:ea typeface="+mn-ea"/>
                          <a:cs typeface="+mn-cs"/>
                        </a:rPr>
                        <a:t>Tee-</a:t>
                      </a:r>
                      <a:r>
                        <a:rPr kumimoji="0" lang="en-CA" sz="3000" b="1" i="0" u="none" strike="noStrike" kern="1200" cap="none" spc="0" normalizeH="0" baseline="0" noProof="0" dirty="0" err="1">
                          <a:ln>
                            <a:noFill/>
                          </a:ln>
                          <a:solidFill>
                            <a:schemeClr val="bg1"/>
                          </a:solidFill>
                          <a:effectLst/>
                          <a:uLnTx/>
                          <a:uFillTx/>
                          <a:latin typeface="+mn-lt"/>
                          <a:ea typeface="+mn-ea"/>
                          <a:cs typeface="+mn-cs"/>
                        </a:rPr>
                        <a:t>mios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emonfin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vosteer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تى ميوس إستين/ أوباتير إى مونفين/ ثيه بين ثيفيو/فوستير إن إيبورانيون/ تو إبنيفما تو آجيو.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مكرم هو الآب المشرق على مذلتنا بالنور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19305926"/>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ever-existent, with the Father who rejoices in our humility, and the heavenly truth, with the Holy Spirit.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istin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opateer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epsalevsin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thea-penthevio</a:t>
                      </a:r>
                      <a:r>
                        <a:rPr kumimoji="0" lang="en-CA" sz="3000" b="1" i="0" u="none" strike="noStrike" kern="1200" cap="none" spc="0" normalizeH="0" baseline="0" noProof="0" dirty="0">
                          <a:ln>
                            <a:noFill/>
                          </a:ln>
                          <a:solidFill>
                            <a:schemeClr val="bg1"/>
                          </a:solidFill>
                          <a:effectLst/>
                          <a:uLnTx/>
                          <a:uFillTx/>
                          <a:latin typeface="+mn-lt"/>
                          <a:ea typeface="+mn-ea"/>
                          <a:cs typeface="+mn-cs"/>
                        </a:rPr>
                        <a:t>: o-</a:t>
                      </a:r>
                      <a:r>
                        <a:rPr kumimoji="0" lang="en-CA" sz="3000" b="1" i="0" u="none" strike="noStrike" kern="1200" cap="none" spc="0" normalizeH="0" baseline="0" noProof="0" dirty="0" err="1">
                          <a:ln>
                            <a:noFill/>
                          </a:ln>
                          <a:solidFill>
                            <a:schemeClr val="bg1"/>
                          </a:solidFill>
                          <a:effectLst/>
                          <a:uLnTx/>
                          <a:uFillTx/>
                          <a:latin typeface="+mn-lt"/>
                          <a:ea typeface="+mn-ea"/>
                          <a:cs typeface="+mn-cs"/>
                        </a:rPr>
                        <a:t>entos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en-eporanion</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3000" b="1" i="0" u="none" strike="noStrike" kern="1200" cap="none" spc="0" normalizeH="0" baseline="0" noProof="0" dirty="0">
                          <a:ln>
                            <a:noFill/>
                          </a:ln>
                          <a:solidFill>
                            <a:schemeClr val="bg1"/>
                          </a:solidFill>
                          <a:effectLst/>
                          <a:uLnTx/>
                          <a:uFillTx/>
                          <a:latin typeface="+mn-lt"/>
                          <a:ea typeface="+mn-ea"/>
                          <a:cs typeface="+mn-cs"/>
                        </a:rPr>
                        <a:t> to </a:t>
                      </a:r>
                      <a:r>
                        <a:rPr kumimoji="0" lang="en-CA" sz="3000" b="1" i="0" u="none" strike="noStrike" kern="1200" cap="none" spc="0" normalizeH="0" baseline="0" noProof="0" dirty="0" err="1">
                          <a:ln>
                            <a:noFill/>
                          </a:ln>
                          <a:solidFill>
                            <a:schemeClr val="bg1"/>
                          </a:solidFill>
                          <a:effectLst/>
                          <a:uLnTx/>
                          <a:uFillTx/>
                          <a:latin typeface="+mn-lt"/>
                          <a:ea typeface="+mn-ea"/>
                          <a:cs typeface="+mn-cs"/>
                        </a:rPr>
                        <a:t>agio</a:t>
                      </a:r>
                      <a:r>
                        <a:rPr kumimoji="0" lang="en-CA" sz="30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شيريه إستين إستين/ أوباتير إبساليف سين/ ثيه بين ثيفيو/أوإندوس إن إيبورانيون: تو إبنيفما تو آجيو.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الفرح كائن على الدوام بالآب المبتهج بتواضعنا والحق السمائى والروح القدس.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08385109"/>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5" name="Rounded Rectangle 14">
            <a:hlinkClick r:id="rId2" action="ppaction://hlinksldjump"/>
          </p:cNvPr>
          <p:cNvSpPr/>
          <p:nvPr/>
        </p:nvSpPr>
        <p:spPr>
          <a:xfrm>
            <a:off x="2226970" y="1814277"/>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Zevte pendees</a:t>
            </a:r>
          </a:p>
        </p:txBody>
      </p:sp>
      <p:sp>
        <p:nvSpPr>
          <p:cNvPr id="16" name="Rounded Rectangle 15">
            <a:hlinkClick r:id="rId3"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4"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5"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6"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7"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8"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4" name="Rounded Rectangle 13">
            <a:hlinkClick r:id="rId9"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402998652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10156968"/>
              </p:ext>
            </p:extLst>
          </p:nvPr>
        </p:nvGraphicFramePr>
        <p:xfrm>
          <a:off x="357188" y="548680"/>
          <a:ext cx="8429684" cy="6141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439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Come all you nations, to see the archangel, proclaiming: Hail to you O Mary, you have found grace, the Lord is with you.</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Zevte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pendees</a:t>
                      </a:r>
                      <a:r>
                        <a:rPr kumimoji="0" lang="en-CA" sz="2800" b="1" i="0" u="none" strike="noStrike" kern="1200" cap="none" spc="0" normalizeH="0" baseline="0" noProof="0">
                          <a:ln>
                            <a:noFill/>
                          </a:ln>
                          <a:solidFill>
                            <a:schemeClr val="bg1"/>
                          </a:solidFill>
                          <a:effectLst/>
                          <a:uLnTx/>
                          <a:uFillTx/>
                          <a:latin typeface="+mn-lt"/>
                          <a:ea typeface="+mn-ea"/>
                          <a:cs typeface="+mn-cs"/>
                        </a:rPr>
                        <a:t> ila-ei ton arshy: </a:t>
                      </a:r>
                      <a:r>
                        <a:rPr kumimoji="0" lang="en-CA" sz="2800" b="1" i="0" u="none" strike="noStrike" kern="1200" cap="none" spc="0" normalizeH="0" baseline="0" noProof="0" err="1">
                          <a:ln>
                            <a:noFill/>
                          </a:ln>
                          <a:solidFill>
                            <a:schemeClr val="bg1"/>
                          </a:solidFill>
                          <a:effectLst/>
                          <a:uLnTx/>
                          <a:uFillTx/>
                          <a:latin typeface="+mn-lt"/>
                          <a:ea typeface="+mn-ea"/>
                          <a:cs typeface="+mn-cs"/>
                        </a:rPr>
                        <a:t>angeli</a:t>
                      </a:r>
                      <a:r>
                        <a:rPr kumimoji="0" lang="en-CA" sz="2800" b="1" i="0" u="none" strike="noStrike" kern="1200" cap="none" spc="0" normalizeH="0" baseline="0" noProof="0">
                          <a:ln>
                            <a:noFill/>
                          </a:ln>
                          <a:solidFill>
                            <a:schemeClr val="bg1"/>
                          </a:solidFill>
                          <a:effectLst/>
                          <a:uLnTx/>
                          <a:uFillTx/>
                          <a:latin typeface="+mn-lt"/>
                          <a:ea typeface="+mn-ea"/>
                          <a:cs typeface="+mn-cs"/>
                        </a:rPr>
                        <a:t> emmon </a:t>
                      </a:r>
                      <a:r>
                        <a:rPr kumimoji="0" lang="en-CA" sz="2800" b="1" i="0" u="none" strike="noStrike" kern="1200" cap="none" spc="0" normalizeH="0" baseline="0" noProof="0" dirty="0">
                          <a:ln>
                            <a:noFill/>
                          </a:ln>
                          <a:solidFill>
                            <a:schemeClr val="bg1"/>
                          </a:solidFill>
                          <a:effectLst/>
                          <a:uLnTx/>
                          <a:uFillTx/>
                          <a:latin typeface="+mn-lt"/>
                          <a:ea typeface="+mn-ea"/>
                          <a:cs typeface="+mn-cs"/>
                        </a:rPr>
                        <a:t>an </a:t>
                      </a:r>
                      <a:r>
                        <a:rPr kumimoji="0" lang="en-CA" sz="2800" b="1" i="0" u="none" strike="noStrike" kern="1200" cap="none" spc="0" normalizeH="0" baseline="0" noProof="0" dirty="0" err="1">
                          <a:ln>
                            <a:noFill/>
                          </a:ln>
                          <a:solidFill>
                            <a:schemeClr val="bg1"/>
                          </a:solidFill>
                          <a:effectLst/>
                          <a:uLnTx/>
                          <a:uFillTx/>
                          <a:latin typeface="+mn-lt"/>
                          <a:ea typeface="+mn-ea"/>
                          <a:cs typeface="+mn-cs"/>
                        </a:rPr>
                        <a:t>enamen-pomen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Shere</a:t>
                      </a:r>
                      <a:r>
                        <a:rPr kumimoji="0" lang="en-CA" sz="2800" b="1" i="0" u="none" strike="noStrike" kern="1200" cap="none" spc="0" normalizeH="0" baseline="0" noProof="0">
                          <a:ln>
                            <a:noFill/>
                          </a:ln>
                          <a:solidFill>
                            <a:schemeClr val="bg1"/>
                          </a:solidFill>
                          <a:effectLst/>
                          <a:uLnTx/>
                          <a:uFillTx/>
                          <a:latin typeface="+mn-lt"/>
                          <a:ea typeface="+mn-ea"/>
                          <a:cs typeface="+mn-cs"/>
                        </a:rPr>
                        <a:t> Mariam: </a:t>
                      </a:r>
                      <a:r>
                        <a:rPr kumimoji="0" lang="en-CA" sz="2800" b="1" i="0" u="none" strike="noStrike" kern="1200" cap="none" spc="0" normalizeH="0" baseline="0" noProof="0" err="1">
                          <a:ln>
                            <a:noFill/>
                          </a:ln>
                          <a:solidFill>
                            <a:schemeClr val="bg1"/>
                          </a:solidFill>
                          <a:effectLst/>
                          <a:uLnTx/>
                          <a:uFillTx/>
                          <a:latin typeface="+mn-lt"/>
                          <a:ea typeface="+mn-ea"/>
                          <a:cs typeface="+mn-cs"/>
                        </a:rPr>
                        <a:t>ke</a:t>
                      </a:r>
                      <a:r>
                        <a:rPr kumimoji="0" lang="en-CA" sz="2800" b="1" i="0" u="none" strike="noStrike" kern="1200" cap="none" spc="0" normalizeH="0" baseline="0" noProof="0">
                          <a:ln>
                            <a:noFill/>
                          </a:ln>
                          <a:solidFill>
                            <a:schemeClr val="bg1"/>
                          </a:solidFill>
                          <a:effectLst/>
                          <a:uLnTx/>
                          <a:uFillTx/>
                          <a:latin typeface="+mn-lt"/>
                          <a:ea typeface="+mn-ea"/>
                          <a:cs typeface="+mn-cs"/>
                        </a:rPr>
                        <a:t> kharito-menee</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ذيفتى بين ديس إيلائى تون آرشى آنجيلى إممون آن إن آمين بومين: شيرى ماريام كى خارى 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ar-S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تعالوا يا جميع الشعوب لننظر إلي رئيس الملائكة قائلين:</a:t>
                      </a:r>
                      <a:endParaRPr lang="en-US" sz="28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rgbClr val="FFFF99"/>
                          </a:solidFill>
                        </a:rPr>
                        <a:t>السلام لك يا مريم وجدة نعمة. الرب معك. </a:t>
                      </a:r>
                      <a:endParaRPr lang="en-CA" sz="2800" b="1" dirty="0">
                        <a:solidFill>
                          <a:srgbClr val="FFFF99"/>
                        </a:solidFill>
                      </a:endParaRPr>
                    </a:p>
                    <a:p>
                      <a:pPr algn="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612785233"/>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Zevte</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pendees</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15227184"/>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00655676"/>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Come all you nations, to see the archangel, proclaiming: Hail to you O Mary, you have found grace, the Lord is with you.</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Amoini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en-nilaos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teero</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enten-nav</a:t>
                      </a:r>
                      <a:r>
                        <a:rPr kumimoji="0" lang="en-CA" sz="2800" b="1" i="0" u="none" strike="noStrike" kern="1200" cap="none" spc="0" normalizeH="0" baseline="0" noProof="0" dirty="0">
                          <a:ln>
                            <a:noFill/>
                          </a:ln>
                          <a:solidFill>
                            <a:schemeClr val="bg1"/>
                          </a:solidFill>
                          <a:effectLst/>
                          <a:uLnTx/>
                          <a:uFillTx/>
                          <a:latin typeface="+mn-lt"/>
                          <a:ea typeface="+mn-ea"/>
                          <a:cs typeface="+mn-cs"/>
                        </a:rPr>
                        <a:t> Epi-</a:t>
                      </a:r>
                      <a:r>
                        <a:rPr kumimoji="0" lang="en-CA" sz="28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err="1">
                          <a:ln>
                            <a:noFill/>
                          </a:ln>
                          <a:solidFill>
                            <a:schemeClr val="bg1"/>
                          </a:solidFill>
                          <a:effectLst/>
                          <a:uLnTx/>
                          <a:uFillTx/>
                          <a:latin typeface="+mn-lt"/>
                          <a:ea typeface="+mn-ea"/>
                          <a:cs typeface="+mn-cs"/>
                        </a:rPr>
                        <a:t>evgo</a:t>
                      </a:r>
                      <a:r>
                        <a:rPr kumimoji="0" lang="en-CA" sz="2800" b="1" i="0" u="none" strike="noStrike" kern="1200" cap="none" spc="0" normalizeH="0" baseline="0" noProof="0">
                          <a:ln>
                            <a:noFill/>
                          </a:ln>
                          <a:solidFill>
                            <a:schemeClr val="bg1"/>
                          </a:solidFill>
                          <a:effectLst/>
                          <a:uLnTx/>
                          <a:uFillTx/>
                          <a:latin typeface="+mn-lt"/>
                          <a:ea typeface="+mn-ea"/>
                          <a:cs typeface="+mn-cs"/>
                        </a:rPr>
                        <a:t> emmos : </a:t>
                      </a:r>
                      <a:r>
                        <a:rPr kumimoji="0" lang="en-CA" sz="2800" b="1" i="0" u="none" strike="noStrike" kern="1200" cap="none" spc="0" normalizeH="0" baseline="0" noProof="0" dirty="0">
                          <a:ln>
                            <a:noFill/>
                          </a:ln>
                          <a:solidFill>
                            <a:schemeClr val="bg1"/>
                          </a:solidFill>
                          <a:effectLst/>
                          <a:uLnTx/>
                          <a:uFillTx/>
                          <a:latin typeface="+mn-lt"/>
                          <a:ea typeface="+mn-ea"/>
                          <a:cs typeface="+mn-cs"/>
                        </a:rPr>
                        <a:t>je </a:t>
                      </a:r>
                      <a:r>
                        <a:rPr kumimoji="0" lang="en-CA" sz="2800" b="1" i="0" u="none" strike="noStrike" kern="1200" cap="none" spc="0" normalizeH="0" baseline="0" noProof="0" err="1">
                          <a:ln>
                            <a:noFill/>
                          </a:ln>
                          <a:solidFill>
                            <a:schemeClr val="bg1"/>
                          </a:solidFill>
                          <a:effectLst/>
                          <a:uLnTx/>
                          <a:uFillTx/>
                          <a:latin typeface="+mn-lt"/>
                          <a:ea typeface="+mn-ea"/>
                          <a:cs typeface="+mn-cs"/>
                        </a:rPr>
                        <a:t>shere</a:t>
                      </a:r>
                      <a:r>
                        <a:rPr kumimoji="0" lang="en-CA" sz="2800" b="1" i="0" u="none" strike="noStrike" kern="1200" cap="none" spc="0" normalizeH="0" baseline="0" noProof="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ari-jimi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ghar</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enou-ehmot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owoh</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epchois</a:t>
                      </a:r>
                      <a:r>
                        <a:rPr kumimoji="0" lang="en-CA" sz="2800" b="1" i="0" u="none" strike="noStrike" kern="1200" cap="none" spc="0" normalizeH="0" baseline="0" noProof="0" dirty="0">
                          <a:ln>
                            <a:noFill/>
                          </a:ln>
                          <a:solidFill>
                            <a:schemeClr val="bg1"/>
                          </a:solidFill>
                          <a:effectLst/>
                          <a:uLnTx/>
                          <a:uFillTx/>
                          <a:latin typeface="+mn-lt"/>
                          <a:ea typeface="+mn-ea"/>
                          <a:cs typeface="+mn-cs"/>
                        </a:rPr>
                        <a:t> shop </a:t>
                      </a:r>
                      <a:r>
                        <a:rPr kumimoji="0" lang="en-CA" sz="2800" b="1" i="0" u="none" strike="noStrike" kern="1200" cap="none" spc="0" normalizeH="0" baseline="0" noProof="0" dirty="0" err="1">
                          <a:ln>
                            <a:noFill/>
                          </a:ln>
                          <a:solidFill>
                            <a:schemeClr val="bg1"/>
                          </a:solidFill>
                          <a:effectLst/>
                          <a:uLnTx/>
                          <a:uFillTx/>
                          <a:latin typeface="+mn-lt"/>
                          <a:ea typeface="+mn-ea"/>
                          <a:cs typeface="+mn-cs"/>
                        </a:rPr>
                        <a:t>neme</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أموينى إن نى لاؤس تيرو إنتين ناف إبى آرشى آنجيلوس إفجو إمموس جى شيرى ماريام أرى جيمى غار إن أو إهموت أووه إبشويس شوب نيمى.</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تعالوا يا جميع الشعوب لننظر إلي رئيس الملائكة قائلين: السلام لك يا مريم وجدة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38614012"/>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15445201"/>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8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800" b="1" i="0" u="none" strike="noStrike" kern="1200" cap="none" spc="0" normalizeH="0" baseline="0" noProof="0" dirty="0">
                          <a:ln>
                            <a:noFill/>
                          </a:ln>
                          <a:solidFill>
                            <a:srgbClr val="FFFF99"/>
                          </a:solidFill>
                          <a:effectLst/>
                          <a:uLnTx/>
                          <a:uFillTx/>
                          <a:latin typeface="+mn-lt"/>
                          <a:ea typeface="+mn-ea"/>
                          <a:cs typeface="+mn-cs"/>
                        </a:rPr>
                        <a:t>, the palace which is adorned, with the Word of the Father, hail to you O Mary, O you full of grace, the Lord is with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khoron</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kozmon</a:t>
                      </a:r>
                      <a:r>
                        <a:rPr kumimoji="0" lang="en-CA" sz="2800" b="1" i="0" u="none" strike="noStrike" kern="1200" cap="none" spc="0" normalizeH="0" baseline="0" noProof="0" dirty="0">
                          <a:ln>
                            <a:noFill/>
                          </a:ln>
                          <a:solidFill>
                            <a:schemeClr val="bg1"/>
                          </a:solidFill>
                          <a:effectLst/>
                          <a:uLnTx/>
                          <a:uFillTx/>
                          <a:latin typeface="+mn-lt"/>
                          <a:ea typeface="+mn-ea"/>
                          <a:cs typeface="+mn-cs"/>
                        </a:rPr>
                        <a:t>: ton-logon: to petro: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dirty="0">
                          <a:ln>
                            <a:noFill/>
                          </a:ln>
                          <a:solidFill>
                            <a:prstClr val="white"/>
                          </a:solidFill>
                          <a:effectLst/>
                          <a:uLnTx/>
                          <a:uFillTx/>
                          <a:latin typeface="+mn-lt"/>
                          <a:ea typeface="+mn-ea"/>
                          <a:cs typeface="+mn-cs"/>
                        </a:rPr>
                        <a:t>شيرى ثيئوطوكى تون خورون تون كوزمون تون لوغون تو بيترو شيرى ماريام كى خارى تومينى. أو كيريوس ميتاسو.</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السلام لوالدة الاله القصر المزين بكلمة الآب. السلام لمريم المملوءة نعمة الرب معك.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76365800"/>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09314413"/>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8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800" b="1" i="0" u="none" strike="noStrike" kern="1200" cap="none" spc="0" normalizeH="0" baseline="0" noProof="0" dirty="0">
                          <a:ln>
                            <a:noFill/>
                          </a:ln>
                          <a:solidFill>
                            <a:srgbClr val="FFFF99"/>
                          </a:solidFill>
                          <a:effectLst/>
                          <a:uLnTx/>
                          <a:uFillTx/>
                          <a:latin typeface="+mn-lt"/>
                          <a:ea typeface="+mn-ea"/>
                          <a:cs typeface="+mn-cs"/>
                        </a:rPr>
                        <a:t>, the palace which is adorned, with the Word of the Father, hail to the bride, hail to the wise, the full of grace, the Lord is with you.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800" b="1" i="0" u="none" strike="noStrike" kern="1200" cap="none" spc="0" normalizeH="0" baseline="0" noProof="0" dirty="0">
                          <a:ln>
                            <a:noFill/>
                          </a:ln>
                          <a:solidFill>
                            <a:schemeClr val="bg1"/>
                          </a:solidFill>
                          <a:effectLst/>
                          <a:uLnTx/>
                          <a:uFillTx/>
                          <a:latin typeface="+mn-lt"/>
                          <a:ea typeface="+mn-ea"/>
                          <a:cs typeface="+mn-cs"/>
                        </a:rPr>
                        <a:t>: ton </a:t>
                      </a:r>
                      <a:r>
                        <a:rPr kumimoji="0" lang="en-CA" sz="2800" b="1" i="0" u="none" strike="noStrike" kern="1200" cap="none" spc="0" normalizeH="0" baseline="0" noProof="0" dirty="0" err="1">
                          <a:ln>
                            <a:noFill/>
                          </a:ln>
                          <a:solidFill>
                            <a:schemeClr val="bg1"/>
                          </a:solidFill>
                          <a:effectLst/>
                          <a:uLnTx/>
                          <a:uFillTx/>
                          <a:latin typeface="+mn-lt"/>
                          <a:ea typeface="+mn-ea"/>
                          <a:cs typeface="+mn-cs"/>
                        </a:rPr>
                        <a:t>kosmon</a:t>
                      </a:r>
                      <a:r>
                        <a:rPr kumimoji="0" lang="en-CA" sz="2800" b="1" i="0" u="none" strike="noStrike" kern="1200" cap="none" spc="0" normalizeH="0" baseline="0" noProof="0" dirty="0">
                          <a:ln>
                            <a:noFill/>
                          </a:ln>
                          <a:solidFill>
                            <a:schemeClr val="bg1"/>
                          </a:solidFill>
                          <a:effectLst/>
                          <a:uLnTx/>
                          <a:uFillTx/>
                          <a:latin typeface="+mn-lt"/>
                          <a:ea typeface="+mn-ea"/>
                          <a:cs typeface="+mn-cs"/>
                        </a:rPr>
                        <a:t> ton-</a:t>
                      </a:r>
                      <a:r>
                        <a:rPr kumimoji="0" lang="en-CA" sz="2800" b="1" i="0" u="none" strike="noStrike" kern="1200" cap="none" spc="0" normalizeH="0" baseline="0" noProof="0" dirty="0" err="1">
                          <a:ln>
                            <a:noFill/>
                          </a:ln>
                          <a:solidFill>
                            <a:schemeClr val="bg1"/>
                          </a:solidFill>
                          <a:effectLst/>
                          <a:uLnTx/>
                          <a:uFillTx/>
                          <a:latin typeface="+mn-lt"/>
                          <a:ea typeface="+mn-ea"/>
                          <a:cs typeface="+mn-cs"/>
                        </a:rPr>
                        <a:t>khoron</a:t>
                      </a:r>
                      <a:r>
                        <a:rPr kumimoji="0" lang="en-CA" sz="2800" b="1" i="0" u="none" strike="noStrike" kern="1200" cap="none" spc="0" normalizeH="0" baseline="0" noProof="0" dirty="0">
                          <a:ln>
                            <a:noFill/>
                          </a:ln>
                          <a:solidFill>
                            <a:schemeClr val="bg1"/>
                          </a:solidFill>
                          <a:effectLst/>
                          <a:uLnTx/>
                          <a:uFillTx/>
                          <a:latin typeface="+mn-lt"/>
                          <a:ea typeface="+mn-ea"/>
                          <a:cs typeface="+mn-cs"/>
                        </a:rPr>
                        <a:t>: ton-logon: to-petro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et-</a:t>
                      </a:r>
                      <a:r>
                        <a:rPr kumimoji="0" lang="en-CA" sz="2800" b="1" i="0" u="none" strike="noStrike" kern="1200" cap="none" spc="0" normalizeH="0" baseline="0" noProof="0" dirty="0" err="1">
                          <a:ln>
                            <a:noFill/>
                          </a:ln>
                          <a:solidFill>
                            <a:schemeClr val="bg1"/>
                          </a:solidFill>
                          <a:effectLst/>
                          <a:uLnTx/>
                          <a:uFillTx/>
                          <a:latin typeface="+mn-lt"/>
                          <a:ea typeface="+mn-ea"/>
                          <a:cs typeface="+mn-cs"/>
                        </a:rPr>
                        <a:t>sheleet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800" b="1" i="0" u="none" strike="noStrike" kern="1200" cap="none" spc="0" normalizeH="0" baseline="0" noProof="0" dirty="0">
                          <a:ln>
                            <a:noFill/>
                          </a:ln>
                          <a:solidFill>
                            <a:schemeClr val="bg1"/>
                          </a:solidFill>
                          <a:effectLst/>
                          <a:uLnTx/>
                          <a:uFillTx/>
                          <a:latin typeface="+mn-lt"/>
                          <a:ea typeface="+mn-ea"/>
                          <a:cs typeface="+mn-cs"/>
                        </a:rPr>
                        <a:t> et-</a:t>
                      </a:r>
                      <a:r>
                        <a:rPr kumimoji="0" lang="en-CA" sz="2800" b="1" i="0" u="none" strike="noStrike" kern="1200" cap="none" spc="0" normalizeH="0" baseline="0" noProof="0" dirty="0" err="1">
                          <a:ln>
                            <a:noFill/>
                          </a:ln>
                          <a:solidFill>
                            <a:schemeClr val="bg1"/>
                          </a:solidFill>
                          <a:effectLst/>
                          <a:uLnTx/>
                          <a:uFillTx/>
                          <a:latin typeface="+mn-lt"/>
                          <a:ea typeface="+mn-ea"/>
                          <a:cs typeface="+mn-cs"/>
                        </a:rPr>
                        <a:t>sa</a:t>
                      </a:r>
                      <a:r>
                        <a:rPr kumimoji="0" lang="en-CA" sz="2800" b="1" i="0" u="none" strike="noStrike" kern="1200" cap="none" spc="0" normalizeH="0" baseline="0" noProof="0" dirty="0">
                          <a:ln>
                            <a:noFill/>
                          </a:ln>
                          <a:solidFill>
                            <a:schemeClr val="bg1"/>
                          </a:solidFill>
                          <a:effectLst/>
                          <a:uLnTx/>
                          <a:uFillTx/>
                          <a:latin typeface="+mn-lt"/>
                          <a:ea typeface="+mn-ea"/>
                          <a:cs typeface="+mn-cs"/>
                        </a:rPr>
                        <a:t>-</a:t>
                      </a:r>
                      <a:r>
                        <a:rPr kumimoji="0" lang="en-CA" sz="2800" b="1" i="0" u="none" strike="noStrike" kern="1200" cap="none" spc="0" normalizeH="0" baseline="0" noProof="0" dirty="0" err="1">
                          <a:ln>
                            <a:noFill/>
                          </a:ln>
                          <a:solidFill>
                            <a:schemeClr val="bg1"/>
                          </a:solidFill>
                          <a:effectLst/>
                          <a:uLnTx/>
                          <a:uFillTx/>
                          <a:latin typeface="+mn-lt"/>
                          <a:ea typeface="+mn-ea"/>
                          <a:cs typeface="+mn-cs"/>
                        </a:rPr>
                        <a:t>ve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شيرى ثيئوطوكى تون كوزمون تون خورون تون لوغون تو بيترو شيرى إتشيليت شيرى إتسافى كى خاريتو 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السلام لوالدة الاله القصر المزين بكلمة الآب. السلام للعروسة. السلام للحكيمة المملوءة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32866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r>
                        <a:rPr lang="en-CA" sz="3300" b="1" i="0" kern="1200" dirty="0">
                          <a:solidFill>
                            <a:srgbClr val="FFFF99"/>
                          </a:solidFill>
                          <a:latin typeface="+mn-lt"/>
                          <a:ea typeface="+mn-ea"/>
                          <a:cs typeface="+mn-cs"/>
                        </a:rPr>
                        <a:t>Through the prayers of the struggle-mantled martyrs:</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err="1">
                          <a:solidFill>
                            <a:schemeClr val="bg1"/>
                          </a:solidFill>
                        </a:rPr>
                        <a:t>Hiten</a:t>
                      </a:r>
                      <a:r>
                        <a:rPr lang="en-CA" sz="3300" dirty="0">
                          <a:solidFill>
                            <a:schemeClr val="bg1"/>
                          </a:solidFill>
                        </a:rPr>
                        <a:t> </a:t>
                      </a:r>
                      <a:r>
                        <a:rPr lang="en-CA" sz="3300" dirty="0" err="1">
                          <a:solidFill>
                            <a:schemeClr val="bg1"/>
                          </a:solidFill>
                        </a:rPr>
                        <a:t>ni-evshi</a:t>
                      </a:r>
                      <a:r>
                        <a:rPr lang="en-CA" sz="3300" baseline="0" dirty="0">
                          <a:solidFill>
                            <a:schemeClr val="bg1"/>
                          </a:solidFill>
                        </a:rPr>
                        <a:t> </a:t>
                      </a:r>
                      <a:r>
                        <a:rPr lang="en-CA" sz="3300" baseline="0" dirty="0" err="1">
                          <a:solidFill>
                            <a:schemeClr val="bg1"/>
                          </a:solidFill>
                        </a:rPr>
                        <a:t>ente</a:t>
                      </a:r>
                      <a:r>
                        <a:rPr lang="en-CA" sz="3300" baseline="0" dirty="0">
                          <a:solidFill>
                            <a:schemeClr val="bg1"/>
                          </a:solidFill>
                        </a:rPr>
                        <a:t> </a:t>
                      </a:r>
                      <a:r>
                        <a:rPr lang="en-CA" sz="3300" baseline="0" dirty="0" err="1">
                          <a:solidFill>
                            <a:schemeClr val="bg1"/>
                          </a:solidFill>
                        </a:rPr>
                        <a:t>ni-athlovoros</a:t>
                      </a:r>
                      <a:r>
                        <a:rPr lang="en-CA" sz="3300" baseline="0" dirty="0">
                          <a:solidFill>
                            <a:schemeClr val="bg1"/>
                          </a:solidFill>
                        </a:rPr>
                        <a:t> </a:t>
                      </a:r>
                      <a:r>
                        <a:rPr lang="en-CA" sz="3300" baseline="0" dirty="0" err="1">
                          <a:solidFill>
                            <a:schemeClr val="bg1"/>
                          </a:solidFill>
                        </a:rPr>
                        <a:t>em-marteeros</a:t>
                      </a:r>
                      <a:r>
                        <a:rPr lang="en-CA" sz="3300" baseline="0" dirty="0">
                          <a:solidFill>
                            <a:schemeClr val="bg1"/>
                          </a:solidFill>
                        </a:rPr>
                        <a:t>:</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هيتين نى افشى انتى نى اثلوفوروس ام </a:t>
                      </a:r>
                      <a:r>
                        <a:rPr lang="en-US" sz="3300" b="1" dirty="0">
                          <a:solidFill>
                            <a:schemeClr val="bg1"/>
                          </a:solidFill>
                        </a:rPr>
                        <a:t> …</a:t>
                      </a:r>
                      <a:r>
                        <a:rPr lang="ar-AE" sz="3300" b="1" dirty="0">
                          <a:solidFill>
                            <a:schemeClr val="bg1"/>
                          </a:solidFill>
                        </a:rPr>
                        <a:t>مارتيروس</a:t>
                      </a:r>
                    </a:p>
                    <a:p>
                      <a:pPr algn="r"/>
                      <a:endParaRPr lang="ar-AE" sz="3300" b="1" dirty="0">
                        <a:solidFill>
                          <a:schemeClr val="bg1"/>
                        </a:solidFill>
                      </a:endParaRPr>
                    </a:p>
                    <a:p>
                      <a:pPr algn="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بصلوات المجاهدين </a:t>
                      </a:r>
                      <a:r>
                        <a:rPr lang="en-US" sz="3300" b="1" dirty="0">
                          <a:solidFill>
                            <a:srgbClr val="FFFF99"/>
                          </a:solidFill>
                        </a:rPr>
                        <a:t>…</a:t>
                      </a:r>
                      <a:r>
                        <a:rPr lang="ar-AE" sz="3300" b="1" dirty="0">
                          <a:solidFill>
                            <a:srgbClr val="FFFF99"/>
                          </a:solidFill>
                        </a:rPr>
                        <a:t>الشهداء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61506087"/>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43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Hail to the </a:t>
                      </a:r>
                      <a:r>
                        <a:rPr kumimoji="0" lang="en-US" sz="2400" b="1" i="0" u="none" strike="noStrike" kern="1200" cap="none" spc="0" normalizeH="0" baseline="0" noProof="0" dirty="0" err="1">
                          <a:ln>
                            <a:noFill/>
                          </a:ln>
                          <a:solidFill>
                            <a:srgbClr val="FFFF99"/>
                          </a:solidFill>
                          <a:effectLst/>
                          <a:uLnTx/>
                          <a:uFillTx/>
                          <a:latin typeface="+mn-lt"/>
                          <a:ea typeface="+mn-ea"/>
                          <a:cs typeface="+mn-cs"/>
                        </a:rPr>
                        <a:t>Theotokos</a:t>
                      </a:r>
                      <a:r>
                        <a:rPr kumimoji="0" lang="en-US" sz="2400" b="1" i="0" u="none" strike="noStrike" kern="1200" cap="none" spc="0" normalizeH="0" baseline="0" noProof="0" dirty="0">
                          <a:ln>
                            <a:noFill/>
                          </a:ln>
                          <a:solidFill>
                            <a:srgbClr val="FFFF99"/>
                          </a:solidFill>
                          <a:effectLst/>
                          <a:uLnTx/>
                          <a:uFillTx/>
                          <a:latin typeface="+mn-lt"/>
                          <a:ea typeface="+mn-ea"/>
                          <a:cs typeface="+mn-cs"/>
                        </a:rPr>
                        <a:t>, you to whom the Holy Spirit came, and filled you with grace, O Mother of the Bridegroom, the God glorified you, the Word, took flesh and was born from you, for the heavenly.</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dirty="0" err="1">
                          <a:ln>
                            <a:noFill/>
                          </a:ln>
                          <a:solidFill>
                            <a:schemeClr val="bg1"/>
                          </a:solidFill>
                          <a:effectLst/>
                          <a:uLnTx/>
                          <a:uFillTx/>
                          <a:latin typeface="+mn-lt"/>
                          <a:ea typeface="+mn-ea"/>
                          <a:cs typeface="+mn-cs"/>
                        </a:rPr>
                        <a:t>Shere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theotoke</a:t>
                      </a:r>
                      <a:r>
                        <a:rPr kumimoji="0" lang="en-CA" sz="2500" b="1" i="0" u="none" strike="noStrike" kern="1200" cap="none" spc="0" normalizeH="0" baseline="0" noProof="0" dirty="0">
                          <a:ln>
                            <a:noFill/>
                          </a:ln>
                          <a:solidFill>
                            <a:schemeClr val="bg1"/>
                          </a:solidFill>
                          <a:effectLst/>
                          <a:uLnTx/>
                          <a:uFillTx/>
                          <a:latin typeface="+mn-lt"/>
                          <a:ea typeface="+mn-ea"/>
                          <a:cs typeface="+mn-cs"/>
                        </a:rPr>
                        <a:t>: ton </a:t>
                      </a:r>
                      <a:r>
                        <a:rPr kumimoji="0" lang="en-CA" sz="2500" b="1" i="0" u="none" strike="noStrike" kern="1200" cap="none" spc="0" normalizeH="0" baseline="0" noProof="0" dirty="0" err="1">
                          <a:ln>
                            <a:noFill/>
                          </a:ln>
                          <a:solidFill>
                            <a:schemeClr val="bg1"/>
                          </a:solidFill>
                          <a:effectLst/>
                          <a:uLnTx/>
                          <a:uFillTx/>
                          <a:latin typeface="+mn-lt"/>
                          <a:ea typeface="+mn-ea"/>
                          <a:cs typeface="+mn-cs"/>
                        </a:rPr>
                        <a:t>epnevma</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ke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epomenee</a:t>
                      </a:r>
                      <a:r>
                        <a:rPr kumimoji="0" lang="en-CA" sz="2500" b="1" i="0" u="none" strike="noStrike" kern="1200" cap="none" spc="0" normalizeH="0" baseline="0" noProof="0" dirty="0">
                          <a:ln>
                            <a:noFill/>
                          </a:ln>
                          <a:solidFill>
                            <a:schemeClr val="bg1"/>
                          </a:solidFill>
                          <a:effectLst/>
                          <a:uLnTx/>
                          <a:uFillTx/>
                          <a:latin typeface="+mn-lt"/>
                          <a:ea typeface="+mn-ea"/>
                          <a:cs typeface="+mn-cs"/>
                        </a:rPr>
                        <a:t>: tees pine </a:t>
                      </a:r>
                      <a:r>
                        <a:rPr kumimoji="0" lang="en-CA" sz="2500" b="1" i="0" u="none" strike="noStrike" kern="1200" cap="none" spc="0" normalizeH="0" baseline="0" noProof="0" dirty="0" err="1">
                          <a:ln>
                            <a:noFill/>
                          </a:ln>
                          <a:solidFill>
                            <a:schemeClr val="bg1"/>
                          </a:solidFill>
                          <a:effectLst/>
                          <a:uLnTx/>
                          <a:uFillTx/>
                          <a:latin typeface="+mn-lt"/>
                          <a:ea typeface="+mn-ea"/>
                          <a:cs typeface="+mn-cs"/>
                        </a:rPr>
                        <a:t>pe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nem</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neetheb</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mithere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nem</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Fevthe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theozoxas-te</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ke</a:t>
                      </a:r>
                      <a:r>
                        <a:rPr kumimoji="0" lang="en-CA" sz="2500" b="1" i="0" u="none" strike="noStrike" kern="1200" cap="none" spc="0" normalizeH="0" baseline="0" noProof="0" dirty="0">
                          <a:ln>
                            <a:noFill/>
                          </a:ln>
                          <a:solidFill>
                            <a:schemeClr val="bg1"/>
                          </a:solidFill>
                          <a:effectLst/>
                          <a:uLnTx/>
                          <a:uFillTx/>
                          <a:latin typeface="+mn-lt"/>
                          <a:ea typeface="+mn-ea"/>
                          <a:cs typeface="+mn-cs"/>
                        </a:rPr>
                        <a:t> o Logos: </a:t>
                      </a:r>
                      <a:r>
                        <a:rPr kumimoji="0" lang="en-CA" sz="2500" b="1" i="0" u="none" strike="noStrike" kern="1200" cap="none" spc="0" normalizeH="0" baseline="0" noProof="0" dirty="0" err="1">
                          <a:ln>
                            <a:noFill/>
                          </a:ln>
                          <a:solidFill>
                            <a:schemeClr val="bg1"/>
                          </a:solidFill>
                          <a:effectLst/>
                          <a:uLnTx/>
                          <a:uFillTx/>
                          <a:latin typeface="+mn-lt"/>
                          <a:ea typeface="+mn-ea"/>
                          <a:cs typeface="+mn-cs"/>
                        </a:rPr>
                        <a:t>sarkoki</a:t>
                      </a:r>
                      <a:r>
                        <a:rPr kumimoji="0" lang="en-CA" sz="2500" b="1" i="0" u="none" strike="noStrike" kern="1200" cap="none" spc="0" normalizeH="0" baseline="0" noProof="0" dirty="0">
                          <a:ln>
                            <a:noFill/>
                          </a:ln>
                          <a:solidFill>
                            <a:schemeClr val="bg1"/>
                          </a:solidFill>
                          <a:effectLst/>
                          <a:uLnTx/>
                          <a:uFillTx/>
                          <a:latin typeface="+mn-lt"/>
                          <a:ea typeface="+mn-ea"/>
                          <a:cs typeface="+mn-cs"/>
                        </a:rPr>
                        <a:t> </a:t>
                      </a:r>
                      <a:r>
                        <a:rPr kumimoji="0" lang="en-CA" sz="2500" b="1" i="0" u="none" strike="noStrike" kern="1200" cap="none" spc="0" normalizeH="0" baseline="0" noProof="0" dirty="0" err="1">
                          <a:ln>
                            <a:noFill/>
                          </a:ln>
                          <a:solidFill>
                            <a:schemeClr val="bg1"/>
                          </a:solidFill>
                          <a:effectLst/>
                          <a:uLnTx/>
                          <a:uFillTx/>
                          <a:latin typeface="+mn-lt"/>
                          <a:ea typeface="+mn-ea"/>
                          <a:cs typeface="+mn-cs"/>
                        </a:rPr>
                        <a:t>zinamis</a:t>
                      </a:r>
                      <a:r>
                        <a:rPr kumimoji="0" lang="en-CA" sz="2500" b="1" i="0" u="none" strike="noStrike" kern="1200" cap="none" spc="0" normalizeH="0" baseline="0" noProof="0" dirty="0">
                          <a:ln>
                            <a:noFill/>
                          </a:ln>
                          <a:solidFill>
                            <a:schemeClr val="bg1"/>
                          </a:solidFill>
                          <a:effectLst/>
                          <a:uLnTx/>
                          <a:uFillTx/>
                          <a:latin typeface="+mn-lt"/>
                          <a:ea typeface="+mn-ea"/>
                          <a:cs typeface="+mn-cs"/>
                        </a:rPr>
                        <a:t>: thin </a:t>
                      </a:r>
                      <a:r>
                        <a:rPr kumimoji="0" lang="en-CA" sz="2500" b="1" i="0" u="none" strike="noStrike" kern="1200" cap="none" spc="0" normalizeH="0" baseline="0" noProof="0" dirty="0" err="1">
                          <a:ln>
                            <a:noFill/>
                          </a:ln>
                          <a:solidFill>
                            <a:schemeClr val="bg1"/>
                          </a:solidFill>
                          <a:effectLst/>
                          <a:uLnTx/>
                          <a:uFillTx/>
                          <a:latin typeface="+mn-lt"/>
                          <a:ea typeface="+mn-ea"/>
                          <a:cs typeface="+mn-cs"/>
                        </a:rPr>
                        <a:t>oranon</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600" b="1" i="0" u="none" strike="noStrike" kern="1200" cap="none" spc="0" normalizeH="0" baseline="0" noProof="0" dirty="0">
                          <a:ln>
                            <a:noFill/>
                          </a:ln>
                          <a:solidFill>
                            <a:prstClr val="white"/>
                          </a:solidFill>
                          <a:effectLst/>
                          <a:uLnTx/>
                          <a:uFillTx/>
                          <a:latin typeface="+mn-lt"/>
                          <a:ea typeface="+mn-ea"/>
                          <a:cs typeface="+mn-cs"/>
                        </a:rPr>
                        <a:t>شيرى ثيئوطوكى تون إبنيفما كى إيبومينى تيس بى نى بيه نيم نى ثيب مى ثيه ريه نيم فيف ثيه ثيؤذوكسا ستيه كى أو لوغوس ساركوكى ذيناميس ثين أورانون</a:t>
                      </a:r>
                      <a:endParaRPr kumimoji="0" lang="en-CA" sz="26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السلام لك يا والدة الاله يا من الروح حل عليك وملأك من النعمة يا أم الختن العريس الله مجدك والكلمة تجسد منك لأن ملائكة السماء.</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7527223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Angels always give, honor unto you, in the human race, the joy, to all the people, the archangels, with the hosts of angels proclaim: rejoice O Mary, you are full of grace, the Lord is with you. </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400" b="1" i="0" u="none" strike="noStrike" kern="1200" cap="none" spc="0" normalizeH="0" baseline="0" noProof="0" dirty="0" err="1">
                          <a:ln>
                            <a:noFill/>
                          </a:ln>
                          <a:solidFill>
                            <a:schemeClr val="bg1"/>
                          </a:solidFill>
                          <a:effectLst/>
                          <a:uLnTx/>
                          <a:uFillTx/>
                          <a:latin typeface="+mn-lt"/>
                          <a:ea typeface="+mn-ea"/>
                          <a:cs typeface="+mn-cs"/>
                        </a:rPr>
                        <a:t>angelon</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eteki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tesin</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tesina</a:t>
                      </a:r>
                      <a:r>
                        <a:rPr kumimoji="0" lang="en-CA" sz="2400" b="1" i="0" u="none" strike="noStrike" kern="1200" cap="none" spc="0" normalizeH="0" baseline="0" noProof="0" dirty="0">
                          <a:ln>
                            <a:noFill/>
                          </a:ln>
                          <a:solidFill>
                            <a:schemeClr val="bg1"/>
                          </a:solidFill>
                          <a:effectLst/>
                          <a:uLnTx/>
                          <a:uFillTx/>
                          <a:latin typeface="+mn-lt"/>
                          <a:ea typeface="+mn-ea"/>
                          <a:cs typeface="+mn-cs"/>
                        </a:rPr>
                        <a:t>: pen </a:t>
                      </a:r>
                      <a:r>
                        <a:rPr kumimoji="0" lang="en-CA" sz="2400" b="1" i="0" u="none" strike="noStrike" kern="1200" cap="none" spc="0" normalizeH="0" baseline="0" noProof="0" dirty="0" err="1">
                          <a:ln>
                            <a:noFill/>
                          </a:ln>
                          <a:solidFill>
                            <a:schemeClr val="bg1"/>
                          </a:solidFill>
                          <a:effectLst/>
                          <a:uLnTx/>
                          <a:uFillTx/>
                          <a:latin typeface="+mn-lt"/>
                          <a:ea typeface="+mn-ea"/>
                          <a:cs typeface="+mn-cs"/>
                        </a:rPr>
                        <a:t>etropees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efren-ethe</a:t>
                      </a:r>
                      <a:r>
                        <a:rPr kumimoji="0" lang="en-CA" sz="2400" b="1" i="0" u="none" strike="noStrike" kern="1200" cap="none" spc="0" normalizeH="0" baseline="0" noProof="0" dirty="0">
                          <a:ln>
                            <a:noFill/>
                          </a:ln>
                          <a:solidFill>
                            <a:schemeClr val="bg1"/>
                          </a:solidFill>
                          <a:effectLst/>
                          <a:uLnTx/>
                          <a:uFillTx/>
                          <a:latin typeface="+mn-lt"/>
                          <a:ea typeface="+mn-ea"/>
                          <a:cs typeface="+mn-cs"/>
                        </a:rPr>
                        <a:t>: a-</a:t>
                      </a:r>
                      <a:r>
                        <a:rPr kumimoji="0" lang="en-CA" sz="2400" b="1" i="0" u="none" strike="noStrike" kern="1200" cap="none" spc="0" normalizeH="0" baseline="0" noProof="0" dirty="0" err="1">
                          <a:ln>
                            <a:noFill/>
                          </a:ln>
                          <a:solidFill>
                            <a:schemeClr val="bg1"/>
                          </a:solidFill>
                          <a:effectLst/>
                          <a:uLnTx/>
                          <a:uFillTx/>
                          <a:latin typeface="+mn-lt"/>
                          <a:ea typeface="+mn-ea"/>
                          <a:cs typeface="+mn-cs"/>
                        </a:rPr>
                        <a:t>poutees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ilaee</a:t>
                      </a:r>
                      <a:r>
                        <a:rPr kumimoji="0" lang="en-CA" sz="2400" b="1" i="0" u="none" strike="noStrike" kern="1200" cap="none" spc="0" normalizeH="0" baseline="0" noProof="0" dirty="0">
                          <a:ln>
                            <a:noFill/>
                          </a:ln>
                          <a:solidFill>
                            <a:schemeClr val="bg1"/>
                          </a:solidFill>
                          <a:effectLst/>
                          <a:uLnTx/>
                          <a:uFillTx/>
                          <a:latin typeface="+mn-lt"/>
                          <a:ea typeface="+mn-ea"/>
                          <a:cs typeface="+mn-cs"/>
                        </a:rPr>
                        <a:t>: ton </a:t>
                      </a:r>
                      <a:r>
                        <a:rPr kumimoji="0" lang="en-CA" sz="24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angeli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althin-na</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baptis</a:t>
                      </a:r>
                      <a:r>
                        <a:rPr kumimoji="0" lang="en-CA" sz="2400" b="1" i="0" u="none" strike="noStrike" kern="1200" cap="none" spc="0" normalizeH="0" baseline="0" noProof="0" dirty="0">
                          <a:ln>
                            <a:noFill/>
                          </a:ln>
                          <a:solidFill>
                            <a:schemeClr val="bg1"/>
                          </a:solidFill>
                          <a:effectLst/>
                          <a:uLnTx/>
                          <a:uFillTx/>
                          <a:latin typeface="+mn-lt"/>
                          <a:ea typeface="+mn-ea"/>
                          <a:cs typeface="+mn-cs"/>
                        </a:rPr>
                        <a:t>-ma: ton </a:t>
                      </a:r>
                      <a:r>
                        <a:rPr kumimoji="0" lang="en-CA" sz="2400" b="1" i="0" u="none" strike="noStrike" kern="1200" cap="none" spc="0" normalizeH="0" baseline="0" noProof="0" dirty="0" err="1">
                          <a:ln>
                            <a:noFill/>
                          </a:ln>
                          <a:solidFill>
                            <a:schemeClr val="bg1"/>
                          </a:solidFill>
                          <a:effectLst/>
                          <a:uLnTx/>
                          <a:uFillTx/>
                          <a:latin typeface="+mn-lt"/>
                          <a:ea typeface="+mn-ea"/>
                          <a:cs typeface="+mn-cs"/>
                        </a:rPr>
                        <a:t>arshee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angeli</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rashi</a:t>
                      </a:r>
                      <a:r>
                        <a:rPr kumimoji="0" lang="en-CA" sz="2400" b="1" i="0" u="none" strike="noStrike" kern="1200" cap="none" spc="0" normalizeH="0" baseline="0" noProof="0" dirty="0">
                          <a:ln>
                            <a:noFill/>
                          </a:ln>
                          <a:solidFill>
                            <a:schemeClr val="bg1"/>
                          </a:solidFill>
                          <a:effectLst/>
                          <a:uLnTx/>
                          <a:uFillTx/>
                          <a:latin typeface="+mn-lt"/>
                          <a:ea typeface="+mn-ea"/>
                          <a:cs typeface="+mn-cs"/>
                        </a:rPr>
                        <a:t> Mariam: </a:t>
                      </a:r>
                      <a:r>
                        <a:rPr kumimoji="0" lang="en-CA" sz="2400" b="1" i="0" u="none" strike="noStrike" kern="1200" cap="none" spc="0" normalizeH="0" baseline="0" noProof="0" dirty="0" err="1">
                          <a:ln>
                            <a:noFill/>
                          </a:ln>
                          <a:solidFill>
                            <a:schemeClr val="bg1"/>
                          </a:solidFill>
                          <a:effectLst/>
                          <a:uLnTx/>
                          <a:uFillTx/>
                          <a:latin typeface="+mn-lt"/>
                          <a:ea typeface="+mn-ea"/>
                          <a:cs typeface="+mn-cs"/>
                        </a:rPr>
                        <a:t>ke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400" b="1" i="0" u="none" strike="noStrike" kern="1200" cap="none" spc="0" normalizeH="0" baseline="0" noProof="0" dirty="0">
                          <a:ln>
                            <a:noFill/>
                          </a:ln>
                          <a:solidFill>
                            <a:schemeClr val="bg1"/>
                          </a:solidFill>
                          <a:effectLst/>
                          <a:uLnTx/>
                          <a:uFillTx/>
                          <a:latin typeface="+mn-lt"/>
                          <a:ea typeface="+mn-ea"/>
                          <a:cs typeface="+mn-cs"/>
                        </a:rPr>
                        <a:t>: o </a:t>
                      </a:r>
                      <a:r>
                        <a:rPr kumimoji="0" lang="en-CA" sz="24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400" b="1" i="0" u="none" strike="noStrike" kern="1200" cap="none" spc="0" normalizeH="0" baseline="0" noProof="0" dirty="0">
                          <a:ln>
                            <a:noFill/>
                          </a:ln>
                          <a:solidFill>
                            <a:schemeClr val="bg1"/>
                          </a:solidFill>
                          <a:effectLst/>
                          <a:uLnTx/>
                          <a:uFillTx/>
                          <a:latin typeface="+mn-lt"/>
                          <a:ea typeface="+mn-ea"/>
                          <a:cs typeface="+mn-cs"/>
                        </a:rPr>
                        <a:t>.</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أن جيلون إى تيك إى تيسين تيسينا بين إتروبيس إف رينيثى. أبوتيس إى لا إى تون أرشى أنجيلى ألثيننا باب تيس ما تون أرشى أنجيلى راشى ماريام كى خارى 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تكرمك دائما في البشريين الفرح لجميع الشعوب رؤساء الملائكة يهتفون مع صفوف الملائكة قائلين: إفرحي يا مريم يا ممتلئة نعمة. الرب معك.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7604880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99"/>
                          </a:solidFill>
                          <a:effectLst/>
                          <a:uLnTx/>
                          <a:uFillTx/>
                          <a:latin typeface="+mn-lt"/>
                          <a:ea typeface="+mn-ea"/>
                          <a:cs typeface="+mn-cs"/>
                        </a:rPr>
                        <a:t>Blessed are you among women, and blessed is your fruit, which your heart rejoices in, O Mary, you have found grace, the Lord is with you.</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dirty="0">
                          <a:ln>
                            <a:noFill/>
                          </a:ln>
                          <a:solidFill>
                            <a:schemeClr val="bg1"/>
                          </a:solidFill>
                          <a:effectLst/>
                          <a:uLnTx/>
                          <a:uFillTx/>
                          <a:latin typeface="+mn-lt"/>
                          <a:ea typeface="+mn-ea"/>
                          <a:cs typeface="+mn-cs"/>
                        </a:rPr>
                        <a:t>Et-</a:t>
                      </a:r>
                      <a:r>
                        <a:rPr kumimoji="0" lang="en-CA" sz="2800" b="1" i="0" u="none" strike="noStrike" kern="1200" cap="none" spc="0" normalizeH="0" baseline="0" noProof="0" dirty="0" err="1">
                          <a:ln>
                            <a:noFill/>
                          </a:ln>
                          <a:solidFill>
                            <a:schemeClr val="bg1"/>
                          </a:solidFill>
                          <a:effectLst/>
                          <a:uLnTx/>
                          <a:uFillTx/>
                          <a:latin typeface="+mn-lt"/>
                          <a:ea typeface="+mn-ea"/>
                          <a:cs typeface="+mn-cs"/>
                        </a:rPr>
                        <a:t>esmaroot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entho-khen</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nihiomi</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ef-esmaroot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enje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pekarpos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enheet</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ef-rashe</a:t>
                      </a:r>
                      <a:r>
                        <a:rPr kumimoji="0" lang="en-CA" sz="2800" b="1" i="0" u="none" strike="noStrike" kern="1200" cap="none" spc="0" normalizeH="0" baseline="0" noProof="0" dirty="0">
                          <a:ln>
                            <a:noFill/>
                          </a:ln>
                          <a:solidFill>
                            <a:schemeClr val="bg1"/>
                          </a:solidFill>
                          <a:effectLst/>
                          <a:uLnTx/>
                          <a:uFillTx/>
                          <a:latin typeface="+mn-lt"/>
                          <a:ea typeface="+mn-ea"/>
                          <a:cs typeface="+mn-cs"/>
                        </a:rPr>
                        <a:t> Mariam: </a:t>
                      </a:r>
                      <a:r>
                        <a:rPr kumimoji="0" lang="en-CA" sz="2800" b="1" i="0" u="none" strike="noStrike" kern="1200" cap="none" spc="0" normalizeH="0" baseline="0" noProof="0" dirty="0" err="1">
                          <a:ln>
                            <a:noFill/>
                          </a:ln>
                          <a:solidFill>
                            <a:schemeClr val="bg1"/>
                          </a:solidFill>
                          <a:effectLst/>
                          <a:uLnTx/>
                          <a:uFillTx/>
                          <a:latin typeface="+mn-lt"/>
                          <a:ea typeface="+mn-ea"/>
                          <a:cs typeface="+mn-cs"/>
                        </a:rPr>
                        <a:t>ke</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khari-tomeni</a:t>
                      </a:r>
                      <a:r>
                        <a:rPr kumimoji="0" lang="en-CA" sz="2800" b="1" i="0" u="none" strike="noStrike" kern="1200" cap="none" spc="0" normalizeH="0" baseline="0" noProof="0" dirty="0">
                          <a:ln>
                            <a:noFill/>
                          </a:ln>
                          <a:solidFill>
                            <a:schemeClr val="bg1"/>
                          </a:solidFill>
                          <a:effectLst/>
                          <a:uLnTx/>
                          <a:uFillTx/>
                          <a:latin typeface="+mn-lt"/>
                          <a:ea typeface="+mn-ea"/>
                          <a:cs typeface="+mn-cs"/>
                        </a:rPr>
                        <a:t>: o </a:t>
                      </a:r>
                      <a:r>
                        <a:rPr kumimoji="0" lang="en-CA" sz="2800" b="1" i="0" u="none" strike="noStrike" kern="1200" cap="none" spc="0" normalizeH="0" baseline="0" noProof="0" dirty="0" err="1">
                          <a:ln>
                            <a:noFill/>
                          </a:ln>
                          <a:solidFill>
                            <a:schemeClr val="bg1"/>
                          </a:solidFill>
                          <a:effectLst/>
                          <a:uLnTx/>
                          <a:uFillTx/>
                          <a:latin typeface="+mn-lt"/>
                          <a:ea typeface="+mn-ea"/>
                          <a:cs typeface="+mn-cs"/>
                        </a:rPr>
                        <a:t>kirios</a:t>
                      </a:r>
                      <a:r>
                        <a:rPr kumimoji="0" lang="en-CA" sz="2800" b="1" i="0" u="none" strike="noStrike" kern="1200" cap="none" spc="0" normalizeH="0" baseline="0" noProof="0" dirty="0">
                          <a:ln>
                            <a:noFill/>
                          </a:ln>
                          <a:solidFill>
                            <a:schemeClr val="bg1"/>
                          </a:solidFill>
                          <a:effectLst/>
                          <a:uLnTx/>
                          <a:uFillTx/>
                          <a:latin typeface="+mn-lt"/>
                          <a:ea typeface="+mn-ea"/>
                          <a:cs typeface="+mn-cs"/>
                        </a:rPr>
                        <a:t> </a:t>
                      </a:r>
                      <a:r>
                        <a:rPr kumimoji="0" lang="en-CA" sz="2800" b="1" i="0" u="none" strike="noStrike" kern="1200" cap="none" spc="0" normalizeH="0" baseline="0" noProof="0" dirty="0" err="1">
                          <a:ln>
                            <a:noFill/>
                          </a:ln>
                          <a:solidFill>
                            <a:schemeClr val="bg1"/>
                          </a:solidFill>
                          <a:effectLst/>
                          <a:uLnTx/>
                          <a:uFillTx/>
                          <a:latin typeface="+mn-lt"/>
                          <a:ea typeface="+mn-ea"/>
                          <a:cs typeface="+mn-cs"/>
                        </a:rPr>
                        <a:t>metaso</a:t>
                      </a:r>
                      <a:r>
                        <a:rPr kumimoji="0" lang="en-CA" sz="2800" b="1" i="0" u="none" strike="noStrike" kern="1200" cap="none" spc="0" normalizeH="0" baseline="0" noProof="0" dirty="0">
                          <a:ln>
                            <a:noFill/>
                          </a:ln>
                          <a:solidFill>
                            <a:schemeClr val="bg1"/>
                          </a:solidFill>
                          <a:effectLst/>
                          <a:uLnTx/>
                          <a:uFillTx/>
                          <a:latin typeface="+mn-lt"/>
                          <a:ea typeface="+mn-ea"/>
                          <a:cs typeface="+mn-cs"/>
                        </a:rPr>
                        <a:t>.</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ات إسمارؤوت إنثو خين نى هيومى: اف إسمارؤوت انجى بى كاربوس انهيت إفراشى ام ماريام: كى خاريتومينى أو كيريوس ميتاسو.</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مباركة أنت في النساء مبارك هو ثمرتك المفرح قلبك يا مريم وجدت نعمة. الرب معك.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5626530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6" name="Rounded Rectangle 15">
            <a:hlinkClick r:id="rId2" action="ppaction://hlinksldjump"/>
          </p:cNvPr>
          <p:cNvSpPr/>
          <p:nvPr/>
        </p:nvSpPr>
        <p:spPr>
          <a:xfrm>
            <a:off x="2226970" y="2385346"/>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Rashe ne</a:t>
            </a:r>
          </a:p>
        </p:txBody>
      </p:sp>
      <p:sp>
        <p:nvSpPr>
          <p:cNvPr id="17" name="Rounded Rectangle 16">
            <a:hlinkClick r:id="rId3"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4"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5"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6"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7"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1" name="Rounded Rectangle 10">
            <a:hlinkClick r:id="rId8"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1975360338"/>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7998"/>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044092609"/>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Rashe</a:t>
                      </a:r>
                      <a:r>
                        <a:rPr kumimoji="0" lang="en-CA" sz="3000" b="1" i="0" u="sng" strike="noStrike" kern="1200" cap="none" spc="0" normalizeH="0" baseline="0" noProof="0" dirty="0">
                          <a:ln>
                            <a:noFill/>
                          </a:ln>
                          <a:solidFill>
                            <a:srgbClr val="FFFF00"/>
                          </a:solidFill>
                          <a:effectLst/>
                          <a:uLnTx/>
                          <a:uFillTx/>
                          <a:latin typeface="+mn-lt"/>
                          <a:ea typeface="+mn-ea"/>
                          <a:cs typeface="+mn-cs"/>
                        </a:rPr>
                        <a:t> ne”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3303818"/>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1233552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Rejoice O daughter of Zion</a:t>
                      </a:r>
                      <a:r>
                        <a:rPr kumimoji="0" lang="en-US" sz="3200" b="1" i="0" u="none" strike="noStrike" kern="1200" cap="none" spc="0" normalizeH="0" baseline="0" noProof="0">
                          <a:ln>
                            <a:noFill/>
                          </a:ln>
                          <a:solidFill>
                            <a:srgbClr val="FFFF99"/>
                          </a:solidFill>
                          <a:effectLst/>
                          <a:uLnTx/>
                          <a:uFillTx/>
                          <a:latin typeface="+mn-lt"/>
                          <a:ea typeface="+mn-ea"/>
                          <a:cs typeface="+mn-cs"/>
                        </a:rPr>
                        <a:t>, rejoice</a:t>
                      </a:r>
                      <a:r>
                        <a:rPr kumimoji="0" lang="en-US" sz="3200" b="1" i="0" u="none" strike="noStrike" kern="1200" cap="none" spc="0" normalizeH="0" baseline="0" noProof="0" dirty="0">
                          <a:ln>
                            <a:noFill/>
                          </a:ln>
                          <a:solidFill>
                            <a:srgbClr val="FFFF99"/>
                          </a:solidFill>
                          <a:effectLst/>
                          <a:uLnTx/>
                          <a:uFillTx/>
                          <a:latin typeface="+mn-lt"/>
                          <a:ea typeface="+mn-ea"/>
                          <a:cs typeface="+mn-cs"/>
                        </a:rPr>
                        <a:t>, O mother of the King</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3000" b="1" i="0" u="none" strike="noStrike" kern="1200" cap="none" spc="0" normalizeH="0" baseline="0" noProof="0" dirty="0">
                          <a:ln>
                            <a:noFill/>
                          </a:ln>
                          <a:solidFill>
                            <a:schemeClr val="bg1"/>
                          </a:solidFill>
                          <a:effectLst/>
                          <a:uLnTx/>
                          <a:uFillTx/>
                          <a:latin typeface="+mn-lt"/>
                          <a:ea typeface="+mn-ea"/>
                          <a:cs typeface="+mn-cs"/>
                        </a:rPr>
                        <a:t> ne o-et-</a:t>
                      </a:r>
                      <a:r>
                        <a:rPr kumimoji="0" lang="en-CA" sz="3000" b="1" i="0" u="none" strike="noStrike" kern="1200" cap="none" spc="0" normalizeH="0" baseline="0" noProof="0" dirty="0" err="1">
                          <a:ln>
                            <a:noFill/>
                          </a:ln>
                          <a:solidFill>
                            <a:schemeClr val="bg1"/>
                          </a:solidFill>
                          <a:effectLst/>
                          <a:uLnTx/>
                          <a:uFillTx/>
                          <a:latin typeface="+mn-lt"/>
                          <a:ea typeface="+mn-ea"/>
                          <a:cs typeface="+mn-cs"/>
                        </a:rPr>
                        <a:t>sheri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en-sion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theleel</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em-mav</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em-eporo</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راشى نى أو إتشيرى إنسيون ثيليل إمماف إثماف إم إبؤورو</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الفرح لك يا إبنة </a:t>
                      </a:r>
                      <a:r>
                        <a:rPr lang="ar-AE" sz="3300" b="1">
                          <a:solidFill>
                            <a:srgbClr val="FFFF99"/>
                          </a:solidFill>
                        </a:rPr>
                        <a:t>صهيون تهللي يا أم </a:t>
                      </a:r>
                      <a:r>
                        <a:rPr lang="ar-AE" sz="3300" b="1" dirty="0">
                          <a:solidFill>
                            <a:srgbClr val="FFFF99"/>
                          </a:solidFill>
                        </a:rPr>
                        <a:t>الملك.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11711191"/>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7129438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35975879"/>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Rejoice to the God, our helper, rejoice to the God of Jacob</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Theleel em-efnoti pen </a:t>
                      </a:r>
                      <a:r>
                        <a:rPr kumimoji="0" lang="pt-BR" sz="3000" b="1" i="0" u="none" strike="noStrike" kern="1200" cap="none" spc="0" normalizeH="0" baseline="0" noProof="0" dirty="0">
                          <a:ln>
                            <a:noFill/>
                          </a:ln>
                          <a:solidFill>
                            <a:schemeClr val="bg1"/>
                          </a:solidFill>
                          <a:effectLst/>
                          <a:uLnTx/>
                          <a:uFillTx/>
                          <a:latin typeface="+mn-lt"/>
                          <a:ea typeface="+mn-ea"/>
                          <a:cs typeface="+mn-cs"/>
                        </a:rPr>
                        <a:t>voeethos</a:t>
                      </a:r>
                      <a:r>
                        <a:rPr kumimoji="0" lang="pt-BR" sz="3000" b="1" i="0" u="none" strike="noStrike" kern="1200" cap="none" spc="0" normalizeH="0" baseline="0" noProof="0">
                          <a:ln>
                            <a:noFill/>
                          </a:ln>
                          <a:solidFill>
                            <a:schemeClr val="bg1"/>
                          </a:solidFill>
                          <a:effectLst/>
                          <a:uLnTx/>
                          <a:uFillTx/>
                          <a:latin typeface="+mn-lt"/>
                          <a:ea typeface="+mn-ea"/>
                          <a:cs typeface="+mn-cs"/>
                        </a:rPr>
                        <a:t>: ti aloly em-efnoti en-yakob</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ثيليل إم </a:t>
                      </a:r>
                      <a:r>
                        <a:rPr kumimoji="0" lang="ar-SA" sz="3100" b="1" i="0" u="none" strike="noStrike" kern="1200" cap="none" spc="0" normalizeH="0" baseline="0" noProof="0">
                          <a:ln>
                            <a:noFill/>
                          </a:ln>
                          <a:solidFill>
                            <a:prstClr val="white"/>
                          </a:solidFill>
                          <a:effectLst/>
                          <a:uLnTx/>
                          <a:uFillTx/>
                          <a:latin typeface="+mn-lt"/>
                          <a:ea typeface="+mn-ea"/>
                          <a:cs typeface="+mn-cs"/>
                        </a:rPr>
                        <a:t>إفنوتى بين فو إيثوس تى آلولى </a:t>
                      </a:r>
                      <a:r>
                        <a:rPr kumimoji="0" lang="ar-SA" sz="3100" b="1" i="0" u="none" strike="noStrike" kern="1200" cap="none" spc="0" normalizeH="0" baseline="0" noProof="0" dirty="0">
                          <a:ln>
                            <a:noFill/>
                          </a:ln>
                          <a:solidFill>
                            <a:prstClr val="white"/>
                          </a:solidFill>
                          <a:effectLst/>
                          <a:uLnTx/>
                          <a:uFillTx/>
                          <a:latin typeface="+mn-lt"/>
                          <a:ea typeface="+mn-ea"/>
                          <a:cs typeface="+mn-cs"/>
                        </a:rPr>
                        <a:t>إم إفنوتى إن ياكوب</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إبتهجوا بالله معيننا هللوا لإله يعقوب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5739002"/>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26434723"/>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16816885"/>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So let Jacob rejoice, and also let Israel rejoice.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dirty="0" err="1"/>
                        <a:t>Efna-theleel</a:t>
                      </a:r>
                      <a:r>
                        <a:rPr lang="en-US" sz="3200" dirty="0"/>
                        <a:t> </a:t>
                      </a:r>
                      <a:r>
                        <a:rPr lang="en-US" sz="3200" err="1"/>
                        <a:t>enje</a:t>
                      </a:r>
                      <a:r>
                        <a:rPr lang="en-US" sz="3200"/>
                        <a:t> yakob</a:t>
                      </a:r>
                      <a:r>
                        <a:rPr lang="en-US" sz="3200" dirty="0"/>
                        <a:t>: </a:t>
                      </a:r>
                      <a:r>
                        <a:rPr lang="en-US" sz="3200" dirty="0" err="1"/>
                        <a:t>efna-ounof</a:t>
                      </a:r>
                      <a:r>
                        <a:rPr lang="en-US" sz="3200" dirty="0"/>
                        <a:t> </a:t>
                      </a:r>
                      <a:r>
                        <a:rPr lang="en-US" sz="3200" dirty="0" err="1"/>
                        <a:t>enje</a:t>
                      </a:r>
                      <a:r>
                        <a:rPr lang="en-US" sz="3200" dirty="0"/>
                        <a:t> Pi </a:t>
                      </a:r>
                      <a:r>
                        <a:rPr lang="en-US" sz="3200" dirty="0" err="1"/>
                        <a:t>Esra</a:t>
                      </a:r>
                      <a:r>
                        <a:rPr lang="en-US" sz="3200" dirty="0"/>
                        <a:t>-eel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إفنا ثيليل إنجى ياكوب إفنا إونوف إنجيه بى إسرائيل</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rgbClr val="FFFF99"/>
                          </a:solidFill>
                        </a:rPr>
                        <a:t>يتهلل </a:t>
                      </a:r>
                      <a:r>
                        <a:rPr lang="ar-AE" sz="3300" b="1" dirty="0">
                          <a:solidFill>
                            <a:srgbClr val="FFFF99"/>
                          </a:solidFill>
                        </a:rPr>
                        <a:t>يعقوب ويفرح إسرائيل</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5822701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58173761"/>
              </p:ext>
            </p:extLst>
          </p:nvPr>
        </p:nvGraphicFramePr>
        <p:xfrm>
          <a:off x="357188" y="86816"/>
          <a:ext cx="8429684" cy="6455047"/>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55047">
                <a:tc>
                  <a:txBody>
                    <a:bodyPr/>
                    <a:lstStyle/>
                    <a:p>
                      <a:pPr>
                        <a:buFont typeface="Arial" pitchFamily="34" charset="0"/>
                        <a:buChar char="•"/>
                      </a:pPr>
                      <a:r>
                        <a:rPr lang="en-CA" sz="3000" b="1" i="0" kern="1200" dirty="0">
                          <a:solidFill>
                            <a:srgbClr val="FFFF99"/>
                          </a:solidFill>
                          <a:latin typeface="+mn-lt"/>
                          <a:ea typeface="+mn-ea"/>
                          <a:cs typeface="+mn-cs"/>
                        </a:rPr>
                        <a:t>My Master</a:t>
                      </a:r>
                      <a:r>
                        <a:rPr lang="en-CA" sz="3000" b="1" i="0" kern="1200" baseline="0" dirty="0">
                          <a:solidFill>
                            <a:srgbClr val="FFFF99"/>
                          </a:solidFill>
                          <a:latin typeface="+mn-lt"/>
                          <a:ea typeface="+mn-ea"/>
                          <a:cs typeface="+mn-cs"/>
                        </a:rPr>
                        <a:t> Prince George</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1" i="0" kern="1200" baseline="0" dirty="0">
                          <a:solidFill>
                            <a:srgbClr val="FFFF99"/>
                          </a:solidFill>
                          <a:latin typeface="+mn-lt"/>
                          <a:ea typeface="+mn-ea"/>
                          <a:cs typeface="+mn-cs"/>
                        </a:rPr>
                        <a:t>Theodore</a:t>
                      </a:r>
                      <a:r>
                        <a:rPr lang="en-CA" sz="3000" b="1" i="0" kern="1200" dirty="0">
                          <a:solidFill>
                            <a:srgbClr val="FFFF99"/>
                          </a:solidFill>
                          <a:latin typeface="+mn-lt"/>
                          <a:ea typeface="+mn-ea"/>
                          <a:cs typeface="+mn-cs"/>
                        </a:rPr>
                        <a:t> the general</a:t>
                      </a:r>
                    </a:p>
                    <a:p>
                      <a:pPr>
                        <a:buFont typeface="Arial" pitchFamily="34" charset="0"/>
                        <a:buChar char="•"/>
                      </a:pPr>
                      <a:r>
                        <a:rPr lang="en-CA" sz="3000" b="1" i="0" kern="1200" baseline="0" dirty="0" err="1">
                          <a:solidFill>
                            <a:srgbClr val="FFFF99"/>
                          </a:solidFill>
                          <a:latin typeface="+mn-lt"/>
                          <a:ea typeface="+mn-ea"/>
                          <a:cs typeface="+mn-cs"/>
                        </a:rPr>
                        <a:t>Philopater</a:t>
                      </a:r>
                      <a:r>
                        <a:rPr lang="en-CA" sz="3000" b="1" i="0" kern="1200" baseline="0" dirty="0">
                          <a:solidFill>
                            <a:srgbClr val="FFFF99"/>
                          </a:solidFill>
                          <a:latin typeface="+mn-lt"/>
                          <a:ea typeface="+mn-ea"/>
                          <a:cs typeface="+mn-cs"/>
                        </a:rPr>
                        <a:t> </a:t>
                      </a:r>
                      <a:r>
                        <a:rPr lang="en-CA" sz="3000" b="1" i="0" kern="1200" baseline="0" dirty="0" err="1">
                          <a:solidFill>
                            <a:srgbClr val="FFFF99"/>
                          </a:solidFill>
                          <a:latin typeface="+mn-lt"/>
                          <a:ea typeface="+mn-ea"/>
                          <a:cs typeface="+mn-cs"/>
                        </a:rPr>
                        <a:t>Mercurios</a:t>
                      </a:r>
                      <a:endParaRPr lang="en-CA" sz="3000" b="1" i="0" kern="1200" baseline="0" dirty="0">
                        <a:solidFill>
                          <a:srgbClr val="FFFF99"/>
                        </a:solidFill>
                        <a:latin typeface="+mn-lt"/>
                        <a:ea typeface="+mn-ea"/>
                        <a:cs typeface="+mn-cs"/>
                      </a:endParaRPr>
                    </a:p>
                    <a:p>
                      <a:pPr>
                        <a:buFont typeface="Arial" pitchFamily="34" charset="0"/>
                        <a:buChar char="•"/>
                      </a:pPr>
                      <a:r>
                        <a:rPr lang="en-CA" sz="3000" b="1" i="0" kern="1200" dirty="0">
                          <a:solidFill>
                            <a:srgbClr val="FFFF99"/>
                          </a:solidFill>
                          <a:latin typeface="+mn-lt"/>
                          <a:ea typeface="+mn-ea"/>
                          <a:cs typeface="+mn-cs"/>
                        </a:rPr>
                        <a:t>St. Mina the </a:t>
                      </a:r>
                      <a:r>
                        <a:rPr lang="en-CA" sz="3000" b="1" i="0" kern="1200" dirty="0" err="1">
                          <a:solidFill>
                            <a:srgbClr val="FFFF99"/>
                          </a:solidFill>
                          <a:latin typeface="+mn-lt"/>
                          <a:ea typeface="+mn-ea"/>
                          <a:cs typeface="+mn-cs"/>
                        </a:rPr>
                        <a:t>Fayyat</a:t>
                      </a:r>
                      <a:endParaRPr lang="en-CA" sz="3000" b="1" i="0" kern="1200" dirty="0">
                        <a:solidFill>
                          <a:srgbClr val="FFFF99"/>
                        </a:solidFill>
                        <a:latin typeface="+mn-lt"/>
                        <a:ea typeface="+mn-ea"/>
                        <a:cs typeface="+mn-cs"/>
                      </a:endParaRPr>
                    </a:p>
                    <a:p>
                      <a:r>
                        <a:rPr lang="en-CA" sz="3000" b="1" i="0" kern="1200" dirty="0">
                          <a:solidFill>
                            <a:srgbClr val="FFFF99"/>
                          </a:solidFill>
                          <a:latin typeface="+mn-lt"/>
                          <a:ea typeface="+mn-ea"/>
                          <a:cs typeface="+mn-cs"/>
                        </a:rPr>
                        <a:t>O Lord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Pachois</a:t>
                      </a:r>
                      <a:r>
                        <a:rPr lang="en-CA" sz="3000" baseline="0" dirty="0">
                          <a:solidFill>
                            <a:schemeClr val="bg1"/>
                          </a:solidFill>
                        </a:rPr>
                        <a:t> Ep-</a:t>
                      </a:r>
                      <a:r>
                        <a:rPr lang="en-CA" sz="3000" baseline="0" dirty="0" err="1">
                          <a:solidFill>
                            <a:schemeClr val="bg1"/>
                          </a:solidFill>
                        </a:rPr>
                        <a:t>ouro</a:t>
                      </a:r>
                      <a:r>
                        <a:rPr lang="en-CA" sz="3000" baseline="0" dirty="0">
                          <a:solidFill>
                            <a:schemeClr val="bg1"/>
                          </a:solidFill>
                        </a:rPr>
                        <a:t> </a:t>
                      </a:r>
                      <a:r>
                        <a:rPr lang="en-CA" sz="3000" baseline="0" dirty="0" err="1">
                          <a:solidFill>
                            <a:schemeClr val="bg1"/>
                          </a:solidFill>
                        </a:rPr>
                        <a:t>Gi-orgeos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Theodoros</a:t>
                      </a:r>
                      <a:r>
                        <a:rPr lang="en-CA" sz="3000" baseline="0" dirty="0">
                          <a:solidFill>
                            <a:schemeClr val="bg1"/>
                          </a:solidFill>
                        </a:rPr>
                        <a:t> </a:t>
                      </a:r>
                      <a:r>
                        <a:rPr lang="en-CA" sz="3000" baseline="0" dirty="0" err="1">
                          <a:solidFill>
                            <a:schemeClr val="bg1"/>
                          </a:solidFill>
                        </a:rPr>
                        <a:t>Pistra</a:t>
                      </a:r>
                      <a:r>
                        <a:rPr lang="en-CA" sz="3000" baseline="0" dirty="0">
                          <a:solidFill>
                            <a:schemeClr val="bg1"/>
                          </a:solidFill>
                        </a:rPr>
                        <a:t> </a:t>
                      </a:r>
                      <a:r>
                        <a:rPr lang="en-CA" sz="3000" baseline="0" dirty="0" err="1">
                          <a:solidFill>
                            <a:schemeClr val="bg1"/>
                          </a:solidFill>
                        </a:rPr>
                        <a:t>tillatees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err="1">
                          <a:solidFill>
                            <a:schemeClr val="bg1"/>
                          </a:solidFill>
                        </a:rPr>
                        <a:t>Philopateer</a:t>
                      </a:r>
                      <a:r>
                        <a:rPr lang="en-CA" sz="3000" baseline="0" dirty="0">
                          <a:solidFill>
                            <a:schemeClr val="bg1"/>
                          </a:solidFill>
                        </a:rPr>
                        <a:t> </a:t>
                      </a:r>
                      <a:r>
                        <a:rPr lang="en-CA" sz="3000" baseline="0" dirty="0" err="1">
                          <a:solidFill>
                            <a:schemeClr val="bg1"/>
                          </a:solidFill>
                        </a:rPr>
                        <a:t>Mercorios</a:t>
                      </a:r>
                      <a:endParaRPr lang="en-CA"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en-CA" sz="3000" baseline="0" dirty="0">
                          <a:solidFill>
                            <a:schemeClr val="bg1"/>
                          </a:solidFill>
                        </a:rPr>
                        <a:t>Abba Mina ente </a:t>
                      </a:r>
                      <a:r>
                        <a:rPr lang="en-CA" sz="3000" baseline="0" dirty="0" err="1">
                          <a:solidFill>
                            <a:schemeClr val="bg1"/>
                          </a:solidFill>
                        </a:rPr>
                        <a:t>ni-vayat</a:t>
                      </a:r>
                      <a:endParaRPr lang="en-CA" sz="3000" dirty="0">
                        <a:solidFill>
                          <a:schemeClr val="bg1"/>
                        </a:solidFill>
                      </a:endParaRPr>
                    </a:p>
                    <a:p>
                      <a:r>
                        <a:rPr lang="fi-FI" sz="3000" baseline="0" dirty="0">
                          <a:solidFill>
                            <a:schemeClr val="bg1"/>
                          </a:solidFill>
                        </a:rPr>
                        <a:t>Epchois...</a:t>
                      </a:r>
                    </a:p>
                    <a:p>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chemeClr val="bg1"/>
                          </a:solidFill>
                        </a:rPr>
                        <a:t>- باشويس ابؤورو جى أورجيوس</a:t>
                      </a:r>
                    </a:p>
                    <a:p>
                      <a:pPr algn="r"/>
                      <a:r>
                        <a:rPr lang="ar-AE" sz="2800" b="1" dirty="0">
                          <a:solidFill>
                            <a:schemeClr val="bg1"/>
                          </a:solidFill>
                        </a:rPr>
                        <a:t>- ثيؤوروس بى ستراتيلاتيس</a:t>
                      </a:r>
                    </a:p>
                    <a:p>
                      <a:pPr algn="r"/>
                      <a:r>
                        <a:rPr lang="ar-AE" sz="2800" b="1" dirty="0">
                          <a:solidFill>
                            <a:schemeClr val="bg1"/>
                          </a:solidFill>
                        </a:rPr>
                        <a:t>- فيلوباتير مركوريوس</a:t>
                      </a:r>
                    </a:p>
                    <a:p>
                      <a:pPr algn="r"/>
                      <a:r>
                        <a:rPr lang="ar-AE" sz="2800" b="1" dirty="0">
                          <a:solidFill>
                            <a:schemeClr val="bg1"/>
                          </a:solidFill>
                        </a:rPr>
                        <a:t>- آفا مينا انتى ني فايات</a:t>
                      </a:r>
                    </a:p>
                    <a:p>
                      <a:pPr algn="r"/>
                      <a:r>
                        <a:rPr lang="ar-AE" sz="2800" b="1" dirty="0">
                          <a:solidFill>
                            <a:schemeClr val="bg1"/>
                          </a:solidFill>
                        </a:rPr>
                        <a:t>ابشويس ...</a:t>
                      </a:r>
                    </a:p>
                    <a:p>
                      <a:pPr algn="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 سيدي الملك جاورجيوس </a:t>
                      </a:r>
                    </a:p>
                    <a:p>
                      <a:pPr algn="r"/>
                      <a:r>
                        <a:rPr lang="ar-AE" sz="3300" b="1" dirty="0">
                          <a:solidFill>
                            <a:srgbClr val="FFFF99"/>
                          </a:solidFill>
                        </a:rPr>
                        <a:t>- تارس الاسفهلار</a:t>
                      </a:r>
                    </a:p>
                    <a:p>
                      <a:pPr algn="r"/>
                      <a:r>
                        <a:rPr lang="ar-AE" sz="3300" b="1" dirty="0">
                          <a:solidFill>
                            <a:srgbClr val="FFFF99"/>
                          </a:solidFill>
                        </a:rPr>
                        <a:t>- فيلوباتير مرقوريوس</a:t>
                      </a:r>
                    </a:p>
                    <a:p>
                      <a:pPr algn="r"/>
                      <a:r>
                        <a:rPr lang="ar-AE" sz="3300" b="1" dirty="0">
                          <a:solidFill>
                            <a:srgbClr val="FFFF99"/>
                          </a:solidFill>
                        </a:rPr>
                        <a:t>- الأنبا مينا البياضى</a:t>
                      </a:r>
                    </a:p>
                    <a:p>
                      <a:pPr algn="r"/>
                      <a:r>
                        <a:rPr lang="ar-AE" sz="3300" b="1" dirty="0">
                          <a:solidFill>
                            <a:srgbClr val="FFFF99"/>
                          </a:solidFill>
                        </a:rPr>
                        <a:t>يا رب…..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15289043"/>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95038040"/>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75461252"/>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We rejoice forever, indeed, and also we implore.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dirty="0" err="1"/>
                        <a:t>Sena</a:t>
                      </a:r>
                      <a:r>
                        <a:rPr lang="en-US" sz="3200" dirty="0"/>
                        <a:t> </a:t>
                      </a:r>
                      <a:r>
                        <a:rPr lang="en-US" sz="3200" dirty="0" err="1"/>
                        <a:t>theleel</a:t>
                      </a:r>
                      <a:r>
                        <a:rPr lang="en-US" sz="3200" dirty="0"/>
                        <a:t> </a:t>
                      </a:r>
                      <a:r>
                        <a:rPr lang="en-US" sz="3200" err="1"/>
                        <a:t>sha</a:t>
                      </a:r>
                      <a:r>
                        <a:rPr lang="en-US" sz="3200"/>
                        <a:t> eneh: ense-ouwoh </a:t>
                      </a:r>
                      <a:r>
                        <a:rPr lang="en-US" sz="3200" dirty="0" err="1"/>
                        <a:t>eno-helpees</a:t>
                      </a:r>
                      <a:r>
                        <a:rPr lang="en-US" sz="3200" dirty="0"/>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dirty="0"/>
                        <a:t>سينا ثيليل </a:t>
                      </a:r>
                      <a:r>
                        <a:rPr lang="ar-AE" sz="3200"/>
                        <a:t>شا إينيه ان سى أووه </a:t>
                      </a:r>
                      <a:r>
                        <a:rPr lang="ar-AE" sz="3200" dirty="0"/>
                        <a:t>إن أو هيلبيس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rgbClr val="FFFF99"/>
                          </a:solidFill>
                        </a:rPr>
                        <a:t>يتهللون إلى الأبد ويزدادون بالرجاء</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5243974"/>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9221146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04790795"/>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My heart rejoices, for this my tongue also praises. </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3200"/>
                        <a:t>Apaheet ou-onof owoh palas </a:t>
                      </a:r>
                      <a:r>
                        <a:rPr lang="pt-BR" sz="3200" dirty="0"/>
                        <a:t>khen o-theleel</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200" dirty="0"/>
                        <a:t>ابا </a:t>
                      </a:r>
                      <a:r>
                        <a:rPr lang="ar-AE" sz="3200"/>
                        <a:t>هيت او اونوف اووه  </a:t>
                      </a:r>
                      <a:r>
                        <a:rPr lang="ar-AE" sz="3200" dirty="0"/>
                        <a:t>بالاس خين أو ثيليل</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قلبى </a:t>
                      </a:r>
                      <a:r>
                        <a:rPr lang="ar-AE" sz="3300" b="1">
                          <a:solidFill>
                            <a:srgbClr val="FFFF99"/>
                          </a:solidFill>
                        </a:rPr>
                        <a:t>يفرح ولسانى </a:t>
                      </a:r>
                      <a:r>
                        <a:rPr lang="ar-AE" sz="3300" b="1" dirty="0">
                          <a:solidFill>
                            <a:srgbClr val="FFFF99"/>
                          </a:solidFill>
                        </a:rPr>
                        <a:t>بتهليل</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01883925"/>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Rejoice O Theo-</a:t>
                      </a:r>
                      <a:r>
                        <a:rPr kumimoji="0" lang="en-US" sz="4000" b="1" i="0" u="none" strike="noStrike" kern="1200" cap="none" spc="0" normalizeH="0" baseline="0" noProof="0" dirty="0" err="1">
                          <a:ln>
                            <a:noFill/>
                          </a:ln>
                          <a:solidFill>
                            <a:srgbClr val="FFFF99"/>
                          </a:solidFill>
                          <a:effectLst/>
                          <a:uLnTx/>
                          <a:uFillTx/>
                          <a:latin typeface="+mn-lt"/>
                          <a:ea typeface="+mn-ea"/>
                          <a:cs typeface="+mn-cs"/>
                        </a:rPr>
                        <a:t>Tokos</a:t>
                      </a:r>
                      <a:r>
                        <a:rPr kumimoji="0" lang="en-US" sz="4000" b="1" i="0" u="none" strike="noStrike" kern="1200" cap="none" spc="0" normalizeH="0" baseline="0" noProof="0" dirty="0">
                          <a:ln>
                            <a:noFill/>
                          </a:ln>
                          <a:solidFill>
                            <a:srgbClr val="FFFF99"/>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99"/>
                          </a:solidFill>
                          <a:effectLst/>
                          <a:uLnTx/>
                          <a:uFillTx/>
                          <a:latin typeface="+mn-lt"/>
                          <a:ea typeface="+mn-ea"/>
                          <a:cs typeface="+mn-cs"/>
                        </a:rPr>
                        <a:t>Mary the mother of Jesus Christ. </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4000" b="1" i="0" u="none" strike="noStrike" kern="1200" cap="none" spc="0" normalizeH="0" baseline="0" noProof="0" dirty="0" err="1">
                          <a:ln>
                            <a:noFill/>
                          </a:ln>
                          <a:solidFill>
                            <a:schemeClr val="bg1"/>
                          </a:solidFill>
                          <a:effectLst/>
                          <a:uLnTx/>
                          <a:uFillTx/>
                          <a:latin typeface="+mn-lt"/>
                          <a:ea typeface="+mn-ea"/>
                          <a:cs typeface="+mn-cs"/>
                        </a:rPr>
                        <a:t>Rashe</a:t>
                      </a:r>
                      <a:r>
                        <a:rPr kumimoji="0" lang="en-CA" sz="4000" b="1" i="0" u="none" strike="noStrike" kern="1200" cap="none" spc="0" normalizeH="0" baseline="0" noProof="0" dirty="0">
                          <a:ln>
                            <a:noFill/>
                          </a:ln>
                          <a:solidFill>
                            <a:schemeClr val="bg1"/>
                          </a:solidFill>
                          <a:effectLst/>
                          <a:uLnTx/>
                          <a:uFillTx/>
                          <a:latin typeface="+mn-lt"/>
                          <a:ea typeface="+mn-ea"/>
                          <a:cs typeface="+mn-cs"/>
                        </a:rPr>
                        <a:t> ne o-tee-Theo-</a:t>
                      </a:r>
                      <a:r>
                        <a:rPr kumimoji="0" lang="en-CA" sz="4000" b="1" i="0" u="none" strike="noStrike" kern="1200" cap="none" spc="0" normalizeH="0" baseline="0" noProof="0" dirty="0" err="1">
                          <a:ln>
                            <a:noFill/>
                          </a:ln>
                          <a:solidFill>
                            <a:schemeClr val="bg1"/>
                          </a:solidFill>
                          <a:effectLst/>
                          <a:uLnTx/>
                          <a:uFillTx/>
                          <a:latin typeface="+mn-lt"/>
                          <a:ea typeface="+mn-ea"/>
                          <a:cs typeface="+mn-cs"/>
                        </a:rPr>
                        <a:t>Tokos</a:t>
                      </a:r>
                      <a:r>
                        <a:rPr kumimoji="0" lang="en-CA" sz="4000" b="1" i="0" u="none" strike="noStrike" kern="1200" cap="none" spc="0" normalizeH="0" baseline="0" noProof="0" dirty="0">
                          <a:ln>
                            <a:noFill/>
                          </a:ln>
                          <a:solidFill>
                            <a:schemeClr val="bg1"/>
                          </a:solidFill>
                          <a:effectLst/>
                          <a:uLnTx/>
                          <a:uFillTx/>
                          <a:latin typeface="+mn-lt"/>
                          <a:ea typeface="+mn-ea"/>
                          <a:cs typeface="+mn-cs"/>
                        </a:rPr>
                        <a:t>: Maria </a:t>
                      </a:r>
                      <a:r>
                        <a:rPr kumimoji="0" lang="en-CA" sz="40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4000" b="1" i="0" u="none" strike="noStrike" kern="1200" cap="none" spc="0" normalizeH="0" baseline="0" noProof="0" dirty="0">
                          <a:ln>
                            <a:noFill/>
                          </a:ln>
                          <a:solidFill>
                            <a:schemeClr val="bg1"/>
                          </a:solidFill>
                          <a:effectLst/>
                          <a:uLnTx/>
                          <a:uFillTx/>
                          <a:latin typeface="+mn-lt"/>
                          <a:ea typeface="+mn-ea"/>
                          <a:cs typeface="+mn-cs"/>
                        </a:rPr>
                        <a:t> </a:t>
                      </a:r>
                      <a:r>
                        <a:rPr kumimoji="0" lang="en-CA" sz="4000" b="1" i="0" u="none" strike="noStrike" kern="1200" cap="none" spc="0" normalizeH="0" baseline="0" noProof="0" dirty="0" err="1">
                          <a:ln>
                            <a:noFill/>
                          </a:ln>
                          <a:solidFill>
                            <a:schemeClr val="bg1"/>
                          </a:solidFill>
                          <a:effectLst/>
                          <a:uLnTx/>
                          <a:uFillTx/>
                          <a:latin typeface="+mn-lt"/>
                          <a:ea typeface="+mn-ea"/>
                          <a:cs typeface="+mn-cs"/>
                        </a:rPr>
                        <a:t>Piekhiristos</a:t>
                      </a:r>
                      <a:r>
                        <a:rPr kumimoji="0" lang="en-CA" sz="4000" b="1" i="0" u="none" strike="noStrike" kern="1200" cap="none" spc="0" normalizeH="0" baseline="0" noProof="0" dirty="0">
                          <a:ln>
                            <a:noFill/>
                          </a:ln>
                          <a:solidFill>
                            <a:schemeClr val="bg1"/>
                          </a:solidFill>
                          <a:effectLst/>
                          <a:uLnTx/>
                          <a:uFillTx/>
                          <a:latin typeface="+mn-lt"/>
                          <a:ea typeface="+mn-ea"/>
                          <a:cs typeface="+mn-cs"/>
                        </a:rPr>
                        <a:t>.</a:t>
                      </a:r>
                      <a:endParaRPr lang="en-CA" sz="4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4000" b="1" i="0" u="none" strike="noStrike" kern="1200" cap="none" spc="0" normalizeH="0" baseline="0" noProof="0" dirty="0">
                          <a:ln>
                            <a:noFill/>
                          </a:ln>
                          <a:solidFill>
                            <a:prstClr val="white"/>
                          </a:solidFill>
                          <a:effectLst/>
                          <a:uLnTx/>
                          <a:uFillTx/>
                          <a:latin typeface="+mn-lt"/>
                          <a:ea typeface="+mn-ea"/>
                          <a:cs typeface="+mn-cs"/>
                        </a:rPr>
                        <a:t>راشى نى أوتى ثيئوطوكوس ماريا إثماف إن إيسوس بى إخرستوس.</a:t>
                      </a:r>
                      <a:endParaRPr kumimoji="0" lang="en-CA" sz="4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4000" b="1" dirty="0">
                          <a:solidFill>
                            <a:srgbClr val="FFFF99"/>
                          </a:solidFill>
                        </a:rPr>
                        <a:t>الفرح لك يا والدة الاله مريم ام يسوع المسيح.</a:t>
                      </a:r>
                      <a:endParaRPr lang="en-CA" sz="4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71632931"/>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26970" y="2956415"/>
            <a:ext cx="4032378"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a:t>
            </a:r>
            <a:r>
              <a:rPr lang="en-US" sz="1200" b="1">
                <a:solidFill>
                  <a:schemeClr val="bg1"/>
                </a:solidFill>
              </a:rPr>
              <a:t> </a:t>
            </a:r>
            <a:r>
              <a:rPr lang="en-US" sz="1200">
                <a:solidFill>
                  <a:schemeClr val="bg1"/>
                </a:solidFill>
              </a:rPr>
              <a:t>4</a:t>
            </a:r>
            <a:r>
              <a:rPr lang="en-US" sz="1200" dirty="0">
                <a:solidFill>
                  <a:schemeClr val="bg1"/>
                </a:solidFill>
              </a:rPr>
              <a:t>. </a:t>
            </a:r>
            <a:r>
              <a:rPr lang="en-US" sz="1200" err="1">
                <a:solidFill>
                  <a:schemeClr val="bg1"/>
                </a:solidFill>
              </a:rPr>
              <a:t>Shashf</a:t>
            </a:r>
            <a:r>
              <a:rPr lang="en-US" sz="1200">
                <a:solidFill>
                  <a:schemeClr val="bg1"/>
                </a:solidFill>
              </a:rPr>
              <a:t> Ensop</a:t>
            </a:r>
            <a:endParaRPr lang="en-US" sz="1200" dirty="0">
              <a:solidFill>
                <a:schemeClr val="bg1"/>
              </a:solidFill>
            </a:endParaRPr>
          </a:p>
        </p:txBody>
      </p:sp>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7" name="Rounded Rectangle 16">
            <a:hlinkClick r:id="rId2"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3"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4"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8" name="Rounded Rectangle 17">
            <a:hlinkClick r:id="rId5" action="ppaction://hlinksldjump"/>
          </p:cNvPr>
          <p:cNvSpPr/>
          <p:nvPr/>
        </p:nvSpPr>
        <p:spPr>
          <a:xfrm>
            <a:off x="2226970" y="3393003"/>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Atai Parthenos</a:t>
            </a:r>
          </a:p>
        </p:txBody>
      </p:sp>
      <p:sp>
        <p:nvSpPr>
          <p:cNvPr id="19" name="Rounded Rectangle 18">
            <a:hlinkClick r:id="rId6"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10" name="Rounded Rectangle 9">
            <a:hlinkClick r:id="rId7"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2252065097"/>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65181461"/>
              </p:ext>
            </p:extLst>
          </p:nvPr>
        </p:nvGraphicFramePr>
        <p:xfrm>
          <a:off x="357188" y="53183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Today this Virgin received honor, today this Bride received glory, her clothing is woven with gold, and adorned with many colors.</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  tai parthenos chi  en otaio emfo oo: a tai shelet chi en   oo-w-oo emfo oo: thai et golh khen han esh tati en ieb en nob  es  sel  sol khen  otho en reeti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a:ln>
                            <a:noFill/>
                          </a:ln>
                          <a:solidFill>
                            <a:prstClr val="white"/>
                          </a:solidFill>
                          <a:effectLst/>
                          <a:uLnTx/>
                          <a:uFillTx/>
                          <a:latin typeface="+mn-lt"/>
                          <a:ea typeface="+mn-ea"/>
                          <a:cs typeface="+mn-cs"/>
                        </a:rPr>
                        <a:t>اطاى بارثينوس تشى إن أووطايو إمفوؤ: اطاى شيليت تشى إن أووأوأوو إمفوؤ: ثاى إتجوله خين هان إشطاتى إن يب إننوب : إس سيلسول خين أوثو إنريتى</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هذه العذراء نالت اليوم كرامة، هذه العروس نالت اليوم مجد، هذه الملتحفة بأطراف مُوَشاة بالذهب، مُزيَّنة بأنواع كثيرة.</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369224492"/>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“Atai Parthenos”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82229928"/>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41140588"/>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Plucking he first string of his harp, David cried out saying “The Queen did stand at Your right hand O King." (Ps. 45:9)</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   David   kim   em   pishorp   en   kap   ente   tef   kithara:    ev osh    evol    efgo emmos: je  as  ohi erats  enje  ti  oro  sa  owi  nam emmok ep ooro.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 داﭭيد كيم إمبى شورب إنكاب إنتى تيف كيثارا إفؤش إﭭول إفجو إمموس : ﭼـى أس أوهى إيراتس إنـﭼـى تى أورو صا أوينام إموك إب أورو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داود حرك الوتر الأول من قيثارته صارخاً قائلاً: "قامت الملكة عن يمينك أيها الملك." (مز 9:45)</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61000839"/>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50619037"/>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second string of his harp, he cried out saying “Hear O daughter and behond and incline your ear. Forget your people and all your father's house." (Ps. 45:10)</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esnav en kap: ente tef kithara ev osh  evol efgo  emmos:  je sotem  ta sheri  anav rek pemashg ari ep obsh em   pe   laos   nem   ep   ee   teerf ente peiot.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إسناﭫ إنكاب إنتى تيف كيثارا إفؤش إﭭول إفجو إموس : ﭼـى سوتيم طاشيرى أناﭫ ريك بيك ماشج أرى إب أوبش إمبى لاؤس نيم إب اى تيرف إنتى بيه يوت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الثاني من قيثارته صارخاً قائلاً: "إسمعي يا إبنتي وأُنظري وأميلي أذنِكِ وإنسي شعبِك وبيت أبيكِ." (مز ٤٥ : ١٠)</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63744075"/>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47960963"/>
              </p:ext>
            </p:extLst>
          </p:nvPr>
        </p:nvGraphicFramePr>
        <p:xfrm>
          <a:off x="357188" y="105112"/>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third string of his harp, he cried out saying “All the glory of the king’s daughter is within clothed in golden fringes, embroidered in many colors" (Ps. 45:13)</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shomt en kap: ente tef kithara: ev osh  evol efgo  emmos:  je  ep  oa  oo teerf  en  et  sheri  em  ep  ooro  en  esevon:  es  golh  khen  han  esh tati en ieb en noob. </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شومت إنكاب إنتى تيف كيثارا إفؤش إﭭول إفجو إمموس : ﭼـى إب أوأوو تيرف إن إت شيرى إم إبؤورو إن اى سيـﭭون إس جوله خين هان إشطاتى إنيب إنوب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الثالث من قيثارته صارخاً قائلاً: "كل مجد إبنة الملك من الداخل مشتملة بأطراف موشاة بالذهب." (مز ٤٥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850771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4160"/>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Through the prayers, of the saints of this day, each one by his name, </a:t>
                      </a:r>
                      <a:endParaRPr lang="en-CA" sz="3300" b="1" i="0" kern="1200" dirty="0">
                        <a:solidFill>
                          <a:srgbClr val="FFFF99"/>
                        </a:solidFill>
                        <a:latin typeface="+mn-lt"/>
                        <a:ea typeface="+mn-ea"/>
                        <a:cs typeface="+mn-cs"/>
                      </a:endParaRPr>
                    </a:p>
                    <a:p>
                      <a:r>
                        <a:rPr lang="en-CA" sz="3300" b="1" i="0" kern="1200" dirty="0">
                          <a:solidFill>
                            <a:srgbClr val="FFFF99"/>
                          </a:solidFill>
                          <a:latin typeface="+mn-lt"/>
                          <a:ea typeface="+mn-ea"/>
                          <a:cs typeface="+mn-cs"/>
                        </a:rPr>
                        <a:t>O Lord …</a:t>
                      </a:r>
                      <a:endParaRPr lang="en-CA" sz="33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ni-evshi</a:t>
                      </a:r>
                      <a:r>
                        <a:rPr lang="en-CA" sz="3300" baseline="0" dirty="0">
                          <a:solidFill>
                            <a:schemeClr val="bg1"/>
                          </a:solidFill>
                        </a:rPr>
                        <a:t> ente </a:t>
                      </a:r>
                      <a:r>
                        <a:rPr lang="en-CA" sz="3300" baseline="0" dirty="0" err="1">
                          <a:solidFill>
                            <a:schemeClr val="bg1"/>
                          </a:solidFill>
                        </a:rPr>
                        <a:t>ni</a:t>
                      </a:r>
                      <a:r>
                        <a:rPr lang="en-CA" sz="3300" baseline="0" dirty="0">
                          <a:solidFill>
                            <a:schemeClr val="bg1"/>
                          </a:solidFill>
                        </a:rPr>
                        <a:t>-eth-</a:t>
                      </a:r>
                      <a:r>
                        <a:rPr lang="en-CA" sz="3300" baseline="0" dirty="0" err="1">
                          <a:solidFill>
                            <a:schemeClr val="bg1"/>
                          </a:solidFill>
                        </a:rPr>
                        <a:t>owwab</a:t>
                      </a:r>
                      <a:r>
                        <a:rPr lang="en-CA" sz="3300" baseline="0" dirty="0">
                          <a:solidFill>
                            <a:schemeClr val="bg1"/>
                          </a:solidFill>
                        </a:rPr>
                        <a:t> ente </a:t>
                      </a:r>
                      <a:r>
                        <a:rPr lang="en-CA" sz="3300" baseline="0" dirty="0" err="1">
                          <a:solidFill>
                            <a:schemeClr val="bg1"/>
                          </a:solidFill>
                        </a:rPr>
                        <a:t>pai</a:t>
                      </a:r>
                      <a:r>
                        <a:rPr lang="en-CA" sz="3300" baseline="0" dirty="0">
                          <a:solidFill>
                            <a:schemeClr val="bg1"/>
                          </a:solidFill>
                        </a:rPr>
                        <a:t> </a:t>
                      </a:r>
                      <a:r>
                        <a:rPr lang="en-CA" sz="3300" baseline="0" dirty="0" err="1">
                          <a:solidFill>
                            <a:schemeClr val="bg1"/>
                          </a:solidFill>
                        </a:rPr>
                        <a:t>eho-oo</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pi-</a:t>
                      </a:r>
                      <a:r>
                        <a:rPr lang="en-CA" sz="3300" baseline="0" dirty="0" err="1">
                          <a:solidFill>
                            <a:schemeClr val="bg1"/>
                          </a:solidFill>
                        </a:rPr>
                        <a:t>owwai</a:t>
                      </a:r>
                      <a:r>
                        <a:rPr lang="en-CA" sz="3300" baseline="0" dirty="0">
                          <a:solidFill>
                            <a:schemeClr val="bg1"/>
                          </a:solidFill>
                        </a:rPr>
                        <a:t> kata </a:t>
                      </a:r>
                      <a:r>
                        <a:rPr lang="en-CA" sz="3300" baseline="0" dirty="0" err="1">
                          <a:solidFill>
                            <a:schemeClr val="bg1"/>
                          </a:solidFill>
                        </a:rPr>
                        <a:t>pefran</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هيتين نى افشى انتى نى اثؤواب</a:t>
                      </a:r>
                      <a:br>
                        <a:rPr lang="ar-SA" sz="3300" b="1" dirty="0">
                          <a:effectLst/>
                        </a:rPr>
                      </a:br>
                      <a:r>
                        <a:rPr lang="ar-SA" sz="3300" b="1" dirty="0">
                          <a:effectLst/>
                        </a:rPr>
                        <a:t>انتى باى اى هوؤ بى أواى بى أواى</a:t>
                      </a:r>
                      <a:br>
                        <a:rPr lang="ar-SA" sz="3300" b="1" dirty="0">
                          <a:effectLst/>
                        </a:rPr>
                      </a:br>
                      <a:r>
                        <a:rPr lang="ar-SA" sz="3300" b="1" dirty="0">
                          <a:effectLst/>
                        </a:rPr>
                        <a:t>كاطا بفران </a:t>
                      </a:r>
                      <a:r>
                        <a:rPr kumimoji="0" lang="ar-AE" sz="3000" b="1" i="0" u="none" strike="noStrike" kern="1200" cap="none" spc="0" normalizeH="0" baseline="0" noProof="0" dirty="0">
                          <a:ln>
                            <a:noFill/>
                          </a:ln>
                          <a:solidFill>
                            <a:prstClr val="white"/>
                          </a:solidFill>
                          <a:effectLst/>
                          <a:uLnTx/>
                          <a:uFillTx/>
                          <a:latin typeface="+mn-lt"/>
                          <a:ea typeface="+mn-ea"/>
                          <a:cs typeface="+mn-cs"/>
                        </a:rPr>
                        <a:t>ابشويس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a:t>
                      </a:r>
                      <a:r>
                        <a:rPr lang="ar-SA" sz="3300" b="1" dirty="0">
                          <a:solidFill>
                            <a:srgbClr val="FFFF99"/>
                          </a:solidFill>
                          <a:effectLst/>
                        </a:rPr>
                        <a:t>صلوات قديسى هذا</a:t>
                      </a:r>
                      <a:br>
                        <a:rPr lang="ar-SA" sz="3300" b="1" dirty="0">
                          <a:solidFill>
                            <a:srgbClr val="FFFF99"/>
                          </a:solidFill>
                          <a:effectLst/>
                        </a:rPr>
                      </a:br>
                      <a:r>
                        <a:rPr lang="ar-SA" sz="3300" b="1" dirty="0">
                          <a:solidFill>
                            <a:srgbClr val="FFFF99"/>
                          </a:solidFill>
                          <a:effectLst/>
                        </a:rPr>
                        <a:t>اليوم كل واحد وواحد</a:t>
                      </a:r>
                      <a:br>
                        <a:rPr lang="ar-SA" sz="3300" b="1" dirty="0">
                          <a:solidFill>
                            <a:srgbClr val="FFFF99"/>
                          </a:solidFill>
                          <a:effectLst/>
                        </a:rPr>
                      </a:br>
                      <a:r>
                        <a:rPr lang="ar-SA" sz="3300" b="1" dirty="0">
                          <a:solidFill>
                            <a:srgbClr val="FFFF99"/>
                          </a:solidFill>
                          <a:effectLst/>
                        </a:rPr>
                        <a:t>باسمه، يارب..</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98274358"/>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67444560"/>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Plucking the fourth string of his harp, he cried out saying "Virgins shall be presented to the King behind her."(Ps. 45:14)</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eftoo en kap: ente tef kithara: ev osh evol efgo emmos: je  ev  e  ini  ekhoon  em  pi  ooro:  en  han  parthenos hi faho emmos</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إفتوإنكاب إنتى تيف كيثارا إفؤش إﭭول إفجو إمموس : ﭼـى إﭫ اى إينى إيخون إمبى أورو إنهان بارثينوس هى فاهو إمموس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الرابع من قيثارته صارخاً قائلاً: "يدخلن إلى الملك عذارى خلفها." (مز ٤٥ : ١٤)</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2802618"/>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82297638"/>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Plucking the fifth string of his harp, he cried out saying "Great is the Lord, and greatly blessed is He in the city of our God, upon His holy mountain." (Ps. 48:1)</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Afkim  e  pi  mah  etio en kap: ente tef kithara: ev osh evol efgo emmos: je onishty pe Epchoise efsmaroot emasho khen ethvaky empen Noty hijen pef to-ou ethouab.</a:t>
                      </a:r>
                      <a:endParaRPr lang="en-CA" sz="26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إتيوإنكاب إنتى تيف كيثارا إفؤش إﭭول إفجو إموس : ﭼـى أونيشتى بى إبتشويس إف إسماروأوت إماشو خين إثـﭭاكى إمبين نوتى هيـﭼين بيف طوأوو إثؤاب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الخامس من قيثارته صارخاً قائلاً: "عظيم هو الرب ومسبح جداً في مدينة إلهنا على جبله المقدس." (مز ٤٨ : 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46504026"/>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16557226"/>
              </p:ext>
            </p:extLst>
          </p:nvPr>
        </p:nvGraphicFramePr>
        <p:xfrm>
          <a:off x="357188" y="105112"/>
          <a:ext cx="8429684" cy="6263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a:ln>
                            <a:noFill/>
                          </a:ln>
                          <a:solidFill>
                            <a:srgbClr val="FFFF99"/>
                          </a:solidFill>
                          <a:effectLst/>
                          <a:uLnTx/>
                          <a:uFillTx/>
                          <a:latin typeface="+mn-lt"/>
                          <a:ea typeface="+mn-ea"/>
                          <a:cs typeface="+mn-cs"/>
                        </a:rPr>
                        <a:t>Plucking the sixth string of his harp, he cried out saying “Wings of a dove covered with silver embroidery, and her neck with garlands of gold." (Ps. 68:13)</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Afkim  e  pi  mah  soo en kap: ente tef kithara: ev osh evol efgo emmos: Je han tenh en chrombi evoshg en eb enhan owoh neskemoty khen ou otowet ente onob</a:t>
                      </a:r>
                      <a:endParaRPr lang="en-CA" sz="27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سوأوو إنكاب إنتى تيف كيثارا إفؤش إﭭول إفجو إمموس : ﭼـى هان تينه إن تشرومبى إﭫ أوشج إنيب إنهان أووه نيس كيموتى خين أووأوتووإت إنتى أوونوب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السادس من قيثارته صارخاً قائلاً: "أجنحة حمامة موشاة بفضة ومنكباها بصفرة الذهب." (مز ٦٨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54319020"/>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3662943"/>
              </p:ext>
            </p:extLst>
          </p:nvPr>
        </p:nvGraphicFramePr>
        <p:xfrm>
          <a:off x="357188" y="105112"/>
          <a:ext cx="8429684" cy="6309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Plucking the seventh string of his harp, he cried out saying "The mountain of God, the mountain enriched. The mountain congealed, the mountain enriched. (Ps. 68:15)</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700" b="1" i="0" u="none" strike="noStrike" kern="1200" cap="none" spc="0" normalizeH="0" baseline="0" noProof="0">
                          <a:ln>
                            <a:noFill/>
                          </a:ln>
                          <a:solidFill>
                            <a:schemeClr val="bg1"/>
                          </a:solidFill>
                          <a:effectLst/>
                          <a:uLnTx/>
                          <a:uFillTx/>
                          <a:latin typeface="+mn-lt"/>
                          <a:ea typeface="+mn-ea"/>
                          <a:cs typeface="+mn-cs"/>
                        </a:rPr>
                        <a:t>Afkim  e  pi  mah  shashf en kap: ente tef kithara: ev osh evol efgo emmos: je pito-ou ente Efnoty pito-ou etkeni o-oot pito-ou etchis pito-ou etkeni o-ot.</a:t>
                      </a:r>
                      <a:endParaRPr lang="en-CA" sz="27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شاشف إنكاب إنتى تيف كيثارا إفؤش إﭭول إفجو إمموس : ﭼـى بى طوأوو إنتى إفنوتى بى طوأوو إت كى نى أوأووت : بى طوأوو إتشيس بى طوأوو إت كى نى أوأووت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السابع من قيثارته صارخاً قائلاً: "جبل الله الجبل الدسم، الجبل المجبن، الجبل الدسم." (مز ٦٨ : ١٥)</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49413791"/>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24284897"/>
              </p:ext>
            </p:extLst>
          </p:nvPr>
        </p:nvGraphicFramePr>
        <p:xfrm>
          <a:off x="357188" y="105112"/>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a:ln>
                            <a:noFill/>
                          </a:ln>
                          <a:solidFill>
                            <a:srgbClr val="FFFF99"/>
                          </a:solidFill>
                          <a:effectLst/>
                          <a:uLnTx/>
                          <a:uFillTx/>
                          <a:latin typeface="+mn-lt"/>
                          <a:ea typeface="+mn-ea"/>
                          <a:cs typeface="+mn-cs"/>
                        </a:rPr>
                        <a:t>Plucking the eighth string of his harp, he cried out saying "His foundations are in the holy mountains. The Lord loves the gates of Zion." (Ps. 87:1, 2)</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eshmeen en kap: ente tef kithara: ev osh evol efgo emmos: je nefcenty khen ni to-ou ethouab: A Epchoise mei enni peely ente Sion</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إشمين إنكاب إنتى تيف كيثارا إفؤش إﭭول إفجو إمموس : ﭼـى نيف سنتى خين نى طوأوو إثؤاب ا إبتشويس مى إنى بيلى إنتى سيون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الثامن من قيثارته صارخاً قائلاً: "أساساته في الجبال المقدسة، أحب الرب أبواب صهيون." (مز ٨٧ : ١ ، ٢)</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04769858"/>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43289758"/>
              </p:ext>
            </p:extLst>
          </p:nvPr>
        </p:nvGraphicFramePr>
        <p:xfrm>
          <a:off x="357188" y="105112"/>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Plucking the ninth string of his harp, he cried out saying "Glorious things have been spoken of you O city of God." (Ps. 87:3)</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Afkim  e  pi  mah  epseet en kap: ente tef kithara: ev osh evol efgo emmos: je avsaji ethveety enhan ehvi owi tivaki ente efnoty.</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إبسيت إنكاب إنتى تيف كيثارا إفؤش إﭭول إفجو إمموس : ﭼـى أﭭساﭼـى إثـﭭيتى إنهان إهـﭭيؤى إﭭطايوت تى ﭭاكى إنتى إفنوتى  .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التاسع من قيثارته صارخاً قائلاً: "تكلموا من أجلك بأعمال كريمة يا مدينة الله." (مز ٨٧ : 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1050210"/>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20813659"/>
              </p:ext>
            </p:extLst>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304226">
                  <a:extLst>
                    <a:ext uri="{9D8B030D-6E8A-4147-A177-3AD203B41FA5}">
                      <a16:colId xmlns:a16="http://schemas.microsoft.com/office/drawing/2014/main" val="20002"/>
                    </a:ext>
                  </a:extLst>
                </a:gridCol>
                <a:gridCol w="1910616">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Plucking the tenth string of his harp, he cried out saying “The Lord has chosen Zion. He has adopted her for a dwelling for himself" (Ps. 132:13)</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Afkim  e  pi  mah  mit en kap: ente tef kithara: ev osh evol efgo emmos: je a Epchoise sotb en Sion afsotb emmos e oma enshobi naf.</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أفكيم اى بى ماه ميت إنكاب إنتى تيف كيثارا إفؤش إﭭول إفجو إمموس : ﭼـى ا إبتشويس صوتب إنسيون أفصوتب إموس اى أوما إنشوبى ناف  . </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وحرك الوتر العاشر من قيثارته صارخاً قائلاً: "الرب اختار صهيون ورضيها مسكنا له." (مز ١٢٢ : ١٣)</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35111466"/>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7" name="Rounded Rectangle 16">
            <a:hlinkClick r:id="rId2" action="ppaction://hlinksldjump"/>
          </p:cNvPr>
          <p:cNvSpPr/>
          <p:nvPr/>
        </p:nvSpPr>
        <p:spPr>
          <a:xfrm>
            <a:off x="2226970" y="3964072"/>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Ari epresvevin</a:t>
            </a:r>
          </a:p>
        </p:txBody>
      </p:sp>
      <p:sp>
        <p:nvSpPr>
          <p:cNvPr id="24" name="Rounded Rectangle 23">
            <a:hlinkClick r:id="rId3"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4"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9" name="Rounded Rectangle 18">
            <a:hlinkClick r:id="rId5"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8" name="Rounded Rectangle 7">
            <a:hlinkClick r:id="rId6"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3996240122"/>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3183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99"/>
                          </a:solidFill>
                          <a:effectLst/>
                          <a:uLnTx/>
                          <a:uFillTx/>
                          <a:latin typeface="+mn-lt"/>
                          <a:ea typeface="+mn-ea"/>
                          <a:cs typeface="+mn-cs"/>
                        </a:rPr>
                        <a:t>Intercede on our behalf, O Lady of us all the Mother of God, Saint Mary the Mother of Jesus Christ, that He may forgive us our sins.</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400" b="1" i="0" u="none" strike="noStrike" kern="1200" cap="none" spc="0" normalizeH="0" baseline="0" noProof="0" dirty="0">
                          <a:ln>
                            <a:noFill/>
                          </a:ln>
                          <a:solidFill>
                            <a:schemeClr val="bg1"/>
                          </a:solidFill>
                          <a:effectLst/>
                          <a:uLnTx/>
                          <a:uFillTx/>
                          <a:latin typeface="+mn-lt"/>
                          <a:ea typeface="+mn-ea"/>
                          <a:cs typeface="+mn-cs"/>
                        </a:rPr>
                        <a:t>Ari-</a:t>
                      </a:r>
                      <a:r>
                        <a:rPr kumimoji="0" lang="en-CA" sz="2400" b="1" i="0" u="none" strike="noStrike" kern="1200" cap="none" spc="0" normalizeH="0" baseline="0" noProof="0" dirty="0" err="1">
                          <a:ln>
                            <a:noFill/>
                          </a:ln>
                          <a:solidFill>
                            <a:schemeClr val="bg1"/>
                          </a:solidFill>
                          <a:effectLst/>
                          <a:uLnTx/>
                          <a:uFillTx/>
                          <a:latin typeface="+mn-lt"/>
                          <a:ea typeface="+mn-ea"/>
                          <a:cs typeface="+mn-cs"/>
                        </a:rPr>
                        <a:t>epres</a:t>
                      </a:r>
                      <a:r>
                        <a:rPr kumimoji="0" lang="en-CA" sz="2400" b="1" i="0" u="none" strike="noStrike" kern="1200" cap="none" spc="0" normalizeH="0" baseline="0" noProof="0" dirty="0">
                          <a:ln>
                            <a:noFill/>
                          </a:ln>
                          <a:solidFill>
                            <a:schemeClr val="bg1"/>
                          </a:solidFill>
                          <a:effectLst/>
                          <a:uLnTx/>
                          <a:uFillTx/>
                          <a:latin typeface="+mn-lt"/>
                          <a:ea typeface="+mn-ea"/>
                          <a:cs typeface="+mn-cs"/>
                        </a:rPr>
                        <a:t>-</a:t>
                      </a:r>
                      <a:r>
                        <a:rPr kumimoji="0" lang="en-CA" sz="2400" b="1" i="0" u="none" strike="noStrike" kern="1200" cap="none" spc="0" normalizeH="0" baseline="0" noProof="0" dirty="0" err="1">
                          <a:ln>
                            <a:noFill/>
                          </a:ln>
                          <a:solidFill>
                            <a:schemeClr val="bg1"/>
                          </a:solidFill>
                          <a:effectLst/>
                          <a:uLnTx/>
                          <a:uFillTx/>
                          <a:latin typeface="+mn-lt"/>
                          <a:ea typeface="+mn-ea"/>
                          <a:cs typeface="+mn-cs"/>
                        </a:rPr>
                        <a:t>vevin</a:t>
                      </a:r>
                      <a:r>
                        <a:rPr kumimoji="0" lang="en-CA" sz="2400" b="1" i="0" u="none" strike="noStrike" kern="1200" cap="none" spc="0" normalizeH="0" baseline="0" noProof="0" dirty="0">
                          <a:ln>
                            <a:noFill/>
                          </a:ln>
                          <a:solidFill>
                            <a:schemeClr val="bg1"/>
                          </a:solidFill>
                          <a:effectLst/>
                          <a:uLnTx/>
                          <a:uFillTx/>
                          <a:latin typeface="+mn-lt"/>
                          <a:ea typeface="+mn-ea"/>
                          <a:cs typeface="+mn-cs"/>
                        </a:rPr>
                        <a:t> e-</a:t>
                      </a:r>
                      <a:r>
                        <a:rPr kumimoji="0" lang="en-CA" sz="2400" b="1" i="0" u="none" strike="noStrike" kern="1200" cap="none" spc="0" normalizeH="0" baseline="0" noProof="0" dirty="0" err="1">
                          <a:ln>
                            <a:noFill/>
                          </a:ln>
                          <a:solidFill>
                            <a:schemeClr val="bg1"/>
                          </a:solidFill>
                          <a:effectLst/>
                          <a:uLnTx/>
                          <a:uFillTx/>
                          <a:latin typeface="+mn-lt"/>
                          <a:ea typeface="+mn-ea"/>
                          <a:cs typeface="+mn-cs"/>
                        </a:rPr>
                        <a:t>ehree</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egon</a:t>
                      </a:r>
                      <a:r>
                        <a:rPr kumimoji="0" lang="en-CA" sz="2400" b="1" i="0" u="none" strike="noStrike" kern="1200" cap="none" spc="0" normalizeH="0" baseline="0" noProof="0" dirty="0">
                          <a:ln>
                            <a:noFill/>
                          </a:ln>
                          <a:solidFill>
                            <a:schemeClr val="bg1"/>
                          </a:solidFill>
                          <a:effectLst/>
                          <a:uLnTx/>
                          <a:uFillTx/>
                          <a:latin typeface="+mn-lt"/>
                          <a:ea typeface="+mn-ea"/>
                          <a:cs typeface="+mn-cs"/>
                        </a:rPr>
                        <a:t>: o-</a:t>
                      </a:r>
                      <a:r>
                        <a:rPr kumimoji="0" lang="en-CA" sz="2400" b="1" i="0" u="none" strike="noStrike" kern="1200" cap="none" spc="0" normalizeH="0" baseline="0" noProof="0" dirty="0" err="1">
                          <a:ln>
                            <a:noFill/>
                          </a:ln>
                          <a:solidFill>
                            <a:schemeClr val="bg1"/>
                          </a:solidFill>
                          <a:effectLst/>
                          <a:uLnTx/>
                          <a:uFillTx/>
                          <a:latin typeface="+mn-lt"/>
                          <a:ea typeface="+mn-ea"/>
                          <a:cs typeface="+mn-cs"/>
                        </a:rPr>
                        <a:t>tenchois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en-neeb</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teeren</a:t>
                      </a:r>
                      <a:r>
                        <a:rPr kumimoji="0" lang="en-CA" sz="2400" b="1" i="0" u="none" strike="noStrike" kern="1200" cap="none" spc="0" normalizeH="0" baseline="0" noProof="0" dirty="0">
                          <a:ln>
                            <a:noFill/>
                          </a:ln>
                          <a:solidFill>
                            <a:schemeClr val="bg1"/>
                          </a:solidFill>
                          <a:effectLst/>
                          <a:uLnTx/>
                          <a:uFillTx/>
                          <a:latin typeface="+mn-lt"/>
                          <a:ea typeface="+mn-ea"/>
                          <a:cs typeface="+mn-cs"/>
                        </a:rPr>
                        <a:t> tee-</a:t>
                      </a:r>
                      <a:r>
                        <a:rPr kumimoji="0" lang="en-CA" sz="2400" b="1" i="0" u="none" strike="noStrike" kern="1200" cap="none" spc="0" normalizeH="0" baseline="0" noProof="0" dirty="0" err="1">
                          <a:ln>
                            <a:noFill/>
                          </a:ln>
                          <a:solidFill>
                            <a:schemeClr val="bg1"/>
                          </a:solidFill>
                          <a:effectLst/>
                          <a:uLnTx/>
                          <a:uFillTx/>
                          <a:latin typeface="+mn-lt"/>
                          <a:ea typeface="+mn-ea"/>
                          <a:cs typeface="+mn-cs"/>
                        </a:rPr>
                        <a:t>theotokos</a:t>
                      </a:r>
                      <a:r>
                        <a:rPr kumimoji="0" lang="en-CA" sz="2400" b="1" i="0" u="none" strike="noStrike" kern="1200" cap="none" spc="0" normalizeH="0" baseline="0" noProof="0" dirty="0">
                          <a:ln>
                            <a:noFill/>
                          </a:ln>
                          <a:solidFill>
                            <a:schemeClr val="bg1"/>
                          </a:solidFill>
                          <a:effectLst/>
                          <a:uLnTx/>
                          <a:uFillTx/>
                          <a:latin typeface="+mn-lt"/>
                          <a:ea typeface="+mn-ea"/>
                          <a:cs typeface="+mn-cs"/>
                        </a:rPr>
                        <a:t>: Maria </a:t>
                      </a:r>
                      <a:r>
                        <a:rPr kumimoji="0" lang="en-CA" sz="24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en-Isos</a:t>
                      </a:r>
                      <a:r>
                        <a:rPr kumimoji="0" lang="en-CA" sz="2400" b="1" i="0" u="none" strike="noStrike" kern="1200" cap="none" spc="0" normalizeH="0" baseline="0" noProof="0" dirty="0">
                          <a:ln>
                            <a:noFill/>
                          </a:ln>
                          <a:solidFill>
                            <a:schemeClr val="bg1"/>
                          </a:solidFill>
                          <a:effectLst/>
                          <a:uLnTx/>
                          <a:uFillTx/>
                          <a:latin typeface="+mn-lt"/>
                          <a:ea typeface="+mn-ea"/>
                          <a:cs typeface="+mn-cs"/>
                        </a:rPr>
                        <a:t> Pi-</a:t>
                      </a:r>
                      <a:r>
                        <a:rPr kumimoji="0" lang="en-CA" sz="2400" b="1" i="0" u="none" strike="noStrike" kern="1200" cap="none" spc="0" normalizeH="0" baseline="0" noProof="0" dirty="0" err="1">
                          <a:ln>
                            <a:noFill/>
                          </a:ln>
                          <a:solidFill>
                            <a:schemeClr val="bg1"/>
                          </a:solidFill>
                          <a:effectLst/>
                          <a:uLnTx/>
                          <a:uFillTx/>
                          <a:latin typeface="+mn-lt"/>
                          <a:ea typeface="+mn-ea"/>
                          <a:cs typeface="+mn-cs"/>
                        </a:rPr>
                        <a:t>ekhristos</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entef</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ka</a:t>
                      </a:r>
                      <a:r>
                        <a:rPr kumimoji="0" lang="en-CA" sz="2400" b="1" i="0" u="none" strike="noStrike" kern="1200" cap="none" spc="0" normalizeH="0" baseline="0" noProof="0" dirty="0">
                          <a:ln>
                            <a:noFill/>
                          </a:ln>
                          <a:solidFill>
                            <a:schemeClr val="bg1"/>
                          </a:solidFill>
                          <a:effectLst/>
                          <a:uLnTx/>
                          <a:uFillTx/>
                          <a:latin typeface="+mn-lt"/>
                          <a:ea typeface="+mn-ea"/>
                          <a:cs typeface="+mn-cs"/>
                        </a:rPr>
                        <a:t> </a:t>
                      </a:r>
                      <a:r>
                        <a:rPr kumimoji="0" lang="en-CA" sz="2400" b="1" i="0" u="none" strike="noStrike" kern="1200" cap="none" spc="0" normalizeH="0" baseline="0" noProof="0" dirty="0" err="1">
                          <a:ln>
                            <a:noFill/>
                          </a:ln>
                          <a:solidFill>
                            <a:schemeClr val="bg1"/>
                          </a:solidFill>
                          <a:effectLst/>
                          <a:uLnTx/>
                          <a:uFillTx/>
                          <a:latin typeface="+mn-lt"/>
                          <a:ea typeface="+mn-ea"/>
                          <a:cs typeface="+mn-cs"/>
                        </a:rPr>
                        <a:t>nen-novi</a:t>
                      </a:r>
                      <a:r>
                        <a:rPr kumimoji="0" lang="en-CA" sz="2400" b="1" i="0" u="none" strike="noStrike" kern="1200" cap="none" spc="0" normalizeH="0" baseline="0" noProof="0" dirty="0">
                          <a:ln>
                            <a:noFill/>
                          </a:ln>
                          <a:solidFill>
                            <a:schemeClr val="bg1"/>
                          </a:solidFill>
                          <a:effectLst/>
                          <a:uLnTx/>
                          <a:uFillTx/>
                          <a:latin typeface="+mn-lt"/>
                          <a:ea typeface="+mn-ea"/>
                          <a:cs typeface="+mn-cs"/>
                        </a:rPr>
                        <a:t> nan </a:t>
                      </a:r>
                      <a:r>
                        <a:rPr kumimoji="0" lang="en-CA" sz="2400" b="1" i="0" u="none" strike="noStrike" kern="1200" cap="none" spc="0" normalizeH="0" baseline="0" noProof="0" dirty="0" err="1">
                          <a:ln>
                            <a:noFill/>
                          </a:ln>
                          <a:solidFill>
                            <a:schemeClr val="bg1"/>
                          </a:solidFill>
                          <a:effectLst/>
                          <a:uLnTx/>
                          <a:uFillTx/>
                          <a:latin typeface="+mn-lt"/>
                          <a:ea typeface="+mn-ea"/>
                          <a:cs typeface="+mn-cs"/>
                        </a:rPr>
                        <a:t>evol</a:t>
                      </a:r>
                      <a:r>
                        <a:rPr kumimoji="0" lang="en-CA" sz="2400" b="1" i="0" u="none" strike="noStrike" kern="1200" cap="none" spc="0" normalizeH="0" baseline="0" noProof="0" dirty="0">
                          <a:ln>
                            <a:noFill/>
                          </a:ln>
                          <a:solidFill>
                            <a:schemeClr val="bg1"/>
                          </a:solidFill>
                          <a:effectLst/>
                          <a:uLnTx/>
                          <a:uFillTx/>
                          <a:latin typeface="+mn-lt"/>
                          <a:ea typeface="+mn-ea"/>
                          <a:cs typeface="+mn-cs"/>
                        </a:rPr>
                        <a:t>.</a:t>
                      </a:r>
                      <a:endParaRPr lang="en-CA" sz="24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prstClr val="white"/>
                          </a:solidFill>
                          <a:effectLst/>
                          <a:uLnTx/>
                          <a:uFillTx/>
                          <a:latin typeface="+mn-lt"/>
                          <a:ea typeface="+mn-ea"/>
                          <a:cs typeface="+mn-cs"/>
                        </a:rPr>
                        <a:t>أرى إبريس فيفين إى إهرى إيجون: أو تين شويس إن نيب تيرين تى ثيئوطوكوس ماريا إثماف إن إيسوس بى إخرستوس إنتيف كانين نوفى نان إيفول.</a:t>
                      </a:r>
                      <a:endParaRPr kumimoji="0" lang="en-CA" sz="28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dirty="0">
                          <a:solidFill>
                            <a:srgbClr val="FFFF99"/>
                          </a:solidFill>
                        </a:rPr>
                        <a:t>إشفعي فينا كلنا يا سيدتنا والدة الاله مريم ام يسوع المسيح ليغفر لنا خطايانا. </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328947753"/>
              </p:ext>
            </p:extLst>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“Ari-</a:t>
                      </a:r>
                      <a:r>
                        <a:rPr kumimoji="0" lang="en-CA" sz="3000" b="1" i="0" u="sng" strike="noStrike" kern="1200" cap="none" spc="0" normalizeH="0" baseline="0" noProof="0" dirty="0" err="1">
                          <a:ln>
                            <a:noFill/>
                          </a:ln>
                          <a:solidFill>
                            <a:srgbClr val="FFFF00"/>
                          </a:solidFill>
                          <a:effectLst/>
                          <a:uLnTx/>
                          <a:uFillTx/>
                          <a:latin typeface="+mn-lt"/>
                          <a:ea typeface="+mn-ea"/>
                          <a:cs typeface="+mn-cs"/>
                        </a:rPr>
                        <a:t>epres</a:t>
                      </a: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vevin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18931814"/>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3"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19" name="Rounded Rectangle 18">
            <a:hlinkClick r:id="rId4" action="ppaction://hlinksldjump"/>
          </p:cNvPr>
          <p:cNvSpPr/>
          <p:nvPr/>
        </p:nvSpPr>
        <p:spPr>
          <a:xfrm>
            <a:off x="2226970" y="4535141"/>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Entho ethmav</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7" name="Rounded Rectangle 6">
            <a:hlinkClick r:id="rId5"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91877501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04028447"/>
              </p:ext>
            </p:extLst>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Through their prayers, keep the life of our honored father the high priest, Papa Abba</a:t>
                      </a:r>
                      <a:r>
                        <a:rPr lang="en-US" sz="3000" b="1" i="0" kern="1200" baseline="0" dirty="0">
                          <a:solidFill>
                            <a:srgbClr val="FFFF99"/>
                          </a:solidFill>
                          <a:latin typeface="+mn-lt"/>
                          <a:ea typeface="+mn-ea"/>
                          <a:cs typeface="+mn-cs"/>
                        </a:rPr>
                        <a:t> </a:t>
                      </a:r>
                      <a:r>
                        <a:rPr lang="en-US" sz="3000" b="1" i="0" kern="1200" dirty="0" err="1">
                          <a:solidFill>
                            <a:srgbClr val="FFFF99"/>
                          </a:solidFill>
                          <a:latin typeface="+mn-lt"/>
                          <a:ea typeface="+mn-ea"/>
                          <a:cs typeface="+mn-cs"/>
                        </a:rPr>
                        <a:t>Tawadros</a:t>
                      </a:r>
                      <a:r>
                        <a:rPr lang="en-CA" sz="3000" b="1" i="0" kern="1200" dirty="0">
                          <a:solidFill>
                            <a:srgbClr val="FFFF99"/>
                          </a:solidFill>
                          <a:latin typeface="+mn-lt"/>
                          <a:ea typeface="+mn-ea"/>
                          <a:cs typeface="+mn-cs"/>
                        </a:rPr>
                        <a:t>.</a:t>
                      </a:r>
                      <a:r>
                        <a:rPr lang="en-CA" sz="3000" b="1" i="0" kern="1200" baseline="0" dirty="0">
                          <a:solidFill>
                            <a:srgbClr val="FFFF99"/>
                          </a:solidFill>
                          <a:latin typeface="+mn-lt"/>
                          <a:ea typeface="+mn-ea"/>
                          <a:cs typeface="+mn-cs"/>
                        </a:rPr>
                        <a:t> </a:t>
                      </a:r>
                      <a:r>
                        <a:rPr lang="en-CA" sz="3000" b="1" i="0" kern="1200" dirty="0">
                          <a:solidFill>
                            <a:srgbClr val="FFFF99"/>
                          </a:solidFill>
                          <a:latin typeface="+mn-lt"/>
                          <a:ea typeface="+mn-ea"/>
                          <a:cs typeface="+mn-cs"/>
                        </a:rPr>
                        <a:t>O Lord …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3300" dirty="0">
                          <a:solidFill>
                            <a:schemeClr val="bg1"/>
                          </a:solidFill>
                        </a:rPr>
                        <a:t>Hiten </a:t>
                      </a:r>
                      <a:r>
                        <a:rPr lang="en-CA" sz="3300" dirty="0" err="1">
                          <a:solidFill>
                            <a:schemeClr val="bg1"/>
                          </a:solidFill>
                        </a:rPr>
                        <a:t>noo-evshi</a:t>
                      </a:r>
                      <a:r>
                        <a:rPr lang="en-CA" sz="3300" baseline="0" dirty="0">
                          <a:solidFill>
                            <a:schemeClr val="bg1"/>
                          </a:solidFill>
                        </a:rPr>
                        <a:t> </a:t>
                      </a:r>
                      <a:r>
                        <a:rPr lang="en-CA" sz="3300" baseline="0" dirty="0" err="1">
                          <a:solidFill>
                            <a:schemeClr val="bg1"/>
                          </a:solidFill>
                        </a:rPr>
                        <a:t>areh</a:t>
                      </a:r>
                      <a:r>
                        <a:rPr lang="en-CA" sz="3300" baseline="0" dirty="0">
                          <a:solidFill>
                            <a:schemeClr val="bg1"/>
                          </a:solidFill>
                        </a:rPr>
                        <a:t> ep-</a:t>
                      </a:r>
                      <a:r>
                        <a:rPr lang="en-CA" sz="3300" baseline="0" dirty="0" err="1">
                          <a:solidFill>
                            <a:schemeClr val="bg1"/>
                          </a:solidFill>
                        </a:rPr>
                        <a:t>onkh</a:t>
                      </a:r>
                      <a:r>
                        <a:rPr lang="en-CA" sz="3300" baseline="0" dirty="0">
                          <a:solidFill>
                            <a:schemeClr val="bg1"/>
                          </a:solidFill>
                        </a:rPr>
                        <a:t> </a:t>
                      </a:r>
                      <a:r>
                        <a:rPr lang="en-CA" sz="3300" baseline="0" dirty="0" err="1">
                          <a:solidFill>
                            <a:schemeClr val="bg1"/>
                          </a:solidFill>
                        </a:rPr>
                        <a:t>empenyot</a:t>
                      </a:r>
                      <a:r>
                        <a:rPr lang="en-CA" sz="3300" baseline="0" dirty="0">
                          <a:solidFill>
                            <a:schemeClr val="bg1"/>
                          </a:solidFill>
                        </a:rPr>
                        <a:t> </a:t>
                      </a:r>
                      <a:r>
                        <a:rPr lang="en-CA" sz="3300" baseline="0" dirty="0" err="1">
                          <a:solidFill>
                            <a:schemeClr val="bg1"/>
                          </a:solidFill>
                        </a:rPr>
                        <a:t>ettayout</a:t>
                      </a:r>
                      <a:r>
                        <a:rPr lang="en-CA" sz="3300" baseline="0" dirty="0">
                          <a:solidFill>
                            <a:schemeClr val="bg1"/>
                          </a:solidFill>
                        </a:rPr>
                        <a:t> </a:t>
                      </a:r>
                      <a:r>
                        <a:rPr lang="en-CA" sz="3300" baseline="0" dirty="0" err="1">
                          <a:solidFill>
                            <a:schemeClr val="bg1"/>
                          </a:solidFill>
                        </a:rPr>
                        <a:t>en-arshi</a:t>
                      </a:r>
                      <a:r>
                        <a:rPr lang="en-CA" sz="3300" baseline="0" dirty="0">
                          <a:solidFill>
                            <a:schemeClr val="bg1"/>
                          </a:solidFill>
                        </a:rPr>
                        <a:t> </a:t>
                      </a:r>
                      <a:r>
                        <a:rPr lang="en-CA" sz="3300" baseline="0" dirty="0" err="1">
                          <a:solidFill>
                            <a:schemeClr val="bg1"/>
                          </a:solidFill>
                        </a:rPr>
                        <a:t>erevs</a:t>
                      </a:r>
                      <a:r>
                        <a:rPr lang="en-CA" sz="3300" baseline="0" dirty="0">
                          <a:solidFill>
                            <a:schemeClr val="bg1"/>
                          </a:solidFill>
                        </a:rPr>
                        <a:t> Papa Abba </a:t>
                      </a:r>
                      <a:r>
                        <a:rPr lang="en-CA" sz="3300" baseline="0" dirty="0" err="1">
                          <a:solidFill>
                            <a:schemeClr val="bg1"/>
                          </a:solidFill>
                        </a:rPr>
                        <a:t>Tawadros</a:t>
                      </a:r>
                      <a:r>
                        <a:rPr lang="en-CA" sz="3300" baseline="0" dirty="0">
                          <a:solidFill>
                            <a:schemeClr val="bg1"/>
                          </a:solidFill>
                        </a:rPr>
                        <a:t>:</a:t>
                      </a:r>
                      <a:endParaRPr lang="en-CA" sz="3300" dirty="0">
                        <a:solidFill>
                          <a:schemeClr val="bg1"/>
                        </a:solidFill>
                      </a:endParaRPr>
                    </a:p>
                    <a:p>
                      <a:r>
                        <a:rPr lang="fi-FI" sz="3300" baseline="0" dirty="0">
                          <a:solidFill>
                            <a:schemeClr val="bg1"/>
                          </a:solidFill>
                        </a:rPr>
                        <a:t>Epchois  ...</a:t>
                      </a: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أرشى اريفس بابا آفا تواضروس ابشويس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srgbClr val="FFFF99"/>
                          </a:solidFill>
                          <a:effectLst/>
                          <a:uLnTx/>
                          <a:uFillTx/>
                          <a:latin typeface="+mn-lt"/>
                          <a:ea typeface="+mn-ea"/>
                          <a:cs typeface="+mn-cs"/>
                        </a:rPr>
                        <a:t>بصلواتهم احفظ حياة أبينا المكرم رئيس الكهنة البابا الأنبا تواضروس يارب...   </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23658494"/>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Mother of Light, the honored Mother of God, you have carried, the Uncircumscript Logos.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chemeClr val="bg1"/>
                          </a:solidFill>
                          <a:effectLst/>
                          <a:uLnTx/>
                          <a:uFillTx/>
                          <a:latin typeface="+mn-lt"/>
                          <a:ea typeface="+mn-ea"/>
                          <a:cs typeface="+mn-cs"/>
                        </a:rPr>
                        <a:t>En-tho eth-mav em-pee-oo-oy-nee: et-tie-yot emmas-no-tee: aref-ay kha pee-lo-ghos: pee ah kho ree tose.</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إنثو إثماف إم بى أو أوينى: إتتايوت إمماسنوتى: أريفاى خا بى لوغوس: بى اخوريتوس.</a:t>
                      </a:r>
                      <a:endParaRPr kumimoji="0" lang="en-CA" sz="30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أنت يا أم النور المكرمة والدة الاله حملت الكلمة غير المحوي.</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“Entho ethmav”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79656306"/>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6508791"/>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After you gave birth to Him, you remained a virgin, with praises and blessings, we magnify you.</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Men-ensa eth-re-masf: ar-reohee er-re-oy emparthenos: khen han-hos nem han-esmo: ten-etcheesee emmo.</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مينينسا إثرى ماسف: أرى أوهى إرإى أوى إمبارثينوس: خين هان هوس نيم هان إسمو: تين إتشيسى إممو.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ومن بعد أن ولدته بقيت عذراء. نعظمك بتسابيح وبركات.</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19466845"/>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For of His own will, and the pleasure of His Father, and the Holy Spirit, He came and saved us.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Je enthof khen pef-oo-osh: nem ep-teematee em-pef-yot: nem pee-epnevma eth-oo-ab: af-ee af-so-tee emmon.</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جى إنثوف خين بيف أو أوش: نيم إبتيماتى إمبيفيوت: نيم بى إبنيفما إثؤواب: أفئي أفسوتى إممون.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لأنه بإرادته ومسرة أبيه والروح القدس أتي وخلصنا.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12164899"/>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And we too, hope to win mercy, through your intercessions, with the Lover of mankind.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A-non hown ten-tovh: ethrenshashnee evnai: hee-ten nepresvey ya: entotf empee-may-ro-mee.</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أنون هون تين طفه: إثرين شاشنى إفناى: هيتين نى إبريسفيا: إنتوتف إمبى ماى رومى.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ونحن أيضاً نطلب أن نفوز برحمة بشفاعاتك لدي محب البشر.</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59853817"/>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The select incense, of your virginity, ascended to the throne, of the Father.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A-pee-estoy-nofee et-sotp: ente teparthe-ney-ya: af-she-naf: eh-epshoy: sha pee-ethronos em-evyot.</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آ بى إستوى نوفى إتسوتب: إنتى تى بارثينيا: أفشيناف إ إبشوى: شا بى إثرونوس إم إفيوت.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البخور المختار الذي لبتوليتك صعد إلي كرسي الآب.</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27087916"/>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Better than the incense, of the Cherubim, and the Seraphim, O Virgin Mary.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Eh-hote pee-estoy-nofee: ente nee-sherobeem: nem nee-seraveem: ma-rey-ya tee-parthenos.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إيهوتى بى إستوى نوفى: إنتى ني شيروبيم: نيم نى سيرافيم: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أفضل من بخور الشاروبيم والسارافيم يا مريم العذراء.</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08859085"/>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New heaven, whom the Father has created, and made a place of rest, for His beloved Son.</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tee-ve emveree: thee-ehta evyot tha-mey-yos: afkas en-ooma en-emton: empefshee-ree emmenreet.</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تيفى إمفيرى: ثى إيتا إفيوت ثاميوس: أفكاس إن أو ما إمتون: إمبيف شيرى إممينريت.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للسماء الجديدة التي صنعها الآب وجعلها موضع راحة لابنه الحبيب.</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88059652"/>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Royal throne, of Him who is, carried by, the Cherubim.</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pee-ethronos: emvasee-leekon: emvee eh-toofay emmof: hee-jen nee-sheroobeem.</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بى إثرونوس: إمفاسيليكون: إم في إتوفاى إمموف: هيجين نيشيروبيم.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للكرسي الملوكي الذي للمحمول علي الشاروبيم.</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68905962"/>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Hail to the advocate, of our souls, you are indeed, the pride of our race.</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Shere tee-eprostatees: ente nen-epsee-shee: entho ghar a-lee-thos: pe epshoushou empengenos.</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تى إبروستاتيس: إنتى نين إبسيشى: إنثو غار أليثوس: بى إبشوشو إمبين جينوس.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لشفيعة نفوسنا. أنت بالحقيقة فخر جنسنا.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77054198"/>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Intercede on our behalf, O full of grace, before our Savior, Our Lord Jesus Christ.</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Aree-eprezveveen eh-gon: o the-ethmeh en-ehmot: nahren pen-soteer: penchoice eesos pee-ekhristos.</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أرى إبريسفيفين إيجون: أو ثى إثميه إن إهموت: ناهرين بينسوتير: بينشويس إيسوس بى إخريستوس.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اشفعي فينا يا ممتلئة نعمة لدي مخلصنا ربنا يسوع المسيح.</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632554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771087" y="188640"/>
            <a:ext cx="3601883"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a:t>
            </a:r>
          </a:p>
        </p:txBody>
      </p:sp>
      <p:sp>
        <p:nvSpPr>
          <p:cNvPr id="6" name="TextBox 5">
            <a:hlinkClick r:id="rId2" action="ppaction://hlinksldjump"/>
          </p:cNvPr>
          <p:cNvSpPr txBox="1"/>
          <p:nvPr/>
        </p:nvSpPr>
        <p:spPr>
          <a:xfrm>
            <a:off x="179512" y="1515779"/>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Standard Adam</a:t>
            </a:r>
          </a:p>
        </p:txBody>
      </p:sp>
      <p:sp>
        <p:nvSpPr>
          <p:cNvPr id="8" name="TextBox 7">
            <a:hlinkClick r:id="rId3" action="ppaction://hlinksldjump"/>
          </p:cNvPr>
          <p:cNvSpPr txBox="1"/>
          <p:nvPr/>
        </p:nvSpPr>
        <p:spPr>
          <a:xfrm>
            <a:off x="179512" y="836712"/>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Standard Watos</a:t>
            </a:r>
          </a:p>
        </p:txBody>
      </p:sp>
      <p:sp>
        <p:nvSpPr>
          <p:cNvPr id="9" name="TextBox 8">
            <a:hlinkClick r:id="rId4" action="ppaction://hlinksldjump"/>
          </p:cNvPr>
          <p:cNvSpPr txBox="1"/>
          <p:nvPr/>
        </p:nvSpPr>
        <p:spPr>
          <a:xfrm>
            <a:off x="179512" y="2194846"/>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Nativity Feast</a:t>
            </a:r>
          </a:p>
        </p:txBody>
      </p:sp>
      <p:sp>
        <p:nvSpPr>
          <p:cNvPr id="10" name="TextBox 9">
            <a:hlinkClick r:id="rId5" action="ppaction://hlinksldjump"/>
          </p:cNvPr>
          <p:cNvSpPr txBox="1"/>
          <p:nvPr/>
        </p:nvSpPr>
        <p:spPr>
          <a:xfrm>
            <a:off x="179512" y="2873913"/>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Theophany Feast</a:t>
            </a:r>
          </a:p>
        </p:txBody>
      </p:sp>
      <p:sp>
        <p:nvSpPr>
          <p:cNvPr id="11" name="TextBox 10">
            <a:hlinkClick r:id="rId6" action="ppaction://hlinksldjump"/>
          </p:cNvPr>
          <p:cNvSpPr txBox="1"/>
          <p:nvPr/>
        </p:nvSpPr>
        <p:spPr>
          <a:xfrm>
            <a:off x="179512" y="4911114"/>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Resurrection Feast (Day 1-39)</a:t>
            </a:r>
          </a:p>
        </p:txBody>
      </p:sp>
      <p:sp>
        <p:nvSpPr>
          <p:cNvPr id="12" name="TextBox 11">
            <a:hlinkClick r:id="rId7" action="ppaction://hlinksldjump"/>
          </p:cNvPr>
          <p:cNvSpPr txBox="1"/>
          <p:nvPr/>
        </p:nvSpPr>
        <p:spPr>
          <a:xfrm>
            <a:off x="179512" y="5590181"/>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Ascension Feast (Day 40-49)</a:t>
            </a:r>
          </a:p>
        </p:txBody>
      </p:sp>
      <p:sp>
        <p:nvSpPr>
          <p:cNvPr id="13" name="TextBox 12">
            <a:hlinkClick r:id="rId8" action="ppaction://hlinksldjump"/>
          </p:cNvPr>
          <p:cNvSpPr txBox="1"/>
          <p:nvPr/>
        </p:nvSpPr>
        <p:spPr>
          <a:xfrm>
            <a:off x="179512" y="6269250"/>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Pentecost Feast (Day 50)</a:t>
            </a:r>
          </a:p>
        </p:txBody>
      </p:sp>
      <p:sp>
        <p:nvSpPr>
          <p:cNvPr id="14" name="TextBox 13">
            <a:hlinkClick r:id="rId9" action="ppaction://hlinksldjump"/>
          </p:cNvPr>
          <p:cNvSpPr txBox="1"/>
          <p:nvPr/>
        </p:nvSpPr>
        <p:spPr>
          <a:xfrm>
            <a:off x="179512" y="3552980"/>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Great Fast</a:t>
            </a:r>
          </a:p>
        </p:txBody>
      </p:sp>
      <p:sp>
        <p:nvSpPr>
          <p:cNvPr id="15" name="TextBox 14">
            <a:hlinkClick r:id="rId10" action="ppaction://hlinksldjump"/>
          </p:cNvPr>
          <p:cNvSpPr txBox="1"/>
          <p:nvPr/>
        </p:nvSpPr>
        <p:spPr>
          <a:xfrm>
            <a:off x="179512" y="4232047"/>
            <a:ext cx="8784975" cy="400110"/>
          </a:xfrm>
          <a:prstGeom prst="rect">
            <a:avLst/>
          </a:prstGeom>
          <a:solidFill>
            <a:srgbClr val="C00000"/>
          </a:solidFill>
          <a:ln>
            <a:noFill/>
          </a:ln>
        </p:spPr>
        <p:txBody>
          <a:bodyPr wrap="square" rtlCol="0">
            <a:spAutoFit/>
          </a:bodyPr>
          <a:lstStyle/>
          <a:p>
            <a:pPr algn="ctr"/>
            <a:r>
              <a:rPr lang="en-US" sz="2000" b="1">
                <a:solidFill>
                  <a:schemeClr val="bg1"/>
                </a:solidFill>
              </a:rPr>
              <a:t>Hosanna Sunday</a:t>
            </a:r>
          </a:p>
        </p:txBody>
      </p:sp>
    </p:spTree>
    <p:extLst>
      <p:ext uri="{BB962C8B-B14F-4D97-AF65-F5344CB8AC3E}">
        <p14:creationId xmlns:p14="http://schemas.microsoft.com/office/powerpoint/2010/main" val="253407840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6024"/>
          <a:ext cx="8429684" cy="540526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5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Through their prayers, keep the life of our honored and righteous father </a:t>
                      </a:r>
                      <a:r>
                        <a:rPr lang="en-US" sz="2800" b="1" i="0" kern="1200">
                          <a:solidFill>
                            <a:srgbClr val="FFFF99"/>
                          </a:solidFill>
                          <a:latin typeface="+mn-lt"/>
                          <a:ea typeface="+mn-ea"/>
                          <a:cs typeface="+mn-cs"/>
                        </a:rPr>
                        <a:t>Abba</a:t>
                      </a:r>
                      <a:r>
                        <a:rPr lang="en-US" sz="2800" b="1" i="0" kern="1200" baseline="0">
                          <a:solidFill>
                            <a:srgbClr val="FFFF99"/>
                          </a:solidFill>
                          <a:latin typeface="+mn-lt"/>
                          <a:ea typeface="+mn-ea"/>
                          <a:cs typeface="+mn-cs"/>
                        </a:rPr>
                        <a:t> </a:t>
                      </a:r>
                      <a:r>
                        <a:rPr lang="en-US" sz="2800" b="1" i="0" kern="1200">
                          <a:solidFill>
                            <a:srgbClr val="FFFF99"/>
                          </a:solidFill>
                          <a:latin typeface="+mn-lt"/>
                          <a:ea typeface="+mn-ea"/>
                          <a:cs typeface="+mn-cs"/>
                        </a:rPr>
                        <a:t>... the bishop (metropolitan)</a:t>
                      </a:r>
                      <a:r>
                        <a:rPr lang="en-CA" sz="2800" b="1" i="0" kern="1200">
                          <a:solidFill>
                            <a:srgbClr val="FFFF99"/>
                          </a:solidFill>
                          <a:latin typeface="+mn-lt"/>
                          <a:ea typeface="+mn-ea"/>
                          <a:cs typeface="+mn-cs"/>
                        </a:rPr>
                        <a:t>.</a:t>
                      </a:r>
                      <a:r>
                        <a:rPr lang="en-CA" sz="2800" b="1" i="0" kern="1200" baseline="0">
                          <a:solidFill>
                            <a:srgbClr val="FFFF99"/>
                          </a:solidFill>
                          <a:latin typeface="+mn-lt"/>
                          <a:ea typeface="+mn-ea"/>
                          <a:cs typeface="+mn-cs"/>
                        </a:rPr>
                        <a:t> O Lord</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800" dirty="0">
                          <a:solidFill>
                            <a:schemeClr val="bg1"/>
                          </a:solidFill>
                        </a:rPr>
                        <a:t>Hiten </a:t>
                      </a:r>
                      <a:r>
                        <a:rPr lang="en-CA" sz="2800" dirty="0" err="1">
                          <a:solidFill>
                            <a:schemeClr val="bg1"/>
                          </a:solidFill>
                        </a:rPr>
                        <a:t>noo-evshi</a:t>
                      </a:r>
                      <a:r>
                        <a:rPr lang="en-CA" sz="2800" baseline="0" dirty="0">
                          <a:solidFill>
                            <a:schemeClr val="bg1"/>
                          </a:solidFill>
                        </a:rPr>
                        <a:t> </a:t>
                      </a:r>
                      <a:r>
                        <a:rPr lang="en-CA" sz="2800" baseline="0" dirty="0" err="1">
                          <a:solidFill>
                            <a:schemeClr val="bg1"/>
                          </a:solidFill>
                        </a:rPr>
                        <a:t>areh</a:t>
                      </a:r>
                      <a:r>
                        <a:rPr lang="en-CA" sz="2800" baseline="0" dirty="0">
                          <a:solidFill>
                            <a:schemeClr val="bg1"/>
                          </a:solidFill>
                        </a:rPr>
                        <a:t> ep-</a:t>
                      </a:r>
                      <a:r>
                        <a:rPr lang="en-CA" sz="2800" baseline="0" dirty="0" err="1">
                          <a:solidFill>
                            <a:schemeClr val="bg1"/>
                          </a:solidFill>
                        </a:rPr>
                        <a:t>onkh</a:t>
                      </a:r>
                      <a:r>
                        <a:rPr lang="en-CA" sz="2800" baseline="0" dirty="0">
                          <a:solidFill>
                            <a:schemeClr val="bg1"/>
                          </a:solidFill>
                        </a:rPr>
                        <a:t> </a:t>
                      </a:r>
                      <a:r>
                        <a:rPr lang="en-CA" sz="2800" baseline="0" dirty="0" err="1">
                          <a:solidFill>
                            <a:schemeClr val="bg1"/>
                          </a:solidFill>
                        </a:rPr>
                        <a:t>empenyot</a:t>
                      </a:r>
                      <a:r>
                        <a:rPr lang="en-CA" sz="2800" baseline="0" dirty="0">
                          <a:solidFill>
                            <a:schemeClr val="bg1"/>
                          </a:solidFill>
                        </a:rPr>
                        <a:t> </a:t>
                      </a:r>
                      <a:r>
                        <a:rPr lang="en-CA" sz="2800" baseline="0" dirty="0" err="1">
                          <a:solidFill>
                            <a:schemeClr val="bg1"/>
                          </a:solidFill>
                        </a:rPr>
                        <a:t>ettayout</a:t>
                      </a:r>
                      <a:r>
                        <a:rPr lang="en-CA" sz="2800" baseline="0" dirty="0">
                          <a:solidFill>
                            <a:schemeClr val="bg1"/>
                          </a:solidFill>
                        </a:rPr>
                        <a:t> </a:t>
                      </a:r>
                      <a:r>
                        <a:rPr lang="en-CA" sz="2800" baseline="0" dirty="0" err="1">
                          <a:solidFill>
                            <a:schemeClr val="bg1"/>
                          </a:solidFill>
                        </a:rPr>
                        <a:t>en</a:t>
                      </a:r>
                      <a:r>
                        <a:rPr lang="en-CA" sz="2800" baseline="0" dirty="0">
                          <a:solidFill>
                            <a:schemeClr val="bg1"/>
                          </a:solidFill>
                        </a:rPr>
                        <a:t> zee </a:t>
                      </a:r>
                      <a:r>
                        <a:rPr lang="en-CA" sz="2800" baseline="0" dirty="0" err="1">
                          <a:solidFill>
                            <a:schemeClr val="bg1"/>
                          </a:solidFill>
                        </a:rPr>
                        <a:t>keos</a:t>
                      </a:r>
                      <a:r>
                        <a:rPr lang="en-CA" sz="2800" baseline="0" dirty="0">
                          <a:solidFill>
                            <a:schemeClr val="bg1"/>
                          </a:solidFill>
                        </a:rPr>
                        <a:t> </a:t>
                      </a:r>
                      <a:r>
                        <a:rPr lang="en-CA" sz="2800" baseline="0">
                          <a:solidFill>
                            <a:schemeClr val="bg1"/>
                          </a:solidFill>
                        </a:rPr>
                        <a:t>Abba ... pi epeskobos (pi metropolites): </a:t>
                      </a:r>
                      <a:r>
                        <a:rPr lang="fi-FI" sz="2800" baseline="0">
                          <a:solidFill>
                            <a:schemeClr val="bg1"/>
                          </a:solidFill>
                        </a:rPr>
                        <a:t>Epchois </a:t>
                      </a:r>
                      <a:endParaRPr lang="fi-FI" sz="2800" baseline="0" dirty="0">
                        <a:solidFill>
                          <a:schemeClr val="bg1"/>
                        </a:solidFill>
                      </a:endParaRPr>
                    </a:p>
                    <a:p>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000" b="1" dirty="0">
                          <a:effectLst/>
                        </a:rPr>
                        <a:t>هيتين نو افشى اريه إيه إيه ابؤنخ ام بنيوت اتطايوت ان ذيكيؤس </a:t>
                      </a:r>
                      <a:r>
                        <a:rPr lang="ar-SA" sz="3000" b="1">
                          <a:effectLst/>
                        </a:rPr>
                        <a:t>آفا ... بى ابيسكوبوس (بى ميتروبوليتيس) ابشويس</a:t>
                      </a:r>
                      <a:endParaRPr lang="ar-SA" sz="3000" b="1" dirty="0">
                        <a:effectLst/>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a:ln>
                            <a:noFill/>
                          </a:ln>
                          <a:solidFill>
                            <a:srgbClr val="FFFF99"/>
                          </a:solidFill>
                          <a:effectLst/>
                          <a:uLnTx/>
                          <a:uFillTx/>
                          <a:latin typeface="+mn-lt"/>
                          <a:ea typeface="+mn-ea"/>
                          <a:cs typeface="+mn-cs"/>
                        </a:rPr>
                        <a:t>بصلواتهم احفظ حياة أبينا المكرم البار أنبا ... الأسقف (المطران) يارب...</a:t>
                      </a:r>
                      <a:endParaRPr kumimoji="0" lang="en-CA" sz="3300" b="1" i="0" u="none" strike="noStrike" kern="1200" cap="none" spc="0" normalizeH="0" baseline="0" noProof="0" dirty="0">
                        <a:ln>
                          <a:noFill/>
                        </a:ln>
                        <a:solidFill>
                          <a:srgbClr val="FFFF99"/>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p:cNvSpPr/>
          <p:nvPr/>
        </p:nvSpPr>
        <p:spPr>
          <a:xfrm>
            <a:off x="2278777" y="44624"/>
            <a:ext cx="4586512" cy="477054"/>
          </a:xfrm>
          <a:prstGeom prst="rect">
            <a:avLst/>
          </a:prstGeom>
        </p:spPr>
        <p:txBody>
          <a:bodyPr wrap="none">
            <a:spAutoFit/>
          </a:bodyPr>
          <a:lstStyle/>
          <a:p>
            <a:pPr lvl="0" algn="ctr" fontAlgn="auto">
              <a:spcBef>
                <a:spcPts val="0"/>
              </a:spcBef>
              <a:spcAft>
                <a:spcPts val="0"/>
              </a:spcAft>
              <a:defRPr/>
            </a:pPr>
            <a:r>
              <a:rPr lang="en-CA" sz="2500" b="1" u="sng">
                <a:solidFill>
                  <a:srgbClr val="FFFF00"/>
                </a:solidFill>
              </a:rPr>
              <a:t>(In the presence of a Bishop)</a:t>
            </a:r>
          </a:p>
        </p:txBody>
      </p:sp>
    </p:spTree>
    <p:extLst>
      <p:ext uri="{BB962C8B-B14F-4D97-AF65-F5344CB8AC3E}">
        <p14:creationId xmlns:p14="http://schemas.microsoft.com/office/powerpoint/2010/main" val="1385979051"/>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190556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That He may confirm us, in the upright faith, and grant us the forgiveness, of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Ho-pos enteftag-ron: khen pee-nahtee etsoton: ow-oh entefer-ehmot nan: em-pee-ko e-vol ente nennovee.</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هوبوس إنتيف طاجرون: خين بى ناهتى إتسوتون: أووه إنتيف إر إهموت نان: إمبيكو إيفول إنتى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لكي يثبتنا في الأيمان المستقيم وينعم لنا بمغفرة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6717075" y="5949280"/>
            <a:ext cx="2133918" cy="369332"/>
          </a:xfrm>
          <a:prstGeom prst="rect">
            <a:avLst/>
          </a:prstGeom>
        </p:spPr>
        <p:txBody>
          <a:bodyPr wrap="none">
            <a:spAutoFit/>
          </a:bodyPr>
          <a:lstStyle/>
          <a:p>
            <a:r>
              <a:rPr lang="en-US">
                <a:solidFill>
                  <a:schemeClr val="bg1"/>
                </a:solidFill>
              </a:rPr>
              <a:t>ثم يقال الربع التالى باللحن </a:t>
            </a:r>
          </a:p>
        </p:txBody>
      </p:sp>
    </p:spTree>
    <p:extLst>
      <p:ext uri="{BB962C8B-B14F-4D97-AF65-F5344CB8AC3E}">
        <p14:creationId xmlns:p14="http://schemas.microsoft.com/office/powerpoint/2010/main" val="2532766090"/>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242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Through the intercessions, of the Mother of God Saint Mary, O Lord grant us, the forgiveness of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Hee-ten nee-epresvey-ya: ente tee-theotokos ethou-ab ma-rey-ya: epchoice aree-ehmot nan em-pee-ko e-vol ente nennovee.</a:t>
                      </a:r>
                      <a:endParaRPr lang="en-US" sz="28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هيتين نى إبريسفيا: إنتى تى ثيؤطوكوس إثؤواب ماريا: إبشويس أرى إهموت نان: إمبيكو إيفول إنتى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بشفاعات والدة الإله القديسة مريم يا رب انعم لنا بمغفرة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56211857"/>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5" name="Rounded Rectangle 24">
            <a:hlinkClick r:id="rId3" action="ppaction://hlinksldjump"/>
          </p:cNvPr>
          <p:cNvSpPr/>
          <p:nvPr/>
        </p:nvSpPr>
        <p:spPr>
          <a:xfrm>
            <a:off x="2226970" y="5106210"/>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Eporo</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6" name="Rounded Rectangle 5">
            <a:hlinkClick r:id="rId4" action="ppaction://hlinksldjump"/>
          </p:cNvPr>
          <p:cNvSpPr/>
          <p:nvPr/>
        </p:nvSpPr>
        <p:spPr>
          <a:xfrm>
            <a:off x="5868144" y="5610037"/>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2623595986"/>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38345697"/>
              </p:ext>
            </p:extLst>
          </p:nvPr>
        </p:nvGraphicFramePr>
        <p:xfrm>
          <a:off x="357188" y="692696"/>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امين</a:t>
                      </a: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p>
                    <a:p>
                      <a:pPr marL="0" marR="0" indent="0" algn="r" defTabSz="914400" rtl="0" eaLnBrk="1" fontAlgn="auto" latinLnBrk="0" hangingPunct="1">
                        <a:lnSpc>
                          <a:spcPct val="100000"/>
                        </a:lnSpc>
                        <a:spcBef>
                          <a:spcPts val="0"/>
                        </a:spcBef>
                        <a:spcAft>
                          <a:spcPts val="0"/>
                        </a:spcAft>
                        <a:buClrTx/>
                        <a:buSzTx/>
                        <a:buFontTx/>
                        <a:buNone/>
                        <a:tabLst/>
                        <a:defRPr/>
                      </a:pPr>
                      <a:r>
                        <a:rPr lang="ar-AE" sz="3000"/>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امين</a:t>
                      </a:r>
                      <a:endParaRPr lang="en-US" sz="30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p:cNvGraphicFramePr>
            <a:graphicFrameLocks noGrp="1"/>
          </p:cNvGraphicFramePr>
          <p:nvPr/>
        </p:nvGraphicFramePr>
        <p:xfrm>
          <a:off x="323528" y="4462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a:ln>
                            <a:noFill/>
                          </a:ln>
                          <a:solidFill>
                            <a:srgbClr val="FFFF00"/>
                          </a:solidFill>
                          <a:effectLst/>
                          <a:uLnTx/>
                          <a:uFillTx/>
                          <a:latin typeface="+mn-lt"/>
                          <a:ea typeface="+mn-ea"/>
                          <a:cs typeface="+mn-cs"/>
                        </a:rPr>
                        <a:t>“Eporo” </a:t>
                      </a:r>
                      <a:r>
                        <a:rPr kumimoji="0" lang="en-CA" sz="3000" b="1" i="0" u="sng" strike="noStrike" kern="1200" cap="none" spc="0" normalizeH="0" baseline="0" noProof="0" dirty="0">
                          <a:ln>
                            <a:noFill/>
                          </a:ln>
                          <a:solidFill>
                            <a:srgbClr val="FFFF00"/>
                          </a:solidFill>
                          <a:effectLst/>
                          <a:uLnTx/>
                          <a:uFillTx/>
                          <a:latin typeface="+mn-lt"/>
                          <a:ea typeface="+mn-ea"/>
                          <a:cs typeface="+mn-cs"/>
                        </a:rPr>
                        <a:t>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78893976"/>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89870419"/>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02034267"/>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Entef esmo eron teeren : entef tovo ennen heet : entef talcho enni shoni : ente nen epseeshi nem nen soma.</a:t>
                      </a:r>
                      <a:endParaRPr lang="en-US" sz="3000" b="1" kern="1200" baseline="0">
                        <a:solidFill>
                          <a:schemeClr val="bg1"/>
                        </a:solidFill>
                        <a:latin typeface="+mn-lt"/>
                        <a:ea typeface="+mn-ea"/>
                        <a:cs typeface="+mn-cs"/>
                      </a:endParaRPr>
                    </a:p>
                    <a:p>
                      <a:pPr algn="just"/>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43699851"/>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87075224"/>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come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Ak-ei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 إى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أتيت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21312349"/>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nvGraphicFramePr>
        <p:xfrm>
          <a:off x="32352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000" b="1" u="sng">
                          <a:solidFill>
                            <a:srgbClr val="FFFF00"/>
                          </a:solidFill>
                        </a:rPr>
                        <a:t>Glorification hymns</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4" name="Rounded Rectangle 23">
            <a:hlinkClick r:id="rId2" action="ppaction://hlinksldjump"/>
          </p:cNvPr>
          <p:cNvSpPr/>
          <p:nvPr/>
        </p:nvSpPr>
        <p:spPr>
          <a:xfrm>
            <a:off x="2226970" y="6113864"/>
            <a:ext cx="4464426"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t>Khen Efran</a:t>
            </a:r>
          </a:p>
        </p:txBody>
      </p:sp>
      <p:sp>
        <p:nvSpPr>
          <p:cNvPr id="20" name="Rectangle 19"/>
          <p:cNvSpPr/>
          <p:nvPr/>
        </p:nvSpPr>
        <p:spPr>
          <a:xfrm>
            <a:off x="2226970" y="5677279"/>
            <a:ext cx="3960440" cy="276999"/>
          </a:xfrm>
          <a:prstGeom prst="rect">
            <a:avLst/>
          </a:prstGeom>
        </p:spPr>
        <p:txBody>
          <a:bodyPr wrap="square">
            <a:spAutoFit/>
          </a:bodyPr>
          <a:lstStyle/>
          <a:p>
            <a:r>
              <a:rPr lang="en-US" sz="1200" b="1" u="sng" dirty="0">
                <a:solidFill>
                  <a:schemeClr val="bg1"/>
                </a:solidFill>
              </a:rPr>
              <a:t>Coptic </a:t>
            </a:r>
            <a:r>
              <a:rPr lang="en-US" sz="1200" b="1" u="sng">
                <a:solidFill>
                  <a:schemeClr val="bg1"/>
                </a:solidFill>
              </a:rPr>
              <a:t>Reader:  </a:t>
            </a:r>
            <a:r>
              <a:rPr lang="en-US" sz="1200" b="1">
                <a:solidFill>
                  <a:schemeClr val="bg1"/>
                </a:solidFill>
              </a:rPr>
              <a:t>16</a:t>
            </a:r>
            <a:r>
              <a:rPr lang="en-US" sz="1200" b="1" dirty="0">
                <a:solidFill>
                  <a:schemeClr val="bg1"/>
                </a:solidFill>
              </a:rPr>
              <a:t>. Hail to you </a:t>
            </a:r>
            <a:r>
              <a:rPr lang="ar-AE" sz="1200" b="1" dirty="0">
                <a:solidFill>
                  <a:schemeClr val="bg1"/>
                </a:solidFill>
              </a:rPr>
              <a:t>السلام لكِ </a:t>
            </a:r>
            <a:r>
              <a:rPr lang="ar-AE" sz="1200" b="1">
                <a:solidFill>
                  <a:schemeClr val="bg1"/>
                </a:solidFill>
              </a:rPr>
              <a:t>يا مريم</a:t>
            </a:r>
            <a:endParaRPr lang="en-US" sz="1200" b="1" dirty="0">
              <a:solidFill>
                <a:schemeClr val="bg1"/>
              </a:solidFill>
            </a:endParaRPr>
          </a:p>
        </p:txBody>
      </p:sp>
      <p:sp>
        <p:nvSpPr>
          <p:cNvPr id="5" name="Rounded Rectangle 4">
            <a:hlinkClick r:id="rId3" action="ppaction://hlinksldjump"/>
          </p:cNvPr>
          <p:cNvSpPr/>
          <p:nvPr/>
        </p:nvSpPr>
        <p:spPr>
          <a:xfrm>
            <a:off x="5868144" y="5590069"/>
            <a:ext cx="3134652" cy="411480"/>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Philopater Mercurius</a:t>
            </a:r>
          </a:p>
        </p:txBody>
      </p:sp>
    </p:spTree>
    <p:extLst>
      <p:ext uri="{BB962C8B-B14F-4D97-AF65-F5344CB8AC3E}">
        <p14:creationId xmlns:p14="http://schemas.microsoft.com/office/powerpoint/2010/main" val="153509447"/>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In the name of the Father and the Son and the Holy Spirit, the Holy and co-essential Trinity</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efran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trias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Omo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Osios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خين افران امفيوت نيم ابشيرى نيم بى ابنيفما اثؤواب تى اترياس اثؤواب ان امو اوسيوس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باسم الآب والابن والروح القدس الثالوث المساوى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Khen</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efran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"خين افران"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8605900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196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Grant us the </a:t>
                      </a:r>
                      <a:r>
                        <a:rPr lang="en-US" sz="3200" b="1" i="0" kern="1200" dirty="0">
                          <a:solidFill>
                            <a:srgbClr val="FFFF99"/>
                          </a:solidFill>
                          <a:latin typeface="+mn-lt"/>
                          <a:ea typeface="+mn-ea"/>
                          <a:cs typeface="+mn-cs"/>
                        </a:rPr>
                        <a:t>forgiveness</a:t>
                      </a:r>
                      <a:r>
                        <a:rPr lang="en-US" sz="3300" b="1" i="0" kern="1200" dirty="0">
                          <a:solidFill>
                            <a:srgbClr val="FFFF99"/>
                          </a:solidFill>
                          <a:latin typeface="+mn-lt"/>
                          <a:ea typeface="+mn-ea"/>
                          <a:cs typeface="+mn-cs"/>
                        </a:rPr>
                        <a:t> of our sins.</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300" dirty="0">
                          <a:solidFill>
                            <a:schemeClr val="bg1"/>
                          </a:solidFill>
                        </a:rPr>
                        <a:t>Ari </a:t>
                      </a:r>
                      <a:r>
                        <a:rPr lang="en-US" sz="3300" dirty="0" err="1">
                          <a:solidFill>
                            <a:schemeClr val="bg1"/>
                          </a:solidFill>
                        </a:rPr>
                        <a:t>ehmot</a:t>
                      </a:r>
                      <a:r>
                        <a:rPr lang="en-US" sz="3300" dirty="0">
                          <a:solidFill>
                            <a:schemeClr val="bg1"/>
                          </a:solidFill>
                        </a:rPr>
                        <a:t> nan </a:t>
                      </a:r>
                      <a:r>
                        <a:rPr lang="en-US" sz="3300" dirty="0" err="1">
                          <a:solidFill>
                            <a:schemeClr val="bg1"/>
                          </a:solidFill>
                        </a:rPr>
                        <a:t>embiko</a:t>
                      </a:r>
                      <a:r>
                        <a:rPr lang="en-US" sz="3300" dirty="0">
                          <a:solidFill>
                            <a:schemeClr val="bg1"/>
                          </a:solidFill>
                        </a:rPr>
                        <a:t> </a:t>
                      </a:r>
                      <a:r>
                        <a:rPr lang="en-US" sz="3300" dirty="0" err="1">
                          <a:solidFill>
                            <a:schemeClr val="bg1"/>
                          </a:solidFill>
                        </a:rPr>
                        <a:t>evol</a:t>
                      </a:r>
                      <a:r>
                        <a:rPr lang="en-US" sz="3300" dirty="0">
                          <a:solidFill>
                            <a:schemeClr val="bg1"/>
                          </a:solidFill>
                        </a:rPr>
                        <a:t> </a:t>
                      </a:r>
                      <a:r>
                        <a:rPr lang="en-US" sz="3300" dirty="0" err="1">
                          <a:solidFill>
                            <a:schemeClr val="bg1"/>
                          </a:solidFill>
                        </a:rPr>
                        <a:t>ente</a:t>
                      </a:r>
                      <a:r>
                        <a:rPr lang="en-US" sz="3300" dirty="0">
                          <a:solidFill>
                            <a:schemeClr val="bg1"/>
                          </a:solidFill>
                        </a:rPr>
                        <a:t> </a:t>
                      </a:r>
                      <a:r>
                        <a:rPr lang="en-US" sz="3300" dirty="0" err="1">
                          <a:solidFill>
                            <a:schemeClr val="bg1"/>
                          </a:solidFill>
                        </a:rPr>
                        <a:t>nen</a:t>
                      </a:r>
                      <a:r>
                        <a:rPr lang="en-US" sz="3300" dirty="0">
                          <a:solidFill>
                            <a:schemeClr val="bg1"/>
                          </a:solidFill>
                        </a:rPr>
                        <a:t> </a:t>
                      </a:r>
                      <a:r>
                        <a:rPr lang="en-US" sz="3300" dirty="0" err="1">
                          <a:solidFill>
                            <a:schemeClr val="bg1"/>
                          </a:solidFill>
                        </a:rPr>
                        <a:t>novi</a:t>
                      </a:r>
                      <a:r>
                        <a:rPr lang="en-US" sz="3300" dirty="0">
                          <a:solidFill>
                            <a:schemeClr val="bg1"/>
                          </a:solidFill>
                        </a:rPr>
                        <a:t>.</a:t>
                      </a: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 آرى اهموت نان امبى كو إيفول</a:t>
                      </a:r>
                    </a:p>
                    <a:p>
                      <a:pPr marL="0" marR="0" indent="0" algn="r" defTabSz="914400" rtl="0" eaLnBrk="1" fontAlgn="auto" latinLnBrk="0" hangingPunct="1">
                        <a:lnSpc>
                          <a:spcPct val="100000"/>
                        </a:lnSpc>
                        <a:spcBef>
                          <a:spcPts val="0"/>
                        </a:spcBef>
                        <a:spcAft>
                          <a:spcPts val="0"/>
                        </a:spcAft>
                        <a:buClrTx/>
                        <a:buSzTx/>
                        <a:buFontTx/>
                        <a:buNone/>
                        <a:tabLst/>
                        <a:defRPr/>
                      </a:pPr>
                      <a:r>
                        <a:rPr lang="ar-SA" sz="3300" b="1" dirty="0">
                          <a:effectLst/>
                        </a:rPr>
                        <a:t>انتى نين نوفى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600" dirty="0">
                          <a:solidFill>
                            <a:srgbClr val="FFFF99"/>
                          </a:solidFill>
                        </a:rPr>
                        <a:t>أنعم علينا بمغفرة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69741969"/>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
        <p:nvSpPr>
          <p:cNvPr id="6" name="Rounded Rectangle 5">
            <a:hlinkClick r:id="rId3"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877977915"/>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72177197"/>
              </p:ext>
            </p:extLst>
          </p:nvPr>
        </p:nvGraphicFramePr>
        <p:xfrm>
          <a:off x="357188" y="26064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Michael the great archangel</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Mikhaeel pinishty en arshi angelos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ميخائيل بى نيشتى إن آرشي آنجيلوس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ميخائيل رئيس الملائكة العظيم</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57852304"/>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44162760"/>
              </p:ext>
            </p:extLst>
          </p:nvPr>
        </p:nvGraphicFramePr>
        <p:xfrm>
          <a:off x="357188" y="260648"/>
          <a:ext cx="8429684" cy="454802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54802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John the Baptist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Axios</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Youannis</a:t>
                      </a:r>
                      <a:r>
                        <a:rPr lang="en-US" sz="3500" b="1" u="none" kern="1200" baseline="0">
                          <a:solidFill>
                            <a:schemeClr val="bg1"/>
                          </a:solidFill>
                          <a:latin typeface="+mn-lt"/>
                          <a:ea typeface="+mn-ea"/>
                          <a:cs typeface="+mn-cs"/>
                        </a:rPr>
                        <a:t> pi ref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-oms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يوأنس بى ريف تى أومس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يوحنا المعمدان</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468172109"/>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61721975"/>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Abba Mark the Apostle</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Markos pi apostolos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آفا ماركوس بى آبوسطولوس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مارمرقس الرسول</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929134043"/>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16729329"/>
              </p:ext>
            </p:extLst>
          </p:nvPr>
        </p:nvGraphicFramePr>
        <p:xfrm>
          <a:off x="357188" y="268738"/>
          <a:ext cx="8429684" cy="5425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My Masters and fathers, the apostles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CA" sz="3600">
                          <a:solidFill>
                            <a:schemeClr val="bg1"/>
                          </a:solidFill>
                        </a:rPr>
                        <a:t>Nachois enyoti en-Apostolos </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ناشويس انيوتى ان أبوسطولوس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SA" sz="3600" b="1">
                          <a:solidFill>
                            <a:srgbClr val="FFFF99"/>
                          </a:solidFill>
                          <a:effectLst/>
                        </a:rPr>
                        <a:t>سادتى</a:t>
                      </a:r>
                      <a:br>
                        <a:rPr lang="ar-SA" sz="3600" b="1">
                          <a:solidFill>
                            <a:srgbClr val="FFFF99"/>
                          </a:solidFill>
                          <a:effectLst/>
                        </a:rPr>
                      </a:br>
                      <a:r>
                        <a:rPr lang="ar-SA" sz="3600" b="1">
                          <a:solidFill>
                            <a:srgbClr val="FFFF99"/>
                          </a:solidFill>
                          <a:effectLst/>
                        </a:rPr>
                        <a:t>الآباء الرسل</a:t>
                      </a:r>
                      <a:br>
                        <a:rPr lang="ar-SA" sz="3600" b="1">
                          <a:solidFill>
                            <a:srgbClr val="FFFF99"/>
                          </a:solidFill>
                          <a:effectLst/>
                        </a:rPr>
                      </a:b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78276076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0522622"/>
              </p:ext>
            </p:extLst>
          </p:nvPr>
        </p:nvGraphicFramePr>
        <p:xfrm>
          <a:off x="357188" y="26873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My Master Prince George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kern="1200" baseline="0">
                          <a:solidFill>
                            <a:schemeClr val="bg1"/>
                          </a:solidFill>
                          <a:latin typeface="+mn-lt"/>
                          <a:ea typeface="+mn-ea"/>
                          <a:cs typeface="+mn-cs"/>
                        </a:rPr>
                        <a:t>Pachois Ep-ouro Gi-orgeos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باشويس ابؤرو جيؤرجيوس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سيدى الملك مارجرجس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621341638"/>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Philopateer Mercurius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Philo-pateer Mercorios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فيلوباتير مرقوريوس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فيلوباتير مرقوريوس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706016045"/>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39496671"/>
              </p:ext>
            </p:extLst>
          </p:nvPr>
        </p:nvGraphicFramePr>
        <p:xfrm>
          <a:off x="357188" y="268738"/>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St. Mina the Fayyat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Abba Mina ente ni-vayat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مينا انتى ني فايات</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مينا البياضى</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289433902"/>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94974174"/>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Abba Bishoy and abba Pavly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Bishoy nem ava Pavly</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بيشوى نيم آفا بافلى</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بيشوى والأنبا بولا</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621994780"/>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49633124"/>
              </p:ext>
            </p:extLst>
          </p:nvPr>
        </p:nvGraphicFramePr>
        <p:xfrm>
          <a:off x="357188" y="268738"/>
          <a:ext cx="8429684" cy="489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Abba Bishoy the beloved of Christ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Ava Bishoy pi mentreet ente Pikhristos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آفا بيشوى بى مينريت انتى بخرستوس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الأنبا بيشوى حبيب المسيح</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60311809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79687011"/>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Aktonk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آكتونك آكسوتى </a:t>
                      </a:r>
                      <a:r>
                        <a:rPr lang="ar-AE" sz="2900" b="1" u="none" dirty="0">
                          <a:solidFill>
                            <a:schemeClr val="bg1"/>
                          </a:solidFill>
                        </a:rPr>
                        <a:t>اممون ناى نان</a:t>
                      </a:r>
                      <a:endParaRPr lang="en-CA" sz="29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قمت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5940152" y="6340521"/>
            <a:ext cx="2990736"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213172" y="6340521"/>
            <a:ext cx="4070856" cy="400110"/>
          </a:xfrm>
          <a:prstGeom prst="rect">
            <a:avLst/>
          </a:prstGeom>
          <a:solidFill>
            <a:srgbClr val="C00000"/>
          </a:solidFill>
        </p:spPr>
        <p:txBody>
          <a:bodyPr wrap="square">
            <a:spAutoFit/>
          </a:bodyPr>
          <a:lstStyle/>
          <a:p>
            <a:pPr algn="ctr"/>
            <a:r>
              <a:rPr lang="en-US" sz="2000" b="1">
                <a:solidFill>
                  <a:srgbClr val="FFFF99"/>
                </a:solidFill>
              </a:rPr>
              <a:t>In the presence of Bishop</a:t>
            </a:r>
            <a:endParaRPr lang="en-US" sz="2000"/>
          </a:p>
        </p:txBody>
      </p:sp>
    </p:spTree>
    <p:extLst>
      <p:ext uri="{BB962C8B-B14F-4D97-AF65-F5344CB8AC3E}">
        <p14:creationId xmlns:p14="http://schemas.microsoft.com/office/powerpoint/2010/main" val="713841693"/>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08092563"/>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Our father the saint abba Macarios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Beniott ethouab ava Macarios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بينيوت إثؤواب آفا مكاريوس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أبينا القديس الأنبا مكاريوس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794482252"/>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4167256"/>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Our father the saint abba Arsanios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Beniott ethouab ava Arsanios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بينيوت إثؤواب آفا أرسانيوس</a:t>
                      </a:r>
                      <a:endParaRPr lang="ar-AE" sz="35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أبينا القديس الأنبا أرسانيوس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ounded Rectangle 5">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132622985"/>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72562648"/>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Pope abba Cyril the Sixth</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Papa ava Kirilos pimah so-ou</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بابا آفا كيريلوس بى ماه سوؤ</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البابا الأنبا كيرلس السادس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696340277"/>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81802890"/>
              </p:ext>
            </p:extLst>
          </p:nvPr>
        </p:nvGraphicFramePr>
        <p:xfrm>
          <a:off x="357188" y="268738"/>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pt-BR" sz="3500" b="1" i="0" kern="1200" baseline="0">
                          <a:solidFill>
                            <a:srgbClr val="FFFF99"/>
                          </a:solidFill>
                          <a:latin typeface="+mn-lt"/>
                          <a:ea typeface="+mn-ea"/>
                          <a:cs typeface="+mn-cs"/>
                        </a:rPr>
                        <a:t>Pope Shenouda The Third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Papa ava Shenouty pimah shomt</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chemeClr val="bg1"/>
                          </a:solidFill>
                        </a:rPr>
                        <a:t>بابا آفا شينوتى بى ماه شومت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600" b="1">
                          <a:solidFill>
                            <a:srgbClr val="FFFF99"/>
                          </a:solidFill>
                        </a:rPr>
                        <a:t>البابا الأنبا شنوده الثالث</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4320480"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013316960"/>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71012277"/>
              </p:ext>
            </p:extLst>
          </p:nvPr>
        </p:nvGraphicFramePr>
        <p:xfrm>
          <a:off x="357188" y="595991"/>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Come let us rejoice with hymns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sing to God, Savior and Judge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At the feast of the martyr, the hero of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تعالوا نتهلل بالألحان،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ونرتل للفادي الديان،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فى عيد الشهيد بطل الإيمان،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our God, we offer You praise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Through Your saint the martyr of Christ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lover of the Father, the faithful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يا إلهنا نُهدي لك المديح،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قديسك شهيد المسيح،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محب الآب إيمانه صحيح، </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600" b="1" i="0" u="sng" strike="noStrike" kern="1200" cap="none" spc="0" normalizeH="0" baseline="0" noProof="0">
                          <a:ln>
                            <a:noFill/>
                          </a:ln>
                          <a:solidFill>
                            <a:srgbClr val="FFFF00"/>
                          </a:solidFill>
                          <a:effectLst/>
                          <a:uLnTx/>
                          <a:uFillTx/>
                          <a:latin typeface="+mn-lt"/>
                          <a:ea typeface="+mn-ea"/>
                          <a:cs typeface="+mn-cs"/>
                        </a:rPr>
                        <a:t>St. Philopater Mercurius Glorification Hymn</a:t>
                      </a:r>
                      <a:endParaRPr lang="en-CA" sz="26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9143342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07018454"/>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Bless us all in your feast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Confirm your children with grace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 received the crowns for your struggle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بالبركة إشملنا يوم عيدك،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بالنعمة ثبت أولادك،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نلت الأكاليل أكملت جهادك،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courageous hero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story is sung with the strings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is brave and doesn’t fear fire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أبو سيفين بطل مِغوَار،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قصة تلحن بالأوتار،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شجاع صَامِد لا يَهَاب النار،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13887993"/>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15508805"/>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father was a hunter in the desert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became a prince through his courage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lived among rulers and great 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والده كان صياد في الصحراء،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صار بشجاعته من الاُمراء،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عاش بين آكابِر ووُزراء،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father was called Noah in baptism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mother called Saphina filled with the Spirit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angel gave him a praised name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صار الوالد بعِماده نوح،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والام سفينة مملؤة بالروح،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وملاك أعطاه إسماً ممدوح،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33759873"/>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67726611"/>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Their intercessor Archangel Michael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Lead them in the fear of Emmanuel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This great hero was this family's fruit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وشفيع العيلة الملاك ميخائيل،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قادها في خوف عمانوئيل،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ثمرتها هذا البطل النبيل،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rode horses when he was young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they made him take his father’s stead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exalted him to be a general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فُرُوسية تعلم وهو شاب،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ولذا اُسنِدَ له عمل الآب،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وتَعَاظم فصار أركان حرب،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27154031"/>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2151743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Barbarians terrified Decius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gathered his soldiers and the guards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their general, steadfast and strong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أفزع داكيوس حرب البربر،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فجمع جنوده والعسكر،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رئيسهم ثابت لم يَتكدر،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"Caesar, fear not your enemies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My God is able to destroy them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grant you this great desire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تخشى يا قيصر من أعدائك،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إلهى قادر يُعطيك مناك،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بهلاكهم على يد فتاك،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82763557"/>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81873984"/>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Michael gave him a fiery sword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Saying "When you destroy the Barbarians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Do not forget your God, O chosen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ميخائيل أعطاه سيفاً من نار،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قائلاً "إذا أهلكت البربر،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تنس إلهك يا مختار،"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battled with power and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two swords shining in his hands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All the enemies fell before his face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دخل الحرب بقوة وإيمان،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وفي يديه يَلمع سيفان،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خارت الأعداء أسفل حُصان،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3487891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81254414"/>
              </p:ext>
            </p:extLst>
          </p:nvPr>
        </p:nvGraphicFramePr>
        <p:xfrm>
          <a:off x="357188" y="692696"/>
          <a:ext cx="8429684" cy="4252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25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you O Mary, the beautiful dove, who gave birth to, God the Word.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a:solidFill>
                            <a:schemeClr val="bg1"/>
                          </a:solidFill>
                        </a:rPr>
                        <a:t>Shere ne Maria, ti chrompi ethnesos</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u="none">
                          <a:solidFill>
                            <a:schemeClr val="bg1"/>
                          </a:solidFill>
                        </a:rPr>
                        <a:t>, thee-etas-misi nan, emifnoti pi-Loghos.</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نى ماريا تى اتشرومبى اثنيسوس ثي إيطاس ميسي نان امفنوتى بى لوغوس</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لك يا مريم الحمامة الحسنة التي ولدت لنا الله الكلمة.</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23096505"/>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4752528">
                  <a:extLst>
                    <a:ext uri="{9D8B030D-6E8A-4147-A177-3AD203B41FA5}">
                      <a16:colId xmlns:a16="http://schemas.microsoft.com/office/drawing/2014/main" val="20000"/>
                    </a:ext>
                  </a:extLst>
                </a:gridCol>
                <a:gridCol w="3677156">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u="sng">
                          <a:solidFill>
                            <a:srgbClr val="FFFF00"/>
                          </a:solidFill>
                        </a:rPr>
                        <a:t>Praxis response</a:t>
                      </a:r>
                      <a:endParaRPr lang="en-US" sz="28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2800" b="1" u="sng">
                          <a:solidFill>
                            <a:srgbClr val="FFFF00"/>
                          </a:solidFill>
                        </a:rPr>
                        <a:t>مرد الإبركسيس</a:t>
                      </a:r>
                      <a:endParaRPr lang="ar-AE" sz="28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81418631"/>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a short time they scattered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Roman soldiers shouted,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God of our general gave him triumph"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بسرعة إنحلوا وزالوا،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وجنود رومية هَتفوا وقالوا،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"أميرنا قد نصره إلهه،"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elevated the ranks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honored all the leaders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Most of all, his hero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أعطى الملك رُتب ونَيَاشين،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وكرامات للرؤساء القادمين،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أكثرها لبطله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32872921"/>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9941039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ordered them to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to offer incense to his idols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steadfastness he refused the order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دعاهم الكافر للسجود،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والتبخير لأبولون المعبود،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تخلف عنهم وصار في جحود،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 do not worship stone or gold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Your gods did not help in the war"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torn his uniform and lost his rank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"أنا لا أسجد لحجر وذهب،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آلهتك لم تنفع في الحرب،"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نزع المنطقة مع الرتب،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79826976"/>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54365022"/>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"My God Jesus whom I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Is worthy of incense and offering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fear and tremble I worship"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"إلهي ومعبودي يسوع،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القربان وبخوره مرفوع،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أنا أسجد أمامه بخشوع،"</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Cross He died for 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from Hades He saved 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 shall not deny Him or leave my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"على الصليب هو فداني،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ومن الجحيم نجاني،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اُنكره واترك إيماني،"</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78982659"/>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77823224"/>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Decius was surprised and promised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grant him many good things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"Your promise is vain and I reject"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دُهِشَ داكيوس وطلب إليه،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بوُعود برَّاقه أثنى عليه،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"وعدك فاني لا أنظر إليه،"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"Do not refuse but be obedient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Or I will humiliate you before everyone"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Our martyr refused with great courage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تُخالف وقَدِّم الطاعة،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لئلا تُهان وسط الجماعة،"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شهيدنا رفض قواه بشجاعة،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82008635"/>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94476936"/>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ordered for him to be whipped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tortured to break his bones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scraped his skin and he stood firm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أمر بجلده أمام العسكر،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بالهنبازين عظمه تكسر،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كَشَطوا جلده فلم يُنكر،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They placed him on hot iron bars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Because of his love to the Lord of hosts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This martyr endured many tortures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مدُّوه على أسياخ وحديد،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والنار على جنبيه تقيد،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ذاق عذابات مُرَّة هذا الشهيد،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35500684"/>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04760072"/>
              </p:ext>
            </p:extLst>
          </p:nvPr>
        </p:nvGraphicFramePr>
        <p:xfrm>
          <a:off x="357188" y="116632"/>
          <a:ext cx="8429684" cy="62026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Emperor ordered to jail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the angel came and healed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who believes in Jesus shall not die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وُضِعَ في حبس بأمر الممقوت،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فشفاه ملاك وذاق الملكوت،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مَنْ يؤمن بيسوع لا يموت،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Lord raised him, and the soldiers shouted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worship God and we are His servants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fear not death, but desire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ربه أقامه فصرخ جنوده،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"له نسجد ونحن عبيده،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نهاب الموت بل معه نُريده،"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63930488"/>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8037804"/>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Caesarea, he received the crown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After Emmanuel comforted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accepted the pain of the sword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قيصرية أخذ الإكليل،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بعد ان عزاه عمانوئيل،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قَبِلَ آلام السيف بتهليل،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Hatour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was martyred and left the 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intercession is never in vain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شهادته في ٢٥ هاتور،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ترك الدنيا وسكن في النور،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مَنْ يتشفَّع به لا يَخُور،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15065608"/>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47416189"/>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Hatour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was martyred and left the 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His intercession is never in vain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يُنادي كل المؤمنين،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بدالة يصيحون قائلين،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"إنجدنا يا إله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May God have mercy upon 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guide us to follow your ways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Our joy multiplies with your blessings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الله يرحمنا بصلاتك،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ويُهدينا لنَسلُك في صفاتك،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ويُزيد أفراحنا ببركاتك،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67767773"/>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78377215"/>
              </p:ext>
            </p:extLst>
          </p:nvPr>
        </p:nvGraphicFramePr>
        <p:xfrm>
          <a:off x="357188" y="116632"/>
          <a:ext cx="8429684" cy="58064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9th of Baona we remember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feast of bringing your relics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Egypt, as a great treasure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تسعة بؤونه له تذكار عيد،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دُخول عُضوه لمصر بتماجيد،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ذَخِيرة ثمينة تمنح تجديد،</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healed the sick and the blind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saved his children from the Devil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 great judge who helps everyone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كم شفى مرضى وفتَّح عميان،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وأنقذ أولاده من الشيطان،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قاضي ماهر يُنصِف ببيان،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30660023"/>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00723104"/>
              </p:ext>
            </p:extLst>
          </p:nvPr>
        </p:nvGraphicFramePr>
        <p:xfrm>
          <a:off x="357188" y="116632"/>
          <a:ext cx="8429684" cy="541020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On the 25th of Abib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also commemorate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The consecration of the beloved's church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وله أيضاً ذِكرى تطيب،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خمسة وعشرين أبيب،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تدشين كنيسة الحبيب،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St. Anthony the great among the saints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Used to pray in his city for years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the church of the martyr of the two swords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أنطونيوس كبير القديسين،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كان يُصلي في بلده لسنين،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كنيسة الشهيد أبي سيفين،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104035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62206670"/>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Hail to John the great fore-runner:</a:t>
                      </a:r>
                      <a:r>
                        <a:rPr lang="en-US" sz="3000" b="1" i="0" kern="1200" baseline="0" dirty="0">
                          <a:solidFill>
                            <a:srgbClr val="FFFF99"/>
                          </a:solidFill>
                          <a:latin typeface="+mn-lt"/>
                          <a:ea typeface="+mn-ea"/>
                          <a:cs typeface="+mn-cs"/>
                        </a:rPr>
                        <a:t> hail to the priest the kinsman of Immanuel</a:t>
                      </a:r>
                      <a:r>
                        <a:rPr lang="en-US" sz="3000" b="1" i="0" kern="1200" dirty="0">
                          <a:solidFill>
                            <a:srgbClr val="FFFF99"/>
                          </a:solidFill>
                          <a:latin typeface="+mn-lt"/>
                          <a:ea typeface="+mn-ea"/>
                          <a:cs typeface="+mn-cs"/>
                        </a:rPr>
                        <a:t> </a:t>
                      </a:r>
                      <a:endParaRPr lang="en-CA" sz="30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u="none" dirty="0" err="1">
                          <a:solidFill>
                            <a:schemeClr val="bg1"/>
                          </a:solidFill>
                        </a:rPr>
                        <a:t>Shere</a:t>
                      </a:r>
                      <a:r>
                        <a:rPr lang="en-US" sz="3000" u="none" dirty="0">
                          <a:solidFill>
                            <a:schemeClr val="bg1"/>
                          </a:solidFill>
                        </a:rPr>
                        <a:t> </a:t>
                      </a:r>
                      <a:r>
                        <a:rPr lang="en-US" sz="3000" u="none" dirty="0" err="1">
                          <a:solidFill>
                            <a:schemeClr val="bg1"/>
                          </a:solidFill>
                        </a:rPr>
                        <a:t>Yo-annis</a:t>
                      </a:r>
                      <a:r>
                        <a:rPr lang="en-US" sz="3000" u="none" dirty="0">
                          <a:solidFill>
                            <a:schemeClr val="bg1"/>
                          </a:solidFill>
                        </a:rPr>
                        <a:t> </a:t>
                      </a:r>
                      <a:r>
                        <a:rPr lang="en-US" sz="3000" u="none" dirty="0" err="1">
                          <a:solidFill>
                            <a:schemeClr val="bg1"/>
                          </a:solidFill>
                        </a:rPr>
                        <a:t>pinishty</a:t>
                      </a:r>
                      <a:r>
                        <a:rPr lang="en-US" sz="3000" u="none" dirty="0">
                          <a:solidFill>
                            <a:schemeClr val="bg1"/>
                          </a:solidFill>
                        </a:rPr>
                        <a:t> </a:t>
                      </a:r>
                      <a:r>
                        <a:rPr lang="en-US" sz="3000" u="none" dirty="0" err="1">
                          <a:solidFill>
                            <a:schemeClr val="bg1"/>
                          </a:solidFill>
                        </a:rPr>
                        <a:t>em</a:t>
                      </a:r>
                      <a:r>
                        <a:rPr lang="en-US" sz="3000" u="none" dirty="0">
                          <a:solidFill>
                            <a:schemeClr val="bg1"/>
                          </a:solidFill>
                        </a:rPr>
                        <a:t> </a:t>
                      </a:r>
                      <a:r>
                        <a:rPr lang="en-US" sz="3000" u="none" dirty="0" err="1">
                          <a:solidFill>
                            <a:schemeClr val="bg1"/>
                          </a:solidFill>
                        </a:rPr>
                        <a:t>ebrod-romos</a:t>
                      </a:r>
                      <a:r>
                        <a:rPr lang="en-US" sz="3000" u="none" dirty="0">
                          <a:solidFill>
                            <a:schemeClr val="bg1"/>
                          </a:solidFill>
                        </a:rPr>
                        <a:t>:</a:t>
                      </a:r>
                      <a:r>
                        <a:rPr lang="en-US" sz="3000" u="none" baseline="0" dirty="0">
                          <a:solidFill>
                            <a:schemeClr val="bg1"/>
                          </a:solidFill>
                        </a:rPr>
                        <a:t> </a:t>
                      </a:r>
                      <a:r>
                        <a:rPr lang="en-US" sz="3000" u="none" baseline="0" dirty="0" err="1">
                          <a:solidFill>
                            <a:schemeClr val="bg1"/>
                          </a:solidFill>
                        </a:rPr>
                        <a:t>shere</a:t>
                      </a:r>
                      <a:r>
                        <a:rPr lang="en-US" sz="3000" u="none" baseline="0" dirty="0">
                          <a:solidFill>
                            <a:schemeClr val="bg1"/>
                          </a:solidFill>
                        </a:rPr>
                        <a:t> pi-</a:t>
                      </a:r>
                      <a:r>
                        <a:rPr lang="en-US" sz="3000" u="none" baseline="0" dirty="0" err="1">
                          <a:solidFill>
                            <a:schemeClr val="bg1"/>
                          </a:solidFill>
                        </a:rPr>
                        <a:t>oweeb</a:t>
                      </a:r>
                      <a:r>
                        <a:rPr lang="en-US" sz="3000" u="none" baseline="0" dirty="0">
                          <a:solidFill>
                            <a:schemeClr val="bg1"/>
                          </a:solidFill>
                        </a:rPr>
                        <a:t> ep-</a:t>
                      </a:r>
                      <a:r>
                        <a:rPr lang="en-US" sz="3000" u="none" baseline="0" dirty="0" err="1">
                          <a:solidFill>
                            <a:schemeClr val="bg1"/>
                          </a:solidFill>
                        </a:rPr>
                        <a:t>sengenees</a:t>
                      </a:r>
                      <a:r>
                        <a:rPr lang="en-US" sz="3000" u="none" baseline="0" dirty="0">
                          <a:solidFill>
                            <a:schemeClr val="bg1"/>
                          </a:solidFill>
                        </a:rPr>
                        <a:t> </a:t>
                      </a:r>
                      <a:r>
                        <a:rPr lang="en-US" sz="3000" u="none" baseline="0" dirty="0" err="1">
                          <a:solidFill>
                            <a:schemeClr val="bg1"/>
                          </a:solidFill>
                        </a:rPr>
                        <a:t>en</a:t>
                      </a:r>
                      <a:r>
                        <a:rPr lang="en-US" sz="3000" u="none" baseline="0" dirty="0">
                          <a:solidFill>
                            <a:schemeClr val="bg1"/>
                          </a:solidFill>
                        </a:rPr>
                        <a:t> </a:t>
                      </a:r>
                      <a:r>
                        <a:rPr lang="en-US" sz="3000" u="none" baseline="0" dirty="0" err="1">
                          <a:solidFill>
                            <a:schemeClr val="bg1"/>
                          </a:solidFill>
                        </a:rPr>
                        <a:t>emma-noeel</a:t>
                      </a:r>
                      <a:r>
                        <a:rPr lang="en-US" sz="3000" u="none" dirty="0">
                          <a:solidFill>
                            <a:schemeClr val="bg1"/>
                          </a:solidFill>
                        </a:rPr>
                        <a:t>.</a:t>
                      </a:r>
                      <a:endParaRPr lang="en-US"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شيرى يوآنس بينيشتى ام ابرودروموس: شيرى بى اويب اب سينجينيس ان اممانوئيل</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dirty="0">
                          <a:solidFill>
                            <a:srgbClr val="FFFF99"/>
                          </a:solidFill>
                        </a:rPr>
                        <a:t>السلام ليوحنا العظيم السابق: السلام للكاهن نسيب عمانوئيل</a:t>
                      </a:r>
                      <a:endParaRPr lang="en-CA" sz="32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17550951"/>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48437845"/>
              </p:ext>
            </p:extLst>
          </p:nvPr>
        </p:nvGraphicFramePr>
        <p:xfrm>
          <a:off x="357188" y="116632"/>
          <a:ext cx="8429684" cy="50139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 is a strong intercessor for the virgins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Like the righteous St. Demiana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all who walk in purity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هو شفيع قوي للعذارى،</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كالقديسة دميانة البارة،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وجميع مَنْ يَسلُك بطهارة،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Also Sophia and the virgins,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Emperor Julian martyred them,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our hero stabbed 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وصوفية من عذارى الرَّها،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قتلهم يوليانوس في ساعة،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بطلنا نقم لهم في الساحة،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10357045"/>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43627582"/>
              </p:ext>
            </p:extLst>
          </p:nvPr>
        </p:nvGraphicFramePr>
        <p:xfrm>
          <a:off x="357188" y="116632"/>
          <a:ext cx="8429684" cy="446532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Save us from the Devil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As you saved Abba Basil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killed Julian the infidel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نجنا من شر بي ذيافولوس،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كما خلصت الآب باسيليوس،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وقتلت الجاحد يوليانوس،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In his icon, he is a knight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Riding on a great horse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With his two swords a cross above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فارس حُصانه أدهم في الصورة،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رأسه مايلة إجابة منظورة،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سيفاه صليب فوقه مَرقُورة،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02982475"/>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34361660"/>
              </p:ext>
            </p:extLst>
          </p:nvPr>
        </p:nvGraphicFramePr>
        <p:xfrm>
          <a:off x="357188" y="116632"/>
          <a:ext cx="8429684" cy="541020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Abandon us not we the sinners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Teach us to please God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love Him as you have done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لا تُهملنا نحن الخطاة،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علِّمنا كيف نُرضي الله،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نحبه فنتمثّل بكَ يا فتاه،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God confirm in the faith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make the lazy become strong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We overcome with the help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ثبتنا يا رب على الإيمان،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شدد سَوَاعِد الكسلان،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نغلب فقد فاز ببيان،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9897475"/>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31549855"/>
              </p:ext>
            </p:extLst>
          </p:nvPr>
        </p:nvGraphicFramePr>
        <p:xfrm>
          <a:off x="357188" y="116632"/>
          <a:ext cx="8429684" cy="48615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2062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O Lord save us by Your Cross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And deal with us in Your wonders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By the intercession of Your martyr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يا رب إنصُرنا بصليبك،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واعمل معنا كآعاجيبك،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بشفاعة الشهيد حبيبك،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فيلوباتير مرقوريوس.</a:t>
                      </a:r>
                      <a:endParaRPr kumimoji="0" lang="en-US" sz="3000" b="1" i="0" u="none" strike="noStrike" kern="1200" cap="none" spc="0" normalizeH="0" baseline="0" noProof="0">
                        <a:ln>
                          <a:noFill/>
                        </a:ln>
                        <a:solidFill>
                          <a:prstClr val="white"/>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100" b="1" i="0" u="none" strike="noStrike" kern="1200" cap="none" spc="0" normalizeH="0" baseline="0" noProof="0">
                        <a:ln>
                          <a:noFill/>
                        </a:ln>
                        <a:solidFill>
                          <a:prstClr val="white"/>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67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Help us O our holy God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To praise Your chosen martyr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As we all say, "Axios"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a:ln>
                            <a:noFill/>
                          </a:ln>
                          <a:solidFill>
                            <a:srgbClr val="FFFF99"/>
                          </a:solidFill>
                          <a:effectLst/>
                          <a:uLnTx/>
                          <a:uFillTx/>
                          <a:latin typeface="+mn-lt"/>
                          <a:ea typeface="+mn-ea"/>
                          <a:cs typeface="+mn-cs"/>
                        </a:rPr>
                        <a:t>Philopateer Mercurius.</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ساعدنا يا إلهنا القدوس،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في مدح صَفِيَّك بي أثلوفوروس،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ونقول جميعاً أكسيوس،</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000" b="1" i="0" u="none" strike="noStrike" kern="1200" cap="none" spc="0" normalizeH="0" baseline="0" noProof="0">
                          <a:ln>
                            <a:noFill/>
                          </a:ln>
                          <a:solidFill>
                            <a:prstClr val="white"/>
                          </a:solidFill>
                          <a:effectLst/>
                          <a:uLnTx/>
                          <a:uFillTx/>
                          <a:latin typeface="+mn-lt"/>
                          <a:ea typeface="+mn-ea"/>
                          <a:cs typeface="+mn-cs"/>
                        </a:rPr>
                        <a:t>لفيلوباتير مرقوريوس.</a:t>
                      </a:r>
                      <a:endParaRPr kumimoji="0" lang="en-US" sz="2800" b="1" i="0" u="none" strike="noStrike" kern="1200" cap="none" spc="0" normalizeH="0" baseline="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91987324"/>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5990"/>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In the name of the Father and the Son and the Holy Spirit, the Holy and co-essential Trinity</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efran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Efiot</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nem</a:t>
                      </a:r>
                      <a:r>
                        <a:rPr kumimoji="0" lang="en-CA" sz="3000" b="1" i="0" u="none" strike="noStrike" kern="1200" cap="none" spc="0" normalizeH="0" baseline="0" noProof="0" dirty="0">
                          <a:ln>
                            <a:noFill/>
                          </a:ln>
                          <a:solidFill>
                            <a:schemeClr val="bg1"/>
                          </a:solidFill>
                          <a:effectLst/>
                          <a:uLnTx/>
                          <a:uFillTx/>
                          <a:latin typeface="+mn-lt"/>
                          <a:ea typeface="+mn-ea"/>
                          <a:cs typeface="+mn-cs"/>
                        </a:rPr>
                        <a:t> Pi </a:t>
                      </a:r>
                      <a:r>
                        <a:rPr kumimoji="0" lang="en-CA" sz="30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trias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ethou-wab</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Omo</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Osios</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خين افران امفيوت نيم ابشيرى نيم بى ابنيفما اثؤواب تى اترياس اثؤواب ان امو اوسيوس</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باسم الآب والابن والروح القدس الثالوث المساوى</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27384"/>
          <a:ext cx="8429684" cy="64807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80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3000" b="1" i="0" u="sng" strike="noStrike" kern="1200" cap="none" spc="0" normalizeH="0" baseline="0" noProof="0" dirty="0">
                          <a:ln>
                            <a:noFill/>
                          </a:ln>
                          <a:solidFill>
                            <a:srgbClr val="FFFF00"/>
                          </a:solidFill>
                          <a:effectLst/>
                          <a:uLnTx/>
                          <a:uFillTx/>
                          <a:latin typeface="+mn-lt"/>
                          <a:ea typeface="+mn-ea"/>
                          <a:cs typeface="+mn-cs"/>
                        </a:rPr>
                        <a:t>“</a:t>
                      </a:r>
                      <a:r>
                        <a:rPr kumimoji="0" lang="en-CA" sz="3000" b="1" i="0" u="sng" strike="noStrike" kern="1200" cap="none" spc="0" normalizeH="0" baseline="0" noProof="0" dirty="0" err="1">
                          <a:ln>
                            <a:noFill/>
                          </a:ln>
                          <a:solidFill>
                            <a:srgbClr val="FFFF00"/>
                          </a:solidFill>
                          <a:effectLst/>
                          <a:uLnTx/>
                          <a:uFillTx/>
                          <a:latin typeface="+mn-lt"/>
                          <a:ea typeface="+mn-ea"/>
                          <a:cs typeface="+mn-cs"/>
                        </a:rPr>
                        <a:t>Khen</a:t>
                      </a:r>
                      <a:r>
                        <a:rPr kumimoji="0" lang="en-CA" sz="3000" b="1" i="0" u="sng" strike="noStrike" kern="1200" cap="none" spc="0" normalizeH="0" baseline="0" noProof="0" dirty="0">
                          <a:ln>
                            <a:noFill/>
                          </a:ln>
                          <a:solidFill>
                            <a:srgbClr val="FFFF00"/>
                          </a:solidFill>
                          <a:effectLst/>
                          <a:uLnTx/>
                          <a:uFillTx/>
                          <a:latin typeface="+mn-lt"/>
                          <a:ea typeface="+mn-ea"/>
                          <a:cs typeface="+mn-cs"/>
                        </a:rPr>
                        <a:t> </a:t>
                      </a:r>
                      <a:r>
                        <a:rPr kumimoji="0" lang="en-CA" sz="3000" b="1" i="0" u="sng" strike="noStrike" kern="1200" cap="none" spc="0" normalizeH="0" baseline="0" noProof="0" dirty="0" err="1">
                          <a:ln>
                            <a:noFill/>
                          </a:ln>
                          <a:solidFill>
                            <a:srgbClr val="FFFF00"/>
                          </a:solidFill>
                          <a:effectLst/>
                          <a:uLnTx/>
                          <a:uFillTx/>
                          <a:latin typeface="+mn-lt"/>
                          <a:ea typeface="+mn-ea"/>
                          <a:cs typeface="+mn-cs"/>
                        </a:rPr>
                        <a:t>efran</a:t>
                      </a:r>
                      <a:r>
                        <a:rPr kumimoji="0" lang="en-CA" sz="3000" b="1" i="0" u="sng" strike="noStrike" kern="1200" cap="none" spc="0" normalizeH="0" baseline="0" noProof="0" dirty="0">
                          <a:ln>
                            <a:noFill/>
                          </a:ln>
                          <a:solidFill>
                            <a:srgbClr val="FFFF00"/>
                          </a:solidFill>
                          <a:effectLst/>
                          <a:uLnTx/>
                          <a:uFillTx/>
                          <a:latin typeface="+mn-lt"/>
                          <a:ea typeface="+mn-ea"/>
                          <a:cs typeface="+mn-cs"/>
                        </a:rPr>
                        <a:t>” Hymn</a:t>
                      </a:r>
                      <a:endParaRPr lang="en-CA" sz="3300" b="1"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100" b="1" i="0" u="sng" strike="noStrike" kern="1200" cap="none" spc="0" normalizeH="0" baseline="0" noProof="0" dirty="0">
                          <a:ln>
                            <a:noFill/>
                          </a:ln>
                          <a:solidFill>
                            <a:srgbClr val="FFFF00"/>
                          </a:solidFill>
                          <a:effectLst/>
                          <a:uLnTx/>
                          <a:uFillTx/>
                          <a:latin typeface="+mn-lt"/>
                          <a:ea typeface="+mn-ea"/>
                          <a:cs typeface="+mn-cs"/>
                        </a:rPr>
                        <a:t>لحن "خين افران"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80758901"/>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Saint Mary the Virgin</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Axia</a:t>
                      </a: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 Agia Maria </a:t>
                      </a:r>
                      <a:r>
                        <a:rPr lang="en-US" sz="3500" b="1" u="none" kern="1200" baseline="0" err="1">
                          <a:solidFill>
                            <a:schemeClr val="bg1"/>
                          </a:solidFill>
                          <a:latin typeface="+mn-lt"/>
                          <a:ea typeface="+mn-ea"/>
                          <a:cs typeface="+mn-cs"/>
                        </a:rPr>
                        <a:t>Ti</a:t>
                      </a:r>
                      <a:r>
                        <a:rPr lang="en-US" sz="3500" b="1" u="none" kern="1200" baseline="0">
                          <a:solidFill>
                            <a:schemeClr val="bg1"/>
                          </a:solidFill>
                          <a:latin typeface="+mn-lt"/>
                          <a:ea typeface="+mn-ea"/>
                          <a:cs typeface="+mn-cs"/>
                        </a:rPr>
                        <a:t>-Parthenos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اكسيا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تى آجيا ماريا تى بارثينوس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مستحقة مستحقة مستحقة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القديسة مريم العذراء</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a:off x="709642" y="332656"/>
            <a:ext cx="7724775" cy="733425"/>
          </a:xfrm>
          <a:prstGeom prst="rect">
            <a:avLst/>
          </a:prstGeom>
        </p:spPr>
      </p:pic>
    </p:spTree>
    <p:extLst>
      <p:ext uri="{BB962C8B-B14F-4D97-AF65-F5344CB8AC3E}">
        <p14:creationId xmlns:p14="http://schemas.microsoft.com/office/powerpoint/2010/main" val="148272730"/>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3791839"/>
              </p:ext>
            </p:extLst>
          </p:nvPr>
        </p:nvGraphicFramePr>
        <p:xfrm>
          <a:off x="357188" y="1271016"/>
          <a:ext cx="8429684" cy="4358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Worthy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i="0" kern="1200" baseline="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baseline="0">
                          <a:solidFill>
                            <a:srgbClr val="FFFF99"/>
                          </a:solidFill>
                          <a:latin typeface="+mn-lt"/>
                          <a:ea typeface="+mn-ea"/>
                          <a:cs typeface="+mn-cs"/>
                        </a:rPr>
                        <a:t>Philopateer Mercurius</a:t>
                      </a:r>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Axios</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u="none" kern="1200" baseline="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a:solidFill>
                            <a:schemeClr val="bg1"/>
                          </a:solidFill>
                          <a:latin typeface="+mn-lt"/>
                          <a:ea typeface="+mn-ea"/>
                          <a:cs typeface="+mn-cs"/>
                        </a:rPr>
                        <a:t>Philo-pateer Mercorios</a:t>
                      </a:r>
                      <a:endParaRPr lang="en-US" sz="3500" b="1" kern="1200" baseline="0">
                        <a:solidFill>
                          <a:schemeClr val="bg1"/>
                        </a:solidFill>
                        <a:latin typeface="+mn-lt"/>
                        <a:ea typeface="+mn-ea"/>
                        <a:cs typeface="+mn-cs"/>
                      </a:endParaRPr>
                    </a:p>
                    <a:p>
                      <a:pPr algn="just"/>
                      <a:endParaRPr lang="en-US" sz="35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اكسيوس </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p>
                    <a:p>
                      <a:pPr marL="0" marR="0" indent="0" algn="r" defTabSz="914400" rtl="0" eaLnBrk="1" fontAlgn="auto" latinLnBrk="0" hangingPunct="1">
                        <a:lnSpc>
                          <a:spcPct val="100000"/>
                        </a:lnSpc>
                        <a:spcBef>
                          <a:spcPts val="0"/>
                        </a:spcBef>
                        <a:spcAft>
                          <a:spcPts val="0"/>
                        </a:spcAft>
                        <a:buClrTx/>
                        <a:buSzTx/>
                        <a:buFontTx/>
                        <a:buNone/>
                        <a:tabLst/>
                        <a:defRPr/>
                      </a:pPr>
                      <a:r>
                        <a:rPr lang="ar-AE" sz="3500"/>
                        <a:t>فيلوباتير مرقوريوس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مستحق مستحق مستحق</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فيلوباتير مرقوريوس</a:t>
                      </a:r>
                      <a:endParaRPr lang="en-US" sz="35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ounded Rectangle 3">
            <a:hlinkClick r:id="rId2" action="ppaction://hlinksldjump"/>
          </p:cNvPr>
          <p:cNvSpPr/>
          <p:nvPr/>
        </p:nvSpPr>
        <p:spPr>
          <a:xfrm>
            <a:off x="179512" y="6081104"/>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1412571457"/>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950435" y="188640"/>
            <a:ext cx="3243197"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Midnight Praises</a:t>
            </a:r>
            <a:endParaRPr lang="en-CA" sz="3000" b="1" u="sng" dirty="0">
              <a:solidFill>
                <a:srgbClr val="FFFF00"/>
              </a:solidFill>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00061" y="742638"/>
            <a:ext cx="3743943" cy="5316400"/>
          </a:xfrm>
          <a:prstGeom prst="rect">
            <a:avLst/>
          </a:prstGeom>
        </p:spPr>
      </p:pic>
      <p:sp>
        <p:nvSpPr>
          <p:cNvPr id="5" name="Rounded Rectangle 4">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4018164456"/>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226349286"/>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2126102" y="62068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 theno hymn</a:t>
            </a:r>
          </a:p>
        </p:txBody>
      </p:sp>
      <p:sp>
        <p:nvSpPr>
          <p:cNvPr id="7" name="Rectangle 6">
            <a:hlinkClick r:id="rId3"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9" name="Rectangle 8">
            <a:hlinkClick r:id="rId4" action="ppaction://hlinksldjump"/>
          </p:cNvPr>
          <p:cNvSpPr/>
          <p:nvPr/>
        </p:nvSpPr>
        <p:spPr>
          <a:xfrm>
            <a:off x="2126102" y="119082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First Canticle “Hoos“</a:t>
            </a:r>
          </a:p>
        </p:txBody>
      </p:sp>
      <p:sp>
        <p:nvSpPr>
          <p:cNvPr id="10" name="Rectangle 9">
            <a:hlinkClick r:id="rId5"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6"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7"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8"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9"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10"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11"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2"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6" name="Rounded Rectangle 4">
            <a:hlinkClick r:id="rId13" action="ppaction://hlinksldjump"/>
            <a:extLst>
              <a:ext uri="{FF2B5EF4-FFF2-40B4-BE49-F238E27FC236}">
                <a16:creationId xmlns:a16="http://schemas.microsoft.com/office/drawing/2014/main" id="{E606BC6F-F93B-49FC-9C7A-8EBFB1003858}"/>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1498447044"/>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82393722"/>
              </p:ext>
            </p:extLst>
          </p:nvPr>
        </p:nvGraphicFramePr>
        <p:xfrm>
          <a:off x="357188" y="764704"/>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Arise O children of the light, let us praise the Lord of hosts.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 theno e-epshoi, ni-shiri ente pi-ou-oyni, enten-hos e-Epshois ente ni-gom.</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ثينو إإبشوي ني شيري إنتى بي أوأويني إنتين هوس إي إبتشويس إنتى ني جوم.</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قوموا يا بني النور، لنسبح رب القوات.</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3007186" y="188640"/>
            <a:ext cx="3129704"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Ten theno hymn</a:t>
            </a:r>
            <a:endParaRPr lang="en-CA" sz="3000" b="1" u="sng" dirty="0">
              <a:solidFill>
                <a:srgbClr val="FFFF00"/>
              </a:solidFill>
            </a:endParaRPr>
          </a:p>
        </p:txBody>
      </p:sp>
    </p:spTree>
    <p:extLst>
      <p:ext uri="{BB962C8B-B14F-4D97-AF65-F5344CB8AC3E}">
        <p14:creationId xmlns:p14="http://schemas.microsoft.com/office/powerpoint/2010/main" val="38535501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97461171"/>
              </p:ext>
            </p:extLst>
          </p:nvPr>
        </p:nvGraphicFramePr>
        <p:xfrm>
          <a:off x="357188" y="113104"/>
          <a:ext cx="8429684" cy="5715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201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Blessed are You indeed,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fi-FI" sz="28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u="none" dirty="0" err="1">
                          <a:solidFill>
                            <a:schemeClr val="bg1"/>
                          </a:solidFill>
                        </a:rPr>
                        <a:t>Eksmaro-ot</a:t>
                      </a:r>
                      <a:r>
                        <a:rPr lang="en-US" sz="2800" u="none" baseline="0" dirty="0">
                          <a:solidFill>
                            <a:schemeClr val="bg1"/>
                          </a:solidFill>
                        </a:rPr>
                        <a:t> aleethos: </a:t>
                      </a:r>
                      <a:r>
                        <a:rPr lang="en-US" sz="2800" u="none" baseline="0" dirty="0" err="1">
                          <a:solidFill>
                            <a:schemeClr val="bg1"/>
                          </a:solidFill>
                        </a:rPr>
                        <a:t>nem</a:t>
                      </a:r>
                      <a:r>
                        <a:rPr lang="en-US" sz="2800" u="none" baseline="0" dirty="0">
                          <a:solidFill>
                            <a:schemeClr val="bg1"/>
                          </a:solidFill>
                        </a:rPr>
                        <a:t> </a:t>
                      </a:r>
                      <a:r>
                        <a:rPr lang="en-US" sz="2800" u="none" baseline="0" dirty="0" err="1">
                          <a:solidFill>
                            <a:schemeClr val="bg1"/>
                          </a:solidFill>
                        </a:rPr>
                        <a:t>Pekyot</a:t>
                      </a:r>
                      <a:r>
                        <a:rPr lang="en-US" sz="2800" u="none" baseline="0" dirty="0">
                          <a:solidFill>
                            <a:schemeClr val="bg1"/>
                          </a:solidFill>
                        </a:rPr>
                        <a:t> </a:t>
                      </a:r>
                      <a:r>
                        <a:rPr lang="en-US" sz="2800" u="none" baseline="0" dirty="0" err="1">
                          <a:solidFill>
                            <a:schemeClr val="bg1"/>
                          </a:solidFill>
                        </a:rPr>
                        <a:t>en-Aghathos</a:t>
                      </a:r>
                      <a:r>
                        <a:rPr lang="en-US" sz="2800" u="none" baseline="0" dirty="0">
                          <a:solidFill>
                            <a:schemeClr val="bg1"/>
                          </a:solidFill>
                        </a:rPr>
                        <a:t>, </a:t>
                      </a:r>
                      <a:r>
                        <a:rPr lang="en-US" sz="2800" u="none" baseline="0" dirty="0" err="1">
                          <a:solidFill>
                            <a:schemeClr val="bg1"/>
                          </a:solidFill>
                        </a:rPr>
                        <a:t>nem</a:t>
                      </a:r>
                      <a:r>
                        <a:rPr lang="en-US" sz="2800" u="none" baseline="0" dirty="0">
                          <a:solidFill>
                            <a:schemeClr val="bg1"/>
                          </a:solidFill>
                        </a:rPr>
                        <a:t> Pi-</a:t>
                      </a:r>
                      <a:r>
                        <a:rPr lang="en-US" sz="2800" u="none" baseline="0" dirty="0" err="1">
                          <a:solidFill>
                            <a:schemeClr val="bg1"/>
                          </a:solidFill>
                        </a:rPr>
                        <a:t>Ebnevma</a:t>
                      </a:r>
                      <a:r>
                        <a:rPr lang="en-US" sz="2800" u="none" baseline="0" dirty="0">
                          <a:solidFill>
                            <a:schemeClr val="bg1"/>
                          </a:solidFill>
                        </a:rPr>
                        <a:t> </a:t>
                      </a:r>
                      <a:r>
                        <a:rPr lang="en-US" sz="2800" u="none" baseline="0" dirty="0" err="1">
                          <a:solidFill>
                            <a:schemeClr val="bg1"/>
                          </a:solidFill>
                        </a:rPr>
                        <a:t>Ethowwab</a:t>
                      </a:r>
                      <a:r>
                        <a:rPr lang="en-US" sz="2800" u="none" baseline="0" dirty="0">
                          <a:solidFill>
                            <a:schemeClr val="bg1"/>
                          </a:solidFill>
                        </a:rPr>
                        <a:t> </a:t>
                      </a:r>
                      <a:r>
                        <a:rPr lang="en-US" sz="2800" u="none" baseline="0">
                          <a:solidFill>
                            <a:schemeClr val="bg1"/>
                          </a:solidFill>
                        </a:rPr>
                        <a:t>Je aktonk aksoty </a:t>
                      </a:r>
                      <a:r>
                        <a:rPr lang="en-US" sz="2800" u="none" baseline="0" dirty="0" err="1">
                          <a:solidFill>
                            <a:schemeClr val="bg1"/>
                          </a:solidFill>
                        </a:rPr>
                        <a:t>Emmon</a:t>
                      </a:r>
                      <a:r>
                        <a:rPr lang="en-US" sz="2800" u="none" baseline="0" dirty="0">
                          <a:solidFill>
                            <a:schemeClr val="bg1"/>
                          </a:solidFill>
                        </a:rPr>
                        <a:t> </a:t>
                      </a:r>
                      <a:r>
                        <a:rPr lang="en-US" sz="2800" u="none" baseline="0" dirty="0" err="1">
                          <a:solidFill>
                            <a:schemeClr val="bg1"/>
                          </a:solidFill>
                        </a:rPr>
                        <a:t>Nai</a:t>
                      </a:r>
                      <a:r>
                        <a:rPr lang="en-US" sz="2800" u="none" baseline="0" dirty="0">
                          <a:solidFill>
                            <a:schemeClr val="bg1"/>
                          </a:solidFill>
                        </a:rPr>
                        <a:t> Nan</a:t>
                      </a:r>
                      <a:endParaRPr lang="fi-FI" sz="28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u="none" dirty="0">
                          <a:solidFill>
                            <a:schemeClr val="bg1"/>
                          </a:solidFill>
                        </a:rPr>
                        <a:t>اكسماروؤت آليثوس نيم بيك يوت ان آغاثوس نيم بى ابنيفما اثؤواب </a:t>
                      </a:r>
                      <a:r>
                        <a:rPr lang="ar-AE" sz="3200" b="1" u="none">
                          <a:solidFill>
                            <a:schemeClr val="bg1"/>
                          </a:solidFill>
                        </a:rPr>
                        <a:t>جى آكتونك سوتى </a:t>
                      </a:r>
                      <a:r>
                        <a:rPr lang="ar-AE" sz="3200" b="1" u="none" dirty="0">
                          <a:solidFill>
                            <a:schemeClr val="bg1"/>
                          </a:solidFill>
                        </a:rPr>
                        <a:t>اممون ناى نان</a:t>
                      </a:r>
                      <a:endParaRPr lang="en-CA" sz="32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u="none" dirty="0">
                          <a:solidFill>
                            <a:srgbClr val="FFFF99"/>
                          </a:solidFill>
                        </a:rPr>
                        <a:t>مبارك أنت بالحقيقة، مع أبيك الصالح، والروح القدس، </a:t>
                      </a:r>
                      <a:r>
                        <a:rPr lang="ar-AE" sz="3300" u="none">
                          <a:solidFill>
                            <a:srgbClr val="FFFF99"/>
                          </a:solidFill>
                        </a:rPr>
                        <a:t>لأنك </a:t>
                      </a:r>
                      <a:r>
                        <a:rPr lang="ar-AE" sz="3300" b="1" u="none">
                          <a:solidFill>
                            <a:srgbClr val="FFFF99"/>
                          </a:solidFill>
                        </a:rPr>
                        <a:t>قمت </a:t>
                      </a:r>
                      <a:r>
                        <a:rPr lang="ar-AE" sz="3300" u="none">
                          <a:solidFill>
                            <a:srgbClr val="FFFF99"/>
                          </a:solidFill>
                        </a:rPr>
                        <a:t>وخلصتنا</a:t>
                      </a:r>
                      <a:r>
                        <a:rPr lang="ar-AE" sz="3300" u="none" dirty="0">
                          <a:solidFill>
                            <a:srgbClr val="FFFF99"/>
                          </a:solidFill>
                        </a:rPr>
                        <a:t>.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552292" y="6305024"/>
            <a:ext cx="4032388"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2555776" y="5828104"/>
            <a:ext cx="4028903" cy="400110"/>
          </a:xfrm>
          <a:prstGeom prst="rect">
            <a:avLst/>
          </a:prstGeom>
          <a:solidFill>
            <a:srgbClr val="C00000"/>
          </a:solidFill>
        </p:spPr>
        <p:txBody>
          <a:bodyPr wrap="square">
            <a:spAutoFit/>
          </a:bodyPr>
          <a:lstStyle/>
          <a:p>
            <a:pPr algn="ctr"/>
            <a:r>
              <a:rPr lang="en-CA" sz="2000" b="1">
                <a:solidFill>
                  <a:schemeClr val="bg1"/>
                </a:solidFill>
              </a:rPr>
              <a:t>Glorification</a:t>
            </a:r>
            <a:endParaRPr lang="en-US" sz="2000" b="1">
              <a:solidFill>
                <a:srgbClr val="FFFF99"/>
              </a:solidFill>
            </a:endParaRPr>
          </a:p>
        </p:txBody>
      </p:sp>
    </p:spTree>
    <p:extLst>
      <p:ext uri="{BB962C8B-B14F-4D97-AF65-F5344CB8AC3E}">
        <p14:creationId xmlns:p14="http://schemas.microsoft.com/office/powerpoint/2010/main" val="740482850"/>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7954209"/>
              </p:ext>
            </p:extLst>
          </p:nvPr>
        </p:nvGraphicFramePr>
        <p:xfrm>
          <a:off x="357188" y="18864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That He may grant us the salvation of our souls.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Hopos entef er-ehmot nan emep-soti ente nen-epsishi.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هوبوس إنتيف إرإهموت نان إم إبسوتي إنتى نين إبسيشي.</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لكي ينعم لنا بخلاص نفوسنا.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0005297"/>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063535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Whenever we stand before You in the flesh.</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epjin ethrin ohi era-ten, empek emtho soma ti-kos.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إيجين إثرين أوهي إيراتين إمبيك إمثو سوماتيكوس.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عندما نقف أمامك جسدياً.</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34762312"/>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00383135"/>
              </p:ext>
            </p:extLst>
          </p:nvPr>
        </p:nvGraphicFramePr>
        <p:xfrm>
          <a:off x="357188" y="188640"/>
          <a:ext cx="8429684" cy="2377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Cast away from our minds the slumber of sleep.</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Ali-owi evol hiten pen-nous empi-hinim, ente ti-evshi.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آلي أوي إيفول هيتين بين نوس إمبي هينيم إنتى تي إفشي.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إنزع عن عقولنا نوم الغفلة.</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40099741"/>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48413084"/>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Grant us sobriety O Lord, that we may know how to stand before You at times of prayer.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Moi nan Epshois en-ou-metref ernem-feen, hopos enten-kati enten-ouhi e-raten, empek-emtho, emifnav ente ti-epros-evshi.</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موي نان إبتشويس إن أوميت ريف إرنيمفين هوبوس إنتين كاتي إنتين أوهي إيراتين إمبيك إمثو إم إفتاف إنتى تي إبروس إفشي.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أعطنا يا رب يقظة، لكي نفهم أن نقف أمامك وقت الصلاة.</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89268902"/>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6114590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And ascribe unto You the befitting glorification, and win the forgiveness of our many sins.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Owoh enten ou-orp nak, e-epshoi enti-zoksologeia eterep-repi, owoh enten-shashni e-epko-evol ente nen-novi etosh.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إنتين أو أورب ناك إبشوي إنتى ذوكسولوجيا إتئير إيوي بي: أووه إنتين شاشني إإبكو إيفول إنتى نين نوفي إتؤش: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ونرسل لك إلى فوق التمجيد اللائق، ونفوز بغفران خطايانا الكثيرة.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45514624"/>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47111010"/>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Behold bless the Lord all you servants of the Lord.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Hippe ze esmo Epshois, ni-evi-aik ente Epshois.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هيبي ذي إسمو إبتشويس ني إيفي أيك إنتى إبتشويس: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ها باركوا الرب يا عبيد الرب.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55593337"/>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6181249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You who stand in the house of the Lord, in the courts of the house of our God.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Ni-etohi era-tou, khen ep-e em-Epshois, khen ni-avleio ente ep-e em-pennouti.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إتؤهي إيراتو خين إبئي إم إبتشويس خين إيني إم إبتشويس خين ني أفليو إنتى إبئي إمبين نوتي: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القائمين في بيت الرب، في ديار بيت إلهنا. المجد لك يا محب البشر.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88681103"/>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3923602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By night lift up your hands O you saints and bless the Lord.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En-eheri khen ni-egorh, fai enne-ten-jig, e-epshoi ni-ethowab esmo Epshois.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 إهري خين ني إيجوره فاي خين ني إيجوره فاي إن ني تين جيج إإبشوي ني إثؤواب إسمو إبتشويس::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بالليالي إرفعوا أيديكم إلى فوق أيها القديسون باركوا الرب.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72262784"/>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0410248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The Lord bless you from Zion, who created heaven and earth.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Epshois ef-e-esmo erok, evol khen Seion, fi-etaf-thamio en-etfe nem epkahi.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إبتشويس إف إإسمو إيروك إيفول خين سيون في إيتاف ثاميو إن إتفي نيم إبكاهي: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يباركك الرب من صهيون، الذي خلق السماء والأرض.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7360414"/>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85931869"/>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Let my cry come before You O Lord, give me understanding according to Your word.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000" b="1" i="0" u="none" strike="noStrike" kern="1200" cap="none" spc="0" normalizeH="0" baseline="0" noProof="0">
                          <a:ln>
                            <a:noFill/>
                          </a:ln>
                          <a:solidFill>
                            <a:schemeClr val="bg1"/>
                          </a:solidFill>
                          <a:effectLst/>
                          <a:uLnTx/>
                          <a:uFillTx/>
                          <a:latin typeface="+mn-lt"/>
                          <a:ea typeface="+mn-ea"/>
                          <a:cs typeface="+mn-cs"/>
                        </a:rPr>
                        <a:t>Mare pati-ho, khont empek-emtho Epshois, makati ni-kata pek-saji.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 باتيهو خونت إمبيك إمثو إبتشويس ماكاتي ني كاطا بيك ساجي: ذوكساسي فيلا نثروبي.</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فلتدن وسيلتي قدامك يا رب، كقولك فهمني.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5162965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17366811"/>
              </p:ext>
            </p:extLst>
          </p:nvPr>
        </p:nvGraphicFramePr>
        <p:xfrm>
          <a:off x="357188" y="681176"/>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born of the Virgin,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ekpartheno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genetees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 إكبر ثينو جينيتيس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ولد من العذراء،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2634612130"/>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5328592">
                  <a:extLst>
                    <a:ext uri="{9D8B030D-6E8A-4147-A177-3AD203B41FA5}">
                      <a16:colId xmlns:a16="http://schemas.microsoft.com/office/drawing/2014/main" val="20000"/>
                    </a:ext>
                  </a:extLst>
                </a:gridCol>
                <a:gridCol w="310109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a:t>
                      </a:r>
                      <a:r>
                        <a:rPr lang="en-US" sz="3000" u="sng" dirty="0" err="1">
                          <a:solidFill>
                            <a:srgbClr val="FFFF00"/>
                          </a:solidFill>
                        </a:rPr>
                        <a:t>Agios</a:t>
                      </a:r>
                      <a:r>
                        <a:rPr lang="en-US" sz="3000" u="sng">
                          <a:solidFill>
                            <a:srgbClr val="FFFF00"/>
                          </a:solidFill>
                        </a:rPr>
                        <a:t>” Hymn</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لحن "</a:t>
                      </a:r>
                      <a:r>
                        <a:rPr lang="ar-AE" sz="3000" b="1" u="sng">
                          <a:solidFill>
                            <a:srgbClr val="FFFF00"/>
                          </a:solidFill>
                        </a:rPr>
                        <a:t>أجيوس"</a:t>
                      </a:r>
                      <a:endParaRPr lang="ar-AE" sz="3000" b="1" u="sng"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5461909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Let my supplication come before You, deliver me according to Your word.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Ef-e-ee ekhoun em-pek emtho enje pa-axyoma kata pek-saji matan-khoi.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إفئى إى إيخون إمبيك إمث إنجى با أكسيوما كاطا بيك ساجى ماتانخوى: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ليدخل إبتهالي أمامك، ككلمتك أحيني.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61879878"/>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2582613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My lips shall overflow with praise, when You have taught me Your statutes.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Ere-na esfo-tou, vivi en-ou-esmo eshop akshan etsavoy ennekmethmi.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إيرى نا إسفوتو فيفى إنؤ إسمو إيشوب أكشان إتسافوى إينيك ميثمى: ذوكسا</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تفيض شفتاي السُبح، إذا ما علمتني حقوقك.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75458207"/>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67283472"/>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My tongue shall speak of Your words for all Your commandments are righteous.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Palas ef-e-erro-o, khen nek saji je nekentoli tiro han-methme ne.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بالاس إفتى إيروؤ خين نيك ساجى: جى تيك إنتولى تيرون هان ميثمى نى :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لساني يجيب بأقوالك لأن جميع وصاياك هي حق.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68664727"/>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5039673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Let Your hand help me for I have chosen Your precepts.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Mares showpi enje tek-jij, e-efnahmet je neken-toli ai-ere pithi-men ero-ou.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ماريس شوبى إنجى تيك جيج إى إفناهميت: جسى نيك إنتولى آى إيرى بيثيمين إيروؤ: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لتكن يدك لتخلصني لأني إشتهيت وصاياك.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14188495"/>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1852652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I have longed for Your salvation O Lord, and Your Law is my delight.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Aichish-sho-ou empek ougai Epshois, owoh pek-nomos pe-tameleti.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أى تشيش شوؤ إمبيك أوجاى إبشويس: أووه بيك نوموس بى طامى ليتى: ذوكسا..</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إشتقت إلى خلاصك يا رب، وناموسك هو تلاوتي.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84005469"/>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9029950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Let my soul live and it shall praise You, and let Your judgments help me.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Es-e-ownkh enje ta-epsishi, owoh es-e-esmo erok, owoh nek-hap ev-ervoythin eroy.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 إى أونخ إنجى تا إبسيشى أووه إسئى إسمو إيروك: إووه نيك هاب إفئير فو إيثين إيروى: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تحيا نفسي وتسبحك، وأحكامك تعينني.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7388946"/>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2087676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I have gone astray like a lost sheep, seek Your servant for I do not forget Your commandments.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900" b="1" i="0" u="none" strike="noStrike" kern="1200" cap="none" spc="0" normalizeH="0" baseline="0" noProof="0">
                          <a:ln>
                            <a:noFill/>
                          </a:ln>
                          <a:solidFill>
                            <a:schemeClr val="bg1"/>
                          </a:solidFill>
                          <a:effectLst/>
                          <a:uLnTx/>
                          <a:uFillTx/>
                          <a:latin typeface="+mn-lt"/>
                          <a:ea typeface="+mn-ea"/>
                          <a:cs typeface="+mn-cs"/>
                        </a:rPr>
                        <a:t>Ai-sorem emif-riti en-o-e-sow-ou, e-aftako koti ensa pek-vok je neken-toli empi-erpou-ovsh. Zoxa si filan-ethrobe.</a:t>
                      </a:r>
                      <a:endParaRPr kumimoji="0" lang="en-CA" sz="29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أيسوريم إم إفريتى إنؤ إيسوؤ إى أفتاكو: كوتى إنسا بيك فوك جى نيك إنتولى إمبى إيربو أوبش: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ضللت مثل الخروف الضال، فأُطلب عبدك لأني لوصاياك لم أنس.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99694948"/>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8383928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the Father and the Son and the Holy Spirit.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Zoxa Patree ke Eio ke Agio epnevmati.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ذوكسابترى كى إيو كى أجيو إبنفماتى: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للآب والإبن والروح القدس.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27606906"/>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5867489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Now and forever and unto the age of all ages Amen.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Ke neen ke a-ee ke estos e-onas ton e-onon amen.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كى نين كى آ إى كى إيس توس إى أوناس طون إى أونون آمين: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الآن وكل أوان وإلى دهر الدهور آمين.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1585631"/>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81377051"/>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the Father and the Son and the Holy Spirit, now and forever and unto all the ages Amen.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Pi-o-ou em-Efiout, nem ep-Shiri, nem pi-Epnevma ethowab, yes-jen tinou nem sha eneh ente ni-eneh tiro. Amen.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أو أوو إم إفيوت نيم إبشيرى نيم بى إبنفما إثؤاب يسجين تينو نيم شا إينيه إنتى نى إينيه تيرو أمين: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للآب والإبن والروح القدس منذ الآن وإلى أبد الأبدين كلها آمين.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976956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29989216"/>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was crucified for us, have mercy 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ctavrotees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deemas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صلب عنا،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68921415"/>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6710019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a:ln>
                            <a:noFill/>
                          </a:ln>
                          <a:solidFill>
                            <a:srgbClr val="FFFF99"/>
                          </a:solidFill>
                          <a:effectLst/>
                          <a:uLnTx/>
                          <a:uFillTx/>
                          <a:latin typeface="+mn-lt"/>
                          <a:ea typeface="+mn-ea"/>
                          <a:cs typeface="+mn-cs"/>
                        </a:rPr>
                        <a:t>+ Glory be to You O good One the Lover of Mankind, glory be to Your Mother the Virgin and all Your saints. Glory be to You O Lover of Mankind.</a:t>
                      </a:r>
                      <a:endParaRPr kumimoji="0" lang="en-US" sz="28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Pi-o-ou nak pi-mairomi en-aghathos, pi-o-ou entek-mav em-Parthenos, nem ni-ethowab tiro entak. Zoxa si filan-ethrobe.</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أو أووناك بيماى رومى إن آغاثوس: بى أو أوو إنتيك ماف إمبارثينوس نيم نى إثؤاب تيرو إنتاك: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المجد لك يا محب البشر الصالح، المجد لأُمك العذراء وجميع قديسيك.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4724521"/>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43317992"/>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Glory be to You O only-begotten One, O holy Trinity have mercy upon us. Glory be to You O Lover of Mankind.</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Zoxa si o mono-genis, agia Etrias, eleison emas. Zoxa si filan-ethrobe.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ذوكساسى أومونوجينيس: آجيا إترياس إيلييسون إيماس: ذوكسا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المجد لك أيها الوحيد، أيها الثالوث القدوس إرحمنا.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0627856"/>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99343141"/>
              </p:ext>
            </p:extLst>
          </p:nvPr>
        </p:nvGraphicFramePr>
        <p:xfrm>
          <a:off x="357188" y="188640"/>
          <a:ext cx="8429684" cy="58521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a:ln>
                            <a:noFill/>
                          </a:ln>
                          <a:solidFill>
                            <a:srgbClr val="FFFF99"/>
                          </a:solidFill>
                          <a:effectLst/>
                          <a:uLnTx/>
                          <a:uFillTx/>
                          <a:latin typeface="+mn-lt"/>
                          <a:ea typeface="+mn-ea"/>
                          <a:cs typeface="+mn-cs"/>
                        </a:rPr>
                        <a:t>+ Let God arise and let all His enemies be scattered and let all that hate His holy name flee from before His face. Glory be to You O Lover of Mankind.</a:t>
                      </a:r>
                      <a:endParaRPr kumimoji="0" lang="en-US" sz="27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600" b="1" i="0" u="none" strike="noStrike" kern="1200" cap="none" spc="0" normalizeH="0" baseline="0" noProof="0">
                          <a:ln>
                            <a:noFill/>
                          </a:ln>
                          <a:solidFill>
                            <a:schemeClr val="bg1"/>
                          </a:solidFill>
                          <a:effectLst/>
                          <a:uLnTx/>
                          <a:uFillTx/>
                          <a:latin typeface="+mn-lt"/>
                          <a:ea typeface="+mn-ea"/>
                          <a:cs typeface="+mn-cs"/>
                        </a:rPr>
                        <a:t>Maref-tonf enje Efnouti, marou-gor evol enje nef-gaje tiro, maro-vot evol kha-et-he empefho enje ou-on niven eth-mosti em-pefran ethowab. Zoxa si filan-ethrobe.</a:t>
                      </a:r>
                      <a:endParaRPr kumimoji="0" lang="en-CA" sz="26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800" b="1">
                          <a:solidFill>
                            <a:schemeClr val="bg1"/>
                          </a:solidFill>
                        </a:rPr>
                        <a:t>	ماريف تونف إنجى إفنوتى: ماروجور إيفول إنجى نيف جاجى تيرو: ماروفوت إيفول خا إتهى إمبيفهو إنجى أوؤن نيفين إثموستى إمبيف ران إثؤاب: ذوكسا </a:t>
                      </a:r>
                      <a:endParaRPr lang="en-CA" sz="28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ليقم الله ولتتبدَّد جميع أعدائه وليهرب من قدام وجهه كل مُبغضي إسمه القدوس. المجد لك يا محب البشر.</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44242463"/>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5993137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As for Your people let them be blessed, a thousand thousand fold and ten thousand ten thousand fold, doing Your will.</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Pek-laos ze maref shopi khen pi-esmo e-han ansho ensho, nem han-ethva enethva ev-eri empek-ou-osh.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بيك لاؤس ذى ماريف شوبى خين بى إسمو إيهان آنشو إنشو نيم هان إثفا إن إثفا إفئيرى إمبيك أوؤس.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وأما شعبك فليكن بالبركة، ألوف ألوف وربوات ربوات، يصنعون إرادتك.</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21407101"/>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87321149"/>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O Lord open my lips, and my mouth shall declare Your praise.</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Epshois ek-e a-ou-own, enna esvoto, owoh ere roy go empek esmo.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إبشويس إكئى آآوؤن إننا إسفوتو: أوو إيرى روى جو إمبيك إسمو.</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يا رب إفتح شفتيَ ولينطق فمي بتسبحتك.</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53482681"/>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9" name="Rectangle 8">
            <a:hlinkClick r:id="rId3" action="ppaction://hlinksldjump"/>
          </p:cNvPr>
          <p:cNvSpPr/>
          <p:nvPr/>
        </p:nvSpPr>
        <p:spPr>
          <a:xfrm>
            <a:off x="2126102" y="119082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First Canticle “Hoos“</a:t>
            </a:r>
          </a:p>
        </p:txBody>
      </p:sp>
      <p:sp>
        <p:nvSpPr>
          <p:cNvPr id="10" name="Rectangle 9">
            <a:hlinkClick r:id="rId4"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5"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6"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7"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8"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9"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10"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1"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3" name="Rounded Rectangle 4">
            <a:hlinkClick r:id="rId12" action="ppaction://hlinksldjump"/>
            <a:extLst>
              <a:ext uri="{FF2B5EF4-FFF2-40B4-BE49-F238E27FC236}">
                <a16:creationId xmlns:a16="http://schemas.microsoft.com/office/drawing/2014/main" id="{FC397987-9C7C-4EF0-96C0-F85EB21BCE8B}"/>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8684062"/>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04778479"/>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With the split, the waters of the sea split, and the very deep, became a walkway.</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o-shot afshot, enje pi-mo-oo ente efiom, owoh ef-noon et-sheek, af-shopi en-oma-emo-shi.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أوشوت أفشوت: إنجى بى موؤ إنتى إفيوم: أووه إفنون إتشيك: أفشوبى إنؤما إمموشى.</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قطعاً إنقطع، ماء البحر، والعمق العميق، صار مَسلكاً.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1250455" y="188640"/>
            <a:ext cx="664316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Lobsh for the First Canticle “Hoos“</a:t>
            </a:r>
            <a:endParaRPr lang="en-CA" sz="3000" b="1" u="sng" dirty="0">
              <a:solidFill>
                <a:srgbClr val="FFFF00"/>
              </a:solidFill>
            </a:endParaRPr>
          </a:p>
        </p:txBody>
      </p:sp>
    </p:spTree>
    <p:extLst>
      <p:ext uri="{BB962C8B-B14F-4D97-AF65-F5344CB8AC3E}">
        <p14:creationId xmlns:p14="http://schemas.microsoft.com/office/powerpoint/2010/main" val="4043382705"/>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1286391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 hidden earth, was shone upon by the sun, and an untrodden road, was walked upon.</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Oo-kahi en-ath-oo-onh, a-efri shai hi-gof, oo-moit en-at-sini, av-moshi hei-iotf.</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أوكاهي إن إث أوو أونه: آإفري شاي هيجوف: أو مويت إن أتسيني: أف موشي هيوتف.</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أرض غير ظاهرة، أشرقت الشمس عليها، وطريق غير مسلوكة، مشوا عليها.</a:t>
                      </a:r>
                      <a:endParaRPr lang="en-US" sz="3000" b="1" i="0" kern="1200">
                        <a:solidFill>
                          <a:srgbClr val="FFFF99"/>
                        </a:solidFill>
                        <a:latin typeface="+mn-lt"/>
                        <a:ea typeface="+mn-ea"/>
                        <a:cs typeface="+mn-cs"/>
                      </a:endParaRPr>
                    </a:p>
                    <a:p>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32907572"/>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8397461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r>
                        <a:rPr lang="en-US" sz="3000">
                          <a:solidFill>
                            <a:srgbClr val="FFFF99"/>
                          </a:solidFill>
                        </a:rPr>
                        <a:t>The flowing water, stood still, by a miraculous, act of wonder. </a:t>
                      </a:r>
                      <a:endParaRPr lang="en-CA" sz="30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Ou-mow-ou ef-vil evol, af-ohi e-ratf, khen ou-howb enishfiri, empara-zokson.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أوموؤ إف فيل إيفول: أفؤهي إيراتف: خين أوو هوب إن إشفيري: أمبارا ذوكسون.</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rgbClr val="FFFF99"/>
                          </a:solidFill>
                        </a:rPr>
                        <a:t>ماء مُنحل، وقف، بفِعل عجيب، مُعِجز.</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512387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16488510"/>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Pharaoh and his chariots, were drowned, and the children of Israel, crossed the sea.</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Phara-o nem nef-harma, av-owms e-pesit, nen-sheri empis-rael, av-er-gini-ior emifyom.</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فاراؤ نيم نيف هارما: أفؤمس إبي سيت: نين شيري إمبي إسرائيل: أفئير جينيور إم إفيوم.</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غرق فرعون، ومركباته، وعبر بنو إسرائيل، البحر.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563429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81561482"/>
              </p:ext>
            </p:extLst>
          </p:nvPr>
        </p:nvGraphicFramePr>
        <p:xfrm>
          <a:off x="357188" y="105112"/>
          <a:ext cx="8429684" cy="694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Holy God, holy Mighty, holy Immortal, who rose from the dead and ascended into the heavens, have mercy on us.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O-</a:t>
                      </a:r>
                      <a:r>
                        <a:rPr lang="en-US" sz="3000" b="1" u="none" kern="1200" baseline="0" dirty="0" err="1">
                          <a:solidFill>
                            <a:schemeClr val="bg1"/>
                          </a:solidFill>
                          <a:latin typeface="+mn-lt"/>
                          <a:ea typeface="+mn-ea"/>
                          <a:cs typeface="+mn-cs"/>
                        </a:rPr>
                        <a:t>Theos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Ic-sheros: </a:t>
                      </a:r>
                      <a:r>
                        <a:rPr lang="en-US" sz="3000" b="1" u="none" kern="1200" baseline="0" dirty="0" err="1">
                          <a:solidFill>
                            <a:schemeClr val="bg1"/>
                          </a:solidFill>
                          <a:latin typeface="+mn-lt"/>
                          <a:ea typeface="+mn-ea"/>
                          <a:cs typeface="+mn-cs"/>
                        </a:rPr>
                        <a:t>agios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Athanatos</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anastas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ekton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nekron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anelthon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oranos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أجيوس أوثيؤس، اجيوس يس شيروس، اجيوس اثاناتوس او اناسطاس اكتون نكرون كى انيلسون استوس اورانوس إيليسون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قدوس الله، قدوس القوى، قدوس الحي الذي لا يموت، الذي قام من الأموات وصعد إلى السموات، ارحمنا.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68921415"/>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696363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r>
                        <a:rPr lang="en-US" sz="3000">
                          <a:solidFill>
                            <a:srgbClr val="FFFF99"/>
                          </a:solidFill>
                        </a:rPr>
                        <a:t>And in front of them was, Moses the prophet praising, until he brought them, to the wilderness of Sinai. </a:t>
                      </a:r>
                      <a:endParaRPr lang="en-CA" sz="300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Einaf-hos khagow-ou pe, enje Moysis pipro-phitees, sha-entef-etshitou ekhon, he ep-shafi en-Sina.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إيناف هوس خاجوؤ بي: إنجي مويسيس بي إبروفيتيس:شا إنتيف إتشي تووإخون: هي إبشافي إنسينا.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وكان موسى النبي، يسبح قدامهم، حتى أدخلهم، برية سيناء.</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6337945"/>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15850591"/>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they were praising God, with this new psalmody, saying "Let us sing to the Lord, for He has triumphed gloriously."</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Einav-hos Efnouti, khen tai hoze emveri, je marin-hos Epshois, je khen ou-ow-ou gharafichi-ow-ou</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إناف هوس إإفنوتي: خين تاي هوذي إمفيري: جي مارين هوس إيه أبتشويس: جي خين أوأو غار أفتشي أوأو.</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وكانوا يسبحون الله، بهذه التسبحة الجديدة قائلين، "فلنسبح الرب، لأنه بالمجد قد تمجد."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51163570"/>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11515592"/>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prayers, of Moses the archprophet,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ni-evshi, ente Moysis pi-arshi-eprofetees,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أفشي: إنتى مويسيس بي أرشي إبروفيتيس: إبتشويس آري إهموت نان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بصلوات، موسى رئيس الأنبياء،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9473636"/>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0057374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the Mother of God Saint Mary,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ente-ti-theotokos ethowab Maria,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تي ثيؤطوكوس إثؤاب ماريا: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والدة الإله القديسة مريم،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00029683"/>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56791267"/>
              </p:ext>
            </p:extLst>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worship You O Christ, with Your good Father, and the Holy Spirit, for You have (come) and saved us.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Ten-ou-owsht emmok ow Pekhristos, nem Pekiot en-aghathos, nem pi-Epnevma ethowab, je (ak-ee) aksowti emmon.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أوو أوشت إمموك أوبي إخرستوس: نيم بيك يوت إن أغاثوس: نيم بي إبنفما إثؤاب: جي أكئي أكسوتي إممون.</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نسجد لك أيها المسيح، مع أبيك الصالح، والروح القدس، لأنك (أتيت) وخلصتنا.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96944645"/>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10" name="Rectangle 9">
            <a:hlinkClick r:id="rId3"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4"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5"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6"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7"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8"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9"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2" name="Rectangle 11">
            <a:hlinkClick r:id="rId10"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3" name="Rounded Rectangle 4">
            <a:hlinkClick r:id="rId11" action="ppaction://hlinksldjump"/>
            <a:extLst>
              <a:ext uri="{FF2B5EF4-FFF2-40B4-BE49-F238E27FC236}">
                <a16:creationId xmlns:a16="http://schemas.microsoft.com/office/drawing/2014/main" id="{A38259D9-CCBA-48C4-A6B4-FC199A8FC228}"/>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398627121"/>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60142181"/>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Lord for He is good, Alleluia His mercy endures forever.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Emip-shois je ou-ekhristos ou-aghathos pe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إبشويس جى أو إخريستوس أو آغاثوس بي الليلويا. جى بيف ناى شوف شا إينيه </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أُشكروا الرب لأنه صالح وخيِّر، هلليلويا لأن إلى الأبد رحمته. </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1860398" y="188640"/>
            <a:ext cx="5423280"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Second Canticle “Hoos“</a:t>
            </a:r>
            <a:endParaRPr lang="en-CA" sz="3000" b="1" u="sng" dirty="0">
              <a:solidFill>
                <a:srgbClr val="FFFF00"/>
              </a:solidFill>
            </a:endParaRPr>
          </a:p>
        </p:txBody>
      </p:sp>
    </p:spTree>
    <p:extLst>
      <p:ext uri="{BB962C8B-B14F-4D97-AF65-F5344CB8AC3E}">
        <p14:creationId xmlns:p14="http://schemas.microsoft.com/office/powerpoint/2010/main" val="3435569528"/>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42827119"/>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give thanks to the God of gods,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Emif-nouti ente ni-nouti,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إفنوتى إنتى نينوتى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أُشكروا إله الآلهة،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195833"/>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7198847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Lord of lords,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Ou-ownh evol Emip-shois ente ni-shois,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أوؤنه إيفول إم إبشويس إنتى نيشويس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أُشكروا رب الأرباب،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61779946"/>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160523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alone does great wonders,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Feiet-eeri, enhanneshti, enish-firi, emma-vatf,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في إتئيرى إنهانيشتى إن إشفيرى إممافاطف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الصانع العجائب العظام وحده،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4187045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25606222"/>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Glory to the Father and to the Son and to The Holy Spirit, now and ever and unto the ages of</a:t>
                      </a:r>
                      <a:r>
                        <a:rPr lang="en-US" sz="2800" b="1" i="0" kern="1200" baseline="0" dirty="0">
                          <a:solidFill>
                            <a:srgbClr val="FFFF99"/>
                          </a:solidFill>
                          <a:latin typeface="+mn-lt"/>
                          <a:ea typeface="+mn-ea"/>
                          <a:cs typeface="+mn-cs"/>
                        </a:rPr>
                        <a:t> </a:t>
                      </a:r>
                      <a:r>
                        <a:rPr lang="en-US" sz="2800" b="1" i="0" kern="1200" dirty="0">
                          <a:solidFill>
                            <a:srgbClr val="FFFF99"/>
                          </a:solidFill>
                          <a:latin typeface="+mn-lt"/>
                          <a:ea typeface="+mn-ea"/>
                          <a:cs typeface="+mn-cs"/>
                        </a:rPr>
                        <a:t>the ages. Amen. O holy Trinity, have mercy upon us.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Zoxa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Patri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Ieyoo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Agio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Pnevmati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ictos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onas</a:t>
                      </a:r>
                      <a:r>
                        <a:rPr lang="en-US" sz="3000" b="1" u="none" kern="1200" baseline="0" dirty="0">
                          <a:solidFill>
                            <a:schemeClr val="bg1"/>
                          </a:solidFill>
                          <a:latin typeface="+mn-lt"/>
                          <a:ea typeface="+mn-ea"/>
                          <a:cs typeface="+mn-cs"/>
                        </a:rPr>
                        <a:t> ton </a:t>
                      </a:r>
                      <a:r>
                        <a:rPr lang="en-US" sz="3000" b="1" u="none" kern="1200" baseline="0" dirty="0" err="1">
                          <a:solidFill>
                            <a:schemeClr val="bg1"/>
                          </a:solidFill>
                          <a:latin typeface="+mn-lt"/>
                          <a:ea typeface="+mn-ea"/>
                          <a:cs typeface="+mn-cs"/>
                        </a:rPr>
                        <a:t>ei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onon</a:t>
                      </a:r>
                      <a:r>
                        <a:rPr lang="en-US" sz="3000" b="1" u="none" kern="1200" baseline="0" dirty="0">
                          <a:solidFill>
                            <a:schemeClr val="bg1"/>
                          </a:solidFill>
                          <a:latin typeface="+mn-lt"/>
                          <a:ea typeface="+mn-ea"/>
                          <a:cs typeface="+mn-cs"/>
                        </a:rPr>
                        <a:t> Amen </a:t>
                      </a:r>
                      <a:r>
                        <a:rPr lang="en-US" sz="3000" b="1" u="none" kern="1200" baseline="0" dirty="0" err="1">
                          <a:solidFill>
                            <a:schemeClr val="bg1"/>
                          </a:solidFill>
                          <a:latin typeface="+mn-lt"/>
                          <a:ea typeface="+mn-ea"/>
                          <a:cs typeface="+mn-cs"/>
                        </a:rPr>
                        <a:t>Agia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Trias</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emas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ذوكصابترى كى ايو كى آجيو ابنفماتى كى نين كى آ إى كى اسطوس إى اوناس طون إى اونون آمين آجيا اترياس إليسون إيماس</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475656" y="6269250"/>
            <a:ext cx="6696744" cy="400110"/>
          </a:xfrm>
          <a:prstGeom prst="rect">
            <a:avLst/>
          </a:prstGeom>
          <a:solidFill>
            <a:srgbClr val="C00000"/>
          </a:solidFill>
        </p:spPr>
        <p:txBody>
          <a:bodyPr wrap="square">
            <a:spAutoFit/>
          </a:bodyPr>
          <a:lstStyle/>
          <a:p>
            <a:pPr algn="ctr"/>
            <a:r>
              <a:rPr lang="en-US" sz="2000" b="1">
                <a:solidFill>
                  <a:srgbClr val="FFFF99"/>
                </a:solidFill>
              </a:rPr>
              <a:t>Psalm Trailer in the presence of Pope/ Bishop</a:t>
            </a:r>
          </a:p>
        </p:txBody>
      </p:sp>
    </p:spTree>
    <p:extLst>
      <p:ext uri="{BB962C8B-B14F-4D97-AF65-F5344CB8AC3E}">
        <p14:creationId xmlns:p14="http://schemas.microsoft.com/office/powerpoint/2010/main" val="4165090024"/>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9669975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by wisdom made the heavens,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thamio enni-fe-owe khen oukati,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ثاميو إن نى فيؤيى خين أو كاتى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خلق السموات بفهم،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4218114"/>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68216193"/>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stretched out the earth above the waters,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targo empi-kahi, hijen nim-ow-ou,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تاجرو إمبى كاهى هجين نيموؤ الليلويا. جى بيف ناى شوب شا إينيه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ثبَّت الأرض على المياه،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04511073"/>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64661278"/>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made great lights,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thamio enhanneshti enref erou-owini emma-vatf,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ثاميو إنهان نيشتى إنريف إر أوؤى نى إممافاطف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خلق نيرين عظيمين وحده،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56564964"/>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68375180"/>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sun to rule by day,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Efre e-o-ershishi, ente pi-eho-ou,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إفرى إى أو إرشيئى إنتى بى إيهوؤ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الشمس لحكم النهار،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11669625"/>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7635197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The moon and stars to rule by night,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Pi-ioh nem ni-seyo evik-soseya ente pi-gowrh,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بى يوه نيم نيسيو إفإكسوسيا إنتى بى إيجوره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القمر والنجوم لحكم الليل،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6061255"/>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9300542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smote Egypt in their firstborn,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shari enna kimi, nem no-shamisi,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ايطاف شارى إينا كيمى نيم نوشاميسى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ضرب المصريين مع أبكارهم،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08097250"/>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8063253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brought out Israel from among them,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af-eni empis-rael, evol khen toumiti,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آفئينى إمبى إسرائيل إيفول خين توميتى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وأخرج إسرائيل من وسطهم،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77666770"/>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9464039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With a strong hand and with a stretched out arm,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Khen oujig, es-amahi nem ou-showvsh, efitshosi ,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خين أوجيج إس آماهى نيم أشوفش إفتشوسى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بيد عزيزة وذراع عالية،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2894555"/>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5410521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divided the Red Sea into parts,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forg, emif-yom enshari khen han forg,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في إيطاف فورج إم إفيوم إنشارى خين هان فورج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شق البحر الأحمر إلى أقسام،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58012099"/>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16463498"/>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made Israel to pass through the midst of it,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af-eni empis-rael, emir khen tef-miti,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إفئينى إمبى إسرائيل إيمير خين تيف ميتى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وأجاز إسرائيل في وسطه،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03142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90788" y="692696"/>
          <a:ext cx="8429684" cy="5288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We worship the Father and the Son, and the Holy Spirit, the holy and co-essential, Trinity. </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a:ln>
                            <a:noFill/>
                          </a:ln>
                          <a:solidFill>
                            <a:schemeClr val="bg1"/>
                          </a:solidFill>
                          <a:effectLst/>
                          <a:uLnTx/>
                          <a:uFillTx/>
                          <a:latin typeface="+mn-lt"/>
                          <a:ea typeface="+mn-ea"/>
                          <a:cs typeface="+mn-cs"/>
                        </a:rPr>
                        <a:t>Ten </a:t>
                      </a:r>
                      <a:r>
                        <a:rPr kumimoji="0" lang="en-CA" sz="3100" b="1" i="0" u="none" strike="noStrike" kern="1200" cap="none" spc="0" normalizeH="0" baseline="0" noProof="0" dirty="0" err="1">
                          <a:ln>
                            <a:noFill/>
                          </a:ln>
                          <a:solidFill>
                            <a:schemeClr val="bg1"/>
                          </a:solidFill>
                          <a:effectLst/>
                          <a:uLnTx/>
                          <a:uFillTx/>
                          <a:latin typeface="+mn-lt"/>
                          <a:ea typeface="+mn-ea"/>
                          <a:cs typeface="+mn-cs"/>
                        </a:rPr>
                        <a:t>ou-osht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emFiot</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Epsheery</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nem</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Pnevma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TiTtrias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omo-osios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تين </a:t>
                      </a:r>
                      <a:r>
                        <a:rPr lang="ar-AE" sz="3000" b="1" dirty="0">
                          <a:solidFill>
                            <a:schemeClr val="bg1"/>
                          </a:solidFill>
                        </a:rPr>
                        <a:t>أؤوشت امفيوت نيم ابشيرى، نيم بى ابنفما اثؤواب، تى اترياس اثؤواب، ان أو موأوسيوس.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للآب والإبن والروح القدس الثالوث القدوس المساوى فى الجوهر.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p:cNvSpPr/>
          <p:nvPr/>
        </p:nvSpPr>
        <p:spPr>
          <a:xfrm>
            <a:off x="2019214" y="188640"/>
            <a:ext cx="5105629"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Verses of Cymbals (Watos)</a:t>
            </a:r>
          </a:p>
        </p:txBody>
      </p:sp>
    </p:spTree>
    <p:extLst>
      <p:ext uri="{BB962C8B-B14F-4D97-AF65-F5344CB8AC3E}">
        <p14:creationId xmlns:p14="http://schemas.microsoft.com/office/powerpoint/2010/main" val="216421367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extLst>
              <p:ext uri="{D42A27DB-BD31-4B8C-83A1-F6EECF244321}">
                <p14:modId xmlns:p14="http://schemas.microsoft.com/office/powerpoint/2010/main" val="1711968302"/>
              </p:ext>
            </p:extLst>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2" action="ppaction://hlinksldjump"/>
          </p:cNvPr>
          <p:cNvSpPr/>
          <p:nvPr/>
        </p:nvSpPr>
        <p:spPr>
          <a:xfrm>
            <a:off x="161836" y="622927"/>
            <a:ext cx="4824536" cy="369332"/>
          </a:xfrm>
          <a:prstGeom prst="rect">
            <a:avLst/>
          </a:prstGeom>
          <a:solidFill>
            <a:srgbClr val="C00000"/>
          </a:solidFill>
        </p:spPr>
        <p:txBody>
          <a:bodyPr wrap="square">
            <a:spAutoFit/>
          </a:bodyPr>
          <a:lstStyle/>
          <a:p>
            <a:pPr algn="ctr"/>
            <a:r>
              <a:rPr lang="en-US" b="1">
                <a:solidFill>
                  <a:srgbClr val="FFFF99"/>
                </a:solidFill>
              </a:rPr>
              <a:t>Gospel response</a:t>
            </a:r>
            <a:endParaRPr lang="en-US"/>
          </a:p>
        </p:txBody>
      </p:sp>
      <p:sp>
        <p:nvSpPr>
          <p:cNvPr id="7" name="Rectangle 6">
            <a:hlinkClick r:id="rId3" action="ppaction://hlinksldjump"/>
          </p:cNvPr>
          <p:cNvSpPr/>
          <p:nvPr/>
        </p:nvSpPr>
        <p:spPr>
          <a:xfrm>
            <a:off x="5220072" y="1348057"/>
            <a:ext cx="3816424"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
        <p:nvSpPr>
          <p:cNvPr id="9" name="Rectangle 8">
            <a:hlinkClick r:id="rId4" action="ppaction://hlinksldjump"/>
          </p:cNvPr>
          <p:cNvSpPr/>
          <p:nvPr/>
        </p:nvSpPr>
        <p:spPr>
          <a:xfrm>
            <a:off x="5220072" y="836712"/>
            <a:ext cx="3812580" cy="369332"/>
          </a:xfrm>
          <a:prstGeom prst="rect">
            <a:avLst/>
          </a:prstGeom>
          <a:solidFill>
            <a:srgbClr val="C00000"/>
          </a:solidFill>
        </p:spPr>
        <p:txBody>
          <a:bodyPr wrap="square">
            <a:spAutoFit/>
          </a:bodyPr>
          <a:lstStyle/>
          <a:p>
            <a:pPr algn="ctr"/>
            <a:r>
              <a:rPr lang="en-US" b="1">
                <a:solidFill>
                  <a:srgbClr val="FFFF99"/>
                </a:solidFill>
              </a:rPr>
              <a:t>St. Cyril Liturgy</a:t>
            </a:r>
          </a:p>
        </p:txBody>
      </p:sp>
      <p:sp>
        <p:nvSpPr>
          <p:cNvPr id="10" name="Rectangle 9">
            <a:hlinkClick r:id="rId5" action="ppaction://hlinksldjump"/>
          </p:cNvPr>
          <p:cNvSpPr/>
          <p:nvPr/>
        </p:nvSpPr>
        <p:spPr>
          <a:xfrm>
            <a:off x="161836" y="1484784"/>
            <a:ext cx="4824536" cy="369332"/>
          </a:xfrm>
          <a:prstGeom prst="rect">
            <a:avLst/>
          </a:prstGeom>
          <a:solidFill>
            <a:srgbClr val="C00000"/>
          </a:solidFill>
        </p:spPr>
        <p:txBody>
          <a:bodyPr wrap="square">
            <a:spAutoFit/>
          </a:bodyPr>
          <a:lstStyle/>
          <a:p>
            <a:pPr algn="ctr"/>
            <a:r>
              <a:rPr lang="en-US" b="1">
                <a:solidFill>
                  <a:srgbClr val="FFFF99"/>
                </a:solidFill>
              </a:rPr>
              <a:t>“Aspazeste” Greet One Another</a:t>
            </a:r>
          </a:p>
        </p:txBody>
      </p:sp>
      <p:sp>
        <p:nvSpPr>
          <p:cNvPr id="11" name="Rectangle 10">
            <a:hlinkClick r:id="rId6"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7"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8"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9"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10"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dirty="0">
                <a:solidFill>
                  <a:srgbClr val="FFFF99"/>
                </a:solidFill>
              </a:rPr>
              <a:t>“The Cherubim” hymn</a:t>
            </a:r>
          </a:p>
        </p:txBody>
      </p:sp>
      <p:sp>
        <p:nvSpPr>
          <p:cNvPr id="17" name="Rectangle 16">
            <a:hlinkClick r:id="rId11"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12"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13"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4"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5"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6"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7"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dirty="0">
                <a:solidFill>
                  <a:srgbClr val="FFFF99"/>
                </a:solidFill>
              </a:rPr>
              <a:t>Vol </a:t>
            </a:r>
            <a:r>
              <a:rPr lang="en-US" b="1" dirty="0" err="1">
                <a:solidFill>
                  <a:srgbClr val="FFFF99"/>
                </a:solidFill>
              </a:rPr>
              <a:t>Evol</a:t>
            </a:r>
            <a:r>
              <a:rPr lang="en-US" b="1" dirty="0">
                <a:solidFill>
                  <a:srgbClr val="FFFF99"/>
                </a:solidFill>
              </a:rPr>
              <a:t> (St. Gregory)</a:t>
            </a:r>
          </a:p>
        </p:txBody>
      </p:sp>
      <p:sp>
        <p:nvSpPr>
          <p:cNvPr id="24" name="Rectangle 23">
            <a:hlinkClick r:id="rId18"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9"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20" action="ppaction://hlinksldjump"/>
            <a:extLst>
              <a:ext uri="{FF2B5EF4-FFF2-40B4-BE49-F238E27FC236}">
                <a16:creationId xmlns:a16="http://schemas.microsoft.com/office/drawing/2014/main" id="{42317C35-6B37-8073-08C1-BEE009D05A66}"/>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101833672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83598819"/>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But overthrew pharaoh and his hosts in the Red Sea,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af-vor-ver em-pharo nem tef-gom tirs e-efyom enshari,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أف فور فير إم فاراؤ نيم تيف جوم تيرس إى إفيوم إنشارى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وطرح فرعون وكل قوته في البحر الأحمر،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66359714"/>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1027031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led His people through the wilderness,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eni empef-laos, evol enihri he epshafe,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فى إيطاف إبنى إمبيف لاؤس إيفول إن إهرى هى إبشافى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أخرج شعبه إلى البرية،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73019275"/>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49951758"/>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Him who retrieved water from a rock,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eni en-ou-mow-ou, evol khen ou-petra enkoh enshowt,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إينى إنؤموؤ ايفول خين أو بيترا إنكوه إنشوت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الذي أخرج ماء من صخرة صماء،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50417109"/>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84611108"/>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Him who smote great kings,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Fe-etaf shari enhan-neshti en-owro-ou,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في إيطاف شارى إيهان نيشتى إنؤروؤ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ضرب ملوكاً عُظماء،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75986703"/>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1931622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slew famous kings,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af-khowteb enhan-owroou evoi enish-firi,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أفخوتيب إنهان أوروؤ إفؤى إن إشفيرى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وقتل ملوكاً عجيبين،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99512296"/>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1707536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Sihon the king of the Amorites,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Seyon epouro ente ni-Amourreos,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سيون إبؤرو إنتى نى آمور ريؤس   الليلويا:  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سيحون ملك الأموريين، هلليلويا لأن إلى الأبد رحمته.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60787167"/>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78184180"/>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rgbClr val="FFFF99"/>
                          </a:solidFill>
                          <a:effectLst/>
                          <a:uLnTx/>
                          <a:uFillTx/>
                          <a:latin typeface="+mn-lt"/>
                          <a:ea typeface="+mn-ea"/>
                          <a:cs typeface="+mn-cs"/>
                        </a:rPr>
                        <a:t>+ And Og the king of Bashan, Alleluia His mercy endures forever. </a:t>
                      </a:r>
                      <a:endParaRPr kumimoji="0" lang="en-CA" sz="3000" b="1" i="0" u="none" strike="noStrike" kern="1200" cap="none" spc="0" normalizeH="0" baseline="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a:ln>
                            <a:noFill/>
                          </a:ln>
                          <a:solidFill>
                            <a:schemeClr val="bg1"/>
                          </a:solidFill>
                          <a:effectLst/>
                          <a:uLnTx/>
                          <a:uFillTx/>
                          <a:latin typeface="+mn-lt"/>
                          <a:ea typeface="+mn-ea"/>
                          <a:cs typeface="+mn-cs"/>
                        </a:rPr>
                        <a:t>Nem Owg epouro ente Ethvasan,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i="0" kern="1200">
                          <a:solidFill>
                            <a:schemeClr val="bg1"/>
                          </a:solidFill>
                          <a:latin typeface="+mn-lt"/>
                          <a:ea typeface="+mn-ea"/>
                          <a:cs typeface="+mn-cs"/>
                        </a:rPr>
                        <a:t>	نيم أوج إبؤرو إنتى إثفاسان الليلويا:  </a:t>
                      </a:r>
                      <a:r>
                        <a:rPr lang="ar-AE" sz="3000" b="1">
                          <a:solidFill>
                            <a:schemeClr val="bg1"/>
                          </a:solidFill>
                        </a:rPr>
                        <a:t>جى بيف ناى شوب شا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وعوج ملك باشان، هلليلويا لأن إلى الأبد رحمته.</a:t>
                      </a:r>
                      <a:endParaRPr lang="en-CA" sz="3000" b="1"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41638018"/>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5411255"/>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gave their lands for a heritage,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Afti empou-kahi, evik-lironomeia,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أفتى إمبو كاهى إف إكليرونوميا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أعطى أرضهم ميراثاً،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02137482"/>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0983945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 heritage unto Israel His servant,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Ev-ek-lironomia empef-vowk pis-rael,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إف إكليرونوميا إم بيف فوك بى إسرائيل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ميراثاً لعبده إسرائيل،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59763599"/>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4499065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Who remembered us in our low estate,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Enihri khen pen-theveio afer pen-meve-e enje Epshois,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 إهرى خين بين ثيفيو أفئير بين ميفنى إنجى إبشويس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في تواضعنا ذكرنا الرب،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679457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803488"/>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Blessed are they in truth, the saints of this day, each one according to his name, the beloved of Christ.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Ou-oniato</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ou</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methmi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ethouab</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pai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ehoo</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owai</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owai</a:t>
                      </a:r>
                      <a:r>
                        <a:rPr lang="en-US" sz="3000" b="1" u="none" kern="1200" baseline="0" dirty="0">
                          <a:solidFill>
                            <a:schemeClr val="bg1"/>
                          </a:solidFill>
                          <a:latin typeface="+mn-lt"/>
                          <a:ea typeface="+mn-ea"/>
                          <a:cs typeface="+mn-cs"/>
                        </a:rPr>
                        <a:t> kata </a:t>
                      </a:r>
                      <a:r>
                        <a:rPr lang="en-US" sz="3000" b="1" u="none" kern="1200" baseline="0" dirty="0" err="1">
                          <a:solidFill>
                            <a:schemeClr val="bg1"/>
                          </a:solidFill>
                          <a:latin typeface="+mn-lt"/>
                          <a:ea typeface="+mn-ea"/>
                          <a:cs typeface="+mn-cs"/>
                        </a:rPr>
                        <a:t>pefran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menraty</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ente</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Khristos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أوؤنياتو خين او ميثمى ني إثؤواب إنتى باى إيهؤو. بى أواى بى أواى كاطا بيفران نى مينراتى إنتى بى اخرستوس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طوباهم بالحقيقة قديسو هذا اليوم، كل واحد بإسمه احباء المسيح.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4176464">
                  <a:extLst>
                    <a:ext uri="{9D8B030D-6E8A-4147-A177-3AD203B41FA5}">
                      <a16:colId xmlns:a16="http://schemas.microsoft.com/office/drawing/2014/main" val="20000"/>
                    </a:ext>
                  </a:extLst>
                </a:gridCol>
                <a:gridCol w="4253220">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dirty="0">
                          <a:solidFill>
                            <a:srgbClr val="FFFF00"/>
                          </a:solidFill>
                        </a:rPr>
                        <a:t>Gospel response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00"/>
                          </a:solidFill>
                        </a:rPr>
                        <a:t>مرد 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37328051"/>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3060619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And has redeemed us from our enemies,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Owoh afsotten evol khen nen jig ente nengaji,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أووه أفسوت تين إيفول خين نين جيج إنتى نين جاجى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وخلصنا من أيدي أعدائنا،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78901185"/>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20778286"/>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Who gives food to all flesh,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Feiet-ti ekhri ensareks niven etonkh,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فى إنتى إخرى إنساركس نيفين إتؤنخ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الذي يعطي طعاماً لكل جسد حي،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50138689"/>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90742573"/>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O give thanks to the God of heaven, Alleluia His mercy endures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Emif-nouti ente etve,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أوؤنه إيفول إم إفنوتى إنتى إتفى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إحمدوا إله السماء،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78953782"/>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25936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give thanks to the Lord of lords for He is good, Alleluia His mercy endures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Ou-ownh evol Emip-shois ente ni-shois je o-ekhristos ou-aghathos pe Alleluia.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أوؤنه إيفول إم إبشويس إنتى نيشويس جى أو إخريستوس أو آغاثوس بى الليلويا:  جى بيف ناى شوب شا إينيه</a:t>
                      </a:r>
                      <a:endParaRPr lang="en-US" sz="3000" b="1" i="0" kern="1200">
                        <a:solidFill>
                          <a:schemeClr val="bg1"/>
                        </a:solidFill>
                        <a:latin typeface="+mn-lt"/>
                        <a:ea typeface="+mn-ea"/>
                        <a:cs typeface="+mn-cs"/>
                      </a:endParaRP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إحمدوا رب الأرباب لأنه طيب وصالح، هلليلويا لأن إلى الأبد رحمته.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14154455"/>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0" name="Rectangle 9">
            <a:hlinkClick r:id="rId2"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3"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4"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5"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6"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7"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8"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1" name="Rectangle 10">
            <a:hlinkClick r:id="rId9"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2" name="Rounded Rectangle 4">
            <a:hlinkClick r:id="rId10" action="ppaction://hlinksldjump"/>
            <a:extLst>
              <a:ext uri="{FF2B5EF4-FFF2-40B4-BE49-F238E27FC236}">
                <a16:creationId xmlns:a16="http://schemas.microsoft.com/office/drawing/2014/main" id="{48C73071-E23D-4D25-AA07-729365D80629}"/>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118682902"/>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68984134"/>
              </p:ext>
            </p:extLst>
          </p:nvPr>
        </p:nvGraphicFramePr>
        <p:xfrm>
          <a:off x="357188" y="1077838"/>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give thanks, to Christ our God, with David the prophet, and psalmist.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Maren-oo-onh evol, empi-ekhres-tos pen-noti, nem pi-ierop-saltees, Daveed pi-epro-fetees.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مارين أوأونه إيفول: إمبي إخرستوس بين نوتي: نيم بي ييروبسالتيس: دافيد إبروفيتيس.</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فلنشكر، المسيح إلهنا، مع المرتل، داود النبي.</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972335" y="188640"/>
            <a:ext cx="7199407"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Lobsh for the Second Canticle “Hoos“</a:t>
            </a:r>
            <a:endParaRPr lang="en-CA" sz="3000" b="1" u="sng" dirty="0">
              <a:solidFill>
                <a:srgbClr val="FFFF00"/>
              </a:solidFill>
            </a:endParaRPr>
          </a:p>
        </p:txBody>
      </p:sp>
    </p:spTree>
    <p:extLst>
      <p:ext uri="{BB962C8B-B14F-4D97-AF65-F5344CB8AC3E}">
        <p14:creationId xmlns:p14="http://schemas.microsoft.com/office/powerpoint/2010/main" val="1166262384"/>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89545083"/>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For He has made the heavens, and all its hosts, and established the earth, on the waters.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Je af-thamio en-nifi-owe, nem no-zenamis, af-hi-sinti empi-kahi, e-ehrie hijen ni-mo-oo.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 أفثاميو إن نيفي أوي: نيم نوذيناميس: أفهي سينتي إمبي كاهي: إي إهري هيجين نيموؤ</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لأنه خلق السموات، وجنودها، وأسَّس الأرض، على المياه.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23544735"/>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1027745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These two great stars, the sun and the moon, He has made to enlighten, the firmament.</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Nai nishti emfows-teer, piri nem pi-yoh, afqav ev-er-ou-oyni, khen pister-owma.</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ناي نيشتي إمفوس تير: بيري نيم بيوه: أفكاف إفئير أوأويني: خين بي إستير أوما.</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هذان الكوكبان العظيمان، الشمس والقمر، جعلهما ينيران، في الفلك.</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16094419"/>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5925731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brought forth the winds, out of His treasure box, He breathed unto the trees, and they blossomed.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Af-eni enhan-theio, evol khen nef-a-hor, af-nifi ensa ni-esh-shin, shantou-firi evol.</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إفئيني إنهان ثيو: إيفول خين نيف أهور أف نيفي إنساني إش شين: شا إنتو فيري إيفول.</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أخرج الرياح، من خباياها، نفخ في الأشجار، حتى أزهرت.</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55838665"/>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94481042"/>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caused the rain to fall, upon the face of the earth, and it sprouted, and gave its fruit.</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Afho-ou en-oumoun-ho-ou, hejen ep-ho emip-kahi, sha-entef-rowt epshoi, entef-ti-epef-outah.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أفهو أو إن أومون هوؤ: هيجين إبهو إم إب كاهي: شا إنتيف روت إي إبشوي: إنتيفتي إمبيف أوتاه.</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أمطرا مطراً، على وجه الأرض، حتى أنبتت، وأعطت ثمرها.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3099309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5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Lady of us</a:t>
                      </a:r>
                      <a:r>
                        <a:rPr lang="en-US" sz="3000" b="1" i="0" kern="1200" baseline="0" dirty="0">
                          <a:solidFill>
                            <a:srgbClr val="FFFF99"/>
                          </a:solidFill>
                          <a:latin typeface="+mn-lt"/>
                          <a:ea typeface="+mn-ea"/>
                          <a:cs typeface="+mn-cs"/>
                        </a:rPr>
                        <a:t> all the </a:t>
                      </a:r>
                      <a:r>
                        <a:rPr lang="en-US" sz="3000" b="1" i="0" kern="1200" baseline="0" dirty="0" err="1">
                          <a:solidFill>
                            <a:srgbClr val="FFFF99"/>
                          </a:solidFill>
                          <a:latin typeface="+mn-lt"/>
                          <a:ea typeface="+mn-ea"/>
                          <a:cs typeface="+mn-cs"/>
                        </a:rPr>
                        <a:t>Theotokos</a:t>
                      </a:r>
                      <a:r>
                        <a:rPr lang="en-US" sz="3000" b="1" i="0" kern="1200" baseline="0" dirty="0">
                          <a:solidFill>
                            <a:srgbClr val="FFFF99"/>
                          </a:solidFill>
                          <a:latin typeface="+mn-lt"/>
                          <a:ea typeface="+mn-ea"/>
                          <a:cs typeface="+mn-cs"/>
                        </a:rPr>
                        <a:t>, Mary the Mother of our Savior, </a:t>
                      </a:r>
                      <a:r>
                        <a:rPr lang="en-US" sz="3000" b="1" i="0" kern="1200" dirty="0">
                          <a:solidFill>
                            <a:srgbClr val="FFFF99"/>
                          </a:solidFill>
                          <a:latin typeface="+mn-lt"/>
                          <a:ea typeface="+mn-ea"/>
                          <a:cs typeface="+mn-cs"/>
                        </a:rPr>
                        <a:t>that He may forgive us our sins.</a:t>
                      </a:r>
                      <a:endParaRPr lang="en-US" sz="30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w </a:t>
                      </a:r>
                      <a:r>
                        <a:rPr lang="es-ES" sz="3000" b="1" u="none" kern="1200" baseline="0" dirty="0" err="1">
                          <a:solidFill>
                            <a:schemeClr val="bg1"/>
                          </a:solidFill>
                          <a:latin typeface="+mn-lt"/>
                          <a:ea typeface="+mn-ea"/>
                          <a:cs typeface="+mn-cs"/>
                        </a:rPr>
                        <a:t>tenchois</a:t>
                      </a:r>
                      <a:r>
                        <a:rPr lang="es-ES" sz="3000" b="1" u="none" kern="1200" baseline="0" dirty="0">
                          <a:solidFill>
                            <a:schemeClr val="bg1"/>
                          </a:solidFill>
                          <a:latin typeface="+mn-lt"/>
                          <a:ea typeface="+mn-ea"/>
                          <a:cs typeface="+mn-cs"/>
                        </a:rPr>
                        <a:t> en </a:t>
                      </a:r>
                      <a:r>
                        <a:rPr lang="es-ES" sz="3000" b="1" u="none" kern="1200" baseline="0" dirty="0" err="1">
                          <a:solidFill>
                            <a:schemeClr val="bg1"/>
                          </a:solidFill>
                          <a:latin typeface="+mn-lt"/>
                          <a:ea typeface="+mn-ea"/>
                          <a:cs typeface="+mn-cs"/>
                        </a:rPr>
                        <a:t>neeb</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teeren</a:t>
                      </a:r>
                      <a:r>
                        <a:rPr lang="es-ES" sz="3000" b="1" u="none" kern="1200" baseline="0" dirty="0">
                          <a:solidFill>
                            <a:schemeClr val="bg1"/>
                          </a:solidFill>
                          <a:latin typeface="+mn-lt"/>
                          <a:ea typeface="+mn-ea"/>
                          <a:cs typeface="+mn-cs"/>
                        </a:rPr>
                        <a:t> ti </a:t>
                      </a:r>
                      <a:r>
                        <a:rPr lang="es-ES" sz="3000" b="1" u="none" kern="1200" baseline="0" dirty="0" err="1">
                          <a:solidFill>
                            <a:schemeClr val="bg1"/>
                          </a:solidFill>
                          <a:latin typeface="+mn-lt"/>
                          <a:ea typeface="+mn-ea"/>
                          <a:cs typeface="+mn-cs"/>
                        </a:rPr>
                        <a:t>theotokos</a:t>
                      </a:r>
                      <a:r>
                        <a:rPr lang="es-ES" sz="3000" b="1" u="none" kern="1200" baseline="0" dirty="0">
                          <a:solidFill>
                            <a:schemeClr val="bg1"/>
                          </a:solidFill>
                          <a:latin typeface="+mn-lt"/>
                          <a:ea typeface="+mn-ea"/>
                          <a:cs typeface="+mn-cs"/>
                        </a:rPr>
                        <a:t>: Maria </a:t>
                      </a:r>
                      <a:r>
                        <a:rPr lang="es-ES" sz="3000" b="1" u="none" kern="1200" baseline="0" dirty="0" err="1">
                          <a:solidFill>
                            <a:schemeClr val="bg1"/>
                          </a:solidFill>
                          <a:latin typeface="+mn-lt"/>
                          <a:ea typeface="+mn-ea"/>
                          <a:cs typeface="+mn-cs"/>
                        </a:rPr>
                        <a:t>ethmav</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empen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soteer</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أوتين شويس إن نيب تيرين تى ثيئوطوكوس. ماريا إثماف إمبين سوتير إنتيف كانين نوفى نان إيفول</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اشفعي فينا يا سيدتنا كلنا السيدة والدة الإله مريم أم مخلصنا ليغفرلنا خطايانا. </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70839246"/>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2512655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brought forth water, out of a rock, and gave it to His people, in the wilderness.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Af-eni en-ou-mo-ou, evol khen ou-petra, af-etso empef-laos, enihri he ep-shafi.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أفئيني إن أوموأو: إيفول خين أوبيترا: أف إتسو إمبيف لاؤس: إن إهري هي إبشافي.</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أخرج ماء، من صخرة صماء، وسقى شعبه، في البرية.</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58816040"/>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6937921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made man, in His image, and His likeness, that he may praise Him.</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 Af-thamio empi-romi, kata pef-eni, nem tef-hekon, ethrif-esmo erof.</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أفثاميو إم بي رومي كاتابيف إيني: نيم نيف هيكون: إثريف إسمو إيروف.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صنع الإنسان، كشبهه، وصورته، لكي يباركه.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11978368"/>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7638137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us praise Him, and exalt His name, and give thanks to Him, His mercy endures forever.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Maren-hos erof, tenitshisi empif-ran, ten-ou-ownh naf evol, je pef-nai shop sha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مارين هوس إيروف: تين إتشيسي إم بيف ران: تين أو أوانه ناف إيفول: جي بيف ناي شوب شا إينيه.</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فلنسبحه، ونرفع إسمه، ونشكره لأن رحمته، كائنة إلى الأبد.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04428767"/>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4963670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prayers, of David the psalmist, O Lord grant us, the forgiveness of our sins.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ni-evshi, ente pi-ierop-saltees Daveed, Epshois ari-ehmot nan, empiko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إفشي: إنتى بي إيروبسالتيس دافيد: إبشويس أري إهموت نان: إم بي كو إيفول إنتى نين نوفي.</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بصلوات، المرتل داود،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04688583"/>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the Mother of God Saint Mary, O Lord grant us, the forgiveness of our sins.</a:t>
                      </a: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ente-ti-theotokos ethowab Maria,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تي ثيؤطوكوس إثؤاب ماريا: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والدة الإله القديسة مريم،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49168440"/>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9927034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Through the intercessions, of all the heavenly hosts, O Lord grant us, the forgiveness of our sins.</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Hiten ni-epres-via, ente epkhoros tirf ente ni-angelos, Epshois ari-ehmot nan, empikow evol ente nennovi.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هيتين ني إبريسفيا: إنتى إيخوروس تيرفانتى ني أنجيلوس: إبتشويس آري إرهموت نان: إمبيكو إيفول إنتى نين نوفي.</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بشفاعات، كل صفوف الملائكة، يا رب إنعم لنا، بمغفرة خطايانا.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47798271"/>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6327948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indeed, with Your good Father, and the Holy Spirit, for You have (risen/come) and saved us.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alithos, nem Pekiot en-aghathos, nem pi-Epnevma ethowab, je (ak-ee) aksoti emmon.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إسماروؤوت اليثوس: نيم بيك يوت إن أغاثوس: نيم بي إبنفما إثؤواب: جي أك أي إكسوتي إممون.</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بالحقيقة، مع أبيك الصالح، والروح القدس، لأنك (أتيت) وخلصتنا.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09560059"/>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4" name="Rectangle 13">
            <a:hlinkClick r:id="rId2"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3"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4"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5"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6"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7"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0" name="Rectangle 9">
            <a:hlinkClick r:id="rId8"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1" name="Rounded Rectangle 4">
            <a:hlinkClick r:id="rId9" action="ppaction://hlinksldjump"/>
            <a:extLst>
              <a:ext uri="{FF2B5EF4-FFF2-40B4-BE49-F238E27FC236}">
                <a16:creationId xmlns:a16="http://schemas.microsoft.com/office/drawing/2014/main" id="{FB177EFE-48CC-46E7-A8CF-8A717567EA1B}"/>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591807845"/>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56975383"/>
              </p:ext>
            </p:extLst>
          </p:nvPr>
        </p:nvGraphicFramePr>
        <p:xfrm>
          <a:off x="357188" y="1077838"/>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O Lord God of our fathers, and exceedingly to be blessed and exalted above all forever.</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Ek-esmaro-ot Epshois Efnuoti ente nenyoti,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إسمارؤوت إبتشويس إفنوتي إنتى نين يوتي: إك إرهوؤ إسمارؤوت إك إرهو ؤ تشيسي شاني إينيه.</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مبارك أنت أيها الرب إله أبائنا، ومتزايد بركة ومتزايد علواً إلى الآباد.</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2078409" y="188640"/>
            <a:ext cx="4987264"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Third Canticle “Hoos”</a:t>
            </a:r>
            <a:endParaRPr lang="en-CA" sz="3000" b="1" u="sng" dirty="0">
              <a:solidFill>
                <a:srgbClr val="FFFF00"/>
              </a:solidFill>
            </a:endParaRPr>
          </a:p>
        </p:txBody>
      </p:sp>
    </p:spTree>
    <p:extLst>
      <p:ext uri="{BB962C8B-B14F-4D97-AF65-F5344CB8AC3E}">
        <p14:creationId xmlns:p14="http://schemas.microsoft.com/office/powerpoint/2010/main" val="1736767781"/>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5965413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Blessed is Your holy name and Your glory,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Ef-esmaro-oot enje piran ethowab ente pek-ow-ou,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إسماروؤت إنجي بيران إثؤاب إنتى بيك أوأوو: إف إرهوؤ إسمارؤوت إك إرهو 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إسم مجدك القدوس،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6048481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0495530"/>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Intercede on our behalf, O forerunner and baptizer John the Baptist, that He may forgive us our sins.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3000" b="1" u="none" kern="1200" baseline="0" dirty="0">
                          <a:solidFill>
                            <a:schemeClr val="bg1"/>
                          </a:solidFill>
                          <a:latin typeface="+mn-lt"/>
                          <a:ea typeface="+mn-ea"/>
                          <a:cs typeface="+mn-cs"/>
                        </a:rPr>
                        <a:t>Ari </a:t>
                      </a:r>
                      <a:r>
                        <a:rPr lang="es-ES" sz="3000" b="1" u="none" kern="1200" baseline="0" dirty="0" err="1">
                          <a:solidFill>
                            <a:schemeClr val="bg1"/>
                          </a:solidFill>
                          <a:latin typeface="+mn-lt"/>
                          <a:ea typeface="+mn-ea"/>
                          <a:cs typeface="+mn-cs"/>
                        </a:rPr>
                        <a:t>epresveveen</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eehri</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egon</a:t>
                      </a:r>
                      <a:r>
                        <a:rPr lang="es-ES" sz="3000" b="1" u="none" kern="1200" baseline="0" dirty="0">
                          <a:solidFill>
                            <a:schemeClr val="bg1"/>
                          </a:solidFill>
                          <a:latin typeface="+mn-lt"/>
                          <a:ea typeface="+mn-ea"/>
                          <a:cs typeface="+mn-cs"/>
                        </a:rPr>
                        <a:t> : w pi-</a:t>
                      </a:r>
                      <a:r>
                        <a:rPr lang="es-ES" sz="3000" b="1" u="none" kern="1200" baseline="0" dirty="0" err="1">
                          <a:solidFill>
                            <a:schemeClr val="bg1"/>
                          </a:solidFill>
                          <a:latin typeface="+mn-lt"/>
                          <a:ea typeface="+mn-ea"/>
                          <a:cs typeface="+mn-cs"/>
                        </a:rPr>
                        <a:t>eprodromos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embaptees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tees</a:t>
                      </a:r>
                      <a:r>
                        <a:rPr lang="es-ES" sz="3000" b="1" u="none" kern="1200" baseline="0" dirty="0">
                          <a:solidFill>
                            <a:schemeClr val="bg1"/>
                          </a:solidFill>
                          <a:latin typeface="+mn-lt"/>
                          <a:ea typeface="+mn-ea"/>
                          <a:cs typeface="+mn-cs"/>
                        </a:rPr>
                        <a:t> : Yo-</a:t>
                      </a:r>
                      <a:r>
                        <a:rPr lang="es-ES" sz="3000" b="1" u="none" kern="1200" baseline="0" dirty="0" err="1">
                          <a:solidFill>
                            <a:schemeClr val="bg1"/>
                          </a:solidFill>
                          <a:latin typeface="+mn-lt"/>
                          <a:ea typeface="+mn-ea"/>
                          <a:cs typeface="+mn-cs"/>
                        </a:rPr>
                        <a:t>ann</a:t>
                      </a:r>
                      <a:r>
                        <a:rPr lang="es-ES" sz="3000" b="1" u="none" kern="1200" baseline="0" dirty="0">
                          <a:solidFill>
                            <a:schemeClr val="bg1"/>
                          </a:solidFill>
                          <a:latin typeface="+mn-lt"/>
                          <a:ea typeface="+mn-ea"/>
                          <a:cs typeface="+mn-cs"/>
                        </a:rPr>
                        <a:t>-es Pi </a:t>
                      </a:r>
                      <a:r>
                        <a:rPr lang="es-ES" sz="3000" b="1" u="none" kern="1200" baseline="0" dirty="0" err="1">
                          <a:solidFill>
                            <a:schemeClr val="bg1"/>
                          </a:solidFill>
                          <a:latin typeface="+mn-lt"/>
                          <a:ea typeface="+mn-ea"/>
                          <a:cs typeface="+mn-cs"/>
                        </a:rPr>
                        <a:t>refty</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oms</a:t>
                      </a:r>
                      <a:r>
                        <a:rPr lang="es-ES" sz="3000" b="1" u="none" kern="1200" baseline="0" dirty="0">
                          <a:solidFill>
                            <a:schemeClr val="bg1"/>
                          </a:solidFill>
                          <a:latin typeface="+mn-lt"/>
                          <a:ea typeface="+mn-ea"/>
                          <a:cs typeface="+mn-cs"/>
                        </a:rPr>
                        <a:t>. </a:t>
                      </a:r>
                      <a:r>
                        <a:rPr lang="es-ES" sz="3000" b="1" u="none" kern="1200" baseline="0" dirty="0" err="1">
                          <a:solidFill>
                            <a:schemeClr val="bg1"/>
                          </a:solidFill>
                          <a:latin typeface="+mn-lt"/>
                          <a:ea typeface="+mn-ea"/>
                          <a:cs typeface="+mn-cs"/>
                        </a:rPr>
                        <a:t>Entef</a:t>
                      </a:r>
                      <a:r>
                        <a:rPr lang="es-ES" sz="3000" b="1" u="none" kern="1200" baseline="0" dirty="0">
                          <a:solidFill>
                            <a:schemeClr val="bg1"/>
                          </a:solidFill>
                          <a:latin typeface="+mn-lt"/>
                          <a:ea typeface="+mn-ea"/>
                          <a:cs typeface="+mn-cs"/>
                        </a:rPr>
                        <a:t>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آرى ابريسفيفين إى إهرى إيجون. أو بى ابرودروموس ام بابتيستيس يوأنس بى ريف تى اومس. إنتيف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اشفع فينا أيها السابق الصابغ يوحنا المعمدان ليغفر لنا خطايانا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411760" y="6309320"/>
            <a:ext cx="4824536" cy="400110"/>
          </a:xfrm>
          <a:prstGeom prst="rect">
            <a:avLst/>
          </a:prstGeom>
          <a:solidFill>
            <a:srgbClr val="C00000"/>
          </a:solidFill>
        </p:spPr>
        <p:txBody>
          <a:bodyPr wrap="square">
            <a:spAutoFit/>
          </a:bodyPr>
          <a:lstStyle/>
          <a:p>
            <a:pPr algn="ctr"/>
            <a:r>
              <a:rPr lang="en-US" sz="2000" b="1">
                <a:solidFill>
                  <a:srgbClr val="FFFF99"/>
                </a:solidFill>
              </a:rPr>
              <a:t>In the presence of Pope/Bishop</a:t>
            </a:r>
            <a:endParaRPr lang="en-US" sz="2000"/>
          </a:p>
        </p:txBody>
      </p:sp>
    </p:spTree>
    <p:extLst>
      <p:ext uri="{BB962C8B-B14F-4D97-AF65-F5344CB8AC3E}">
        <p14:creationId xmlns:p14="http://schemas.microsoft.com/office/powerpoint/2010/main" val="3907608412"/>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25669326"/>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in the holy temple of Your glory,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Ek-esmao-oot khen pi-erfei ente pek-o-ou ethowab, ek-erho-ou esmaro-oot, ek-erho-ou chisi shani 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خين بي إرفي إنتى بيك أو أوو إثؤواب: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مبارك أنت في هيكل مجدك المقدس،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9887097"/>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04701814"/>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Blessed are You who beholds the depths and sits upon the Cherubim, and exceedingly to be blessed and exalted above all forever.</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Ek-esmaro-oot feieth-nav eine-noun ef-hemsi hijen ni-Sherobim, ek-erho-ou esmaro-oot, ek-erho-ou chisi sha ni-eneh.</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في إثناف إني نوون إفهيمسي هيجين ني شيريوبيم: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أيها الناظر إلى الأعماق الجالس على الشاروبيم، ومتزايد بركة ومتزايد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92465409"/>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34844819"/>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Blessed are You on the throne of Your kingdom, and exceedingly to be blessed and exalted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hijen pi-ethronous ente tek-met-oro,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إسماروؤوت هيجين بي إثرونوس إنتى تيك ميت أورو: إك إرهوؤ إسماروؤت: إك إرهوؤ تشيسي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مبارك أنت على عرش مُلكك،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71745340"/>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7560356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Blessed are You in the firmament of heaven, and exceedingly to be blessed and exalted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Ek-esmaro-oot khen pis-tre-oma ente etfe, ek-erho-ou esmaro-oot, ek-erho-ou chisi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 إسماروؤت خين بي إستيري أوما إنتى إتفي: إك إرهوؤ إسماروؤت: إك إرهوؤ تشيس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مبارك أنت في فلك السماء، ومتزايد بركة ومتزايد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40379306"/>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6652399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works of the Lord,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ni-ehvi-owi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إهفي أووي تيرو إنتى إبشويس: هوس إيروف أري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أعمال الرب،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79897295"/>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07407048"/>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heaven,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000" b="1" i="0" u="none" strike="noStrike" kern="1200" cap="none" spc="0" normalizeH="0" baseline="0" noProof="0">
                          <a:ln>
                            <a:noFill/>
                          </a:ln>
                          <a:solidFill>
                            <a:schemeClr val="bg1"/>
                          </a:solidFill>
                          <a:effectLst/>
                          <a:uLnTx/>
                          <a:uFillTx/>
                          <a:latin typeface="+mn-lt"/>
                          <a:ea typeface="+mn-ea"/>
                          <a:cs typeface="+mn-cs"/>
                        </a:rPr>
                        <a:t>Esmo Epshois, ni-fee-owi,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فيئووي: هوس لإيروف آري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السموات،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22261461"/>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2781611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angels of the Lord,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ni-angelos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إنجيلوس تيرو إنتى أبتشويس: هوس إيروف آري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جميع ملائكة الرب، سبحوه وزيدوه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90292513"/>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11434293"/>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waters above the heaven,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no-mo-ou tiro etsa epshoi enetfe, hos erof ari-ho-oo chasf sha ni-eneh. </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موؤو تيرو إتسا إبشوي إن إتفي: هوس إيروف أري..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يا جميع المياه التي فوق السماء،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28437475"/>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22528092"/>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powers of the Lord,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nigom tiro ente Epshois,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جوم تيرو إنتى إبتشويس: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قوات الرب،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05207705"/>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471346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sun and moon,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piri nem peyoh,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بيري نيم بيوه: هوس إيروف أري هوؤو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أيتها الشمس والقمر، سبحاه وزيداه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726770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32564874"/>
              </p:ext>
            </p:extLst>
          </p:nvPr>
        </p:nvGraphicFramePr>
        <p:xfrm>
          <a:off x="357188" y="188640"/>
          <a:ext cx="8429684" cy="5029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6928">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be the Father</a:t>
                      </a:r>
                      <a:r>
                        <a:rPr lang="en-US" sz="2800" b="1" i="0" kern="1200" baseline="0" dirty="0">
                          <a:solidFill>
                            <a:srgbClr val="FFFF99"/>
                          </a:solidFill>
                          <a:latin typeface="+mn-lt"/>
                          <a:ea typeface="+mn-ea"/>
                          <a:cs typeface="+mn-cs"/>
                        </a:rPr>
                        <a:t> and the Son and the Holy Spirit the perfect Trinity. We worship Him and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700" b="1" u="none" kern="1200" baseline="0" dirty="0">
                          <a:solidFill>
                            <a:schemeClr val="bg1"/>
                          </a:solidFill>
                          <a:latin typeface="+mn-lt"/>
                          <a:ea typeface="+mn-ea"/>
                          <a:cs typeface="+mn-cs"/>
                        </a:rPr>
                        <a:t>Je </a:t>
                      </a:r>
                      <a:r>
                        <a:rPr lang="en-US" sz="2700" b="1" u="none" kern="1200" baseline="0" dirty="0" err="1">
                          <a:solidFill>
                            <a:schemeClr val="bg1"/>
                          </a:solidFill>
                          <a:latin typeface="+mn-lt"/>
                          <a:ea typeface="+mn-ea"/>
                          <a:cs typeface="+mn-cs"/>
                        </a:rPr>
                        <a:t>efsmaroot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enje</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Efiot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nem</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Epsheeri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nem</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PiPnevma</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Ethouab</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Trias</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etjeek</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evol</a:t>
                      </a:r>
                      <a:r>
                        <a:rPr lang="en-US" sz="2700" b="1" u="none" kern="1200" baseline="0" dirty="0">
                          <a:solidFill>
                            <a:schemeClr val="bg1"/>
                          </a:solidFill>
                          <a:latin typeface="+mn-lt"/>
                          <a:ea typeface="+mn-ea"/>
                          <a:cs typeface="+mn-cs"/>
                        </a:rPr>
                        <a:t> ten </a:t>
                      </a:r>
                      <a:r>
                        <a:rPr lang="en-US" sz="2700" b="1" u="none" kern="1200" baseline="0" dirty="0" err="1">
                          <a:solidFill>
                            <a:schemeClr val="bg1"/>
                          </a:solidFill>
                          <a:latin typeface="+mn-lt"/>
                          <a:ea typeface="+mn-ea"/>
                          <a:cs typeface="+mn-cs"/>
                        </a:rPr>
                        <a:t>ouosht</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emmos</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tenti</a:t>
                      </a:r>
                      <a:r>
                        <a:rPr lang="en-US" sz="2700" b="1" u="none" kern="1200" baseline="0" dirty="0">
                          <a:solidFill>
                            <a:schemeClr val="bg1"/>
                          </a:solidFill>
                          <a:latin typeface="+mn-lt"/>
                          <a:ea typeface="+mn-ea"/>
                          <a:cs typeface="+mn-cs"/>
                        </a:rPr>
                        <a:t> </a:t>
                      </a:r>
                      <a:r>
                        <a:rPr lang="en-US" sz="2700" b="1" u="none" kern="1200" baseline="0" dirty="0" err="1">
                          <a:solidFill>
                            <a:schemeClr val="bg1"/>
                          </a:solidFill>
                          <a:latin typeface="+mn-lt"/>
                          <a:ea typeface="+mn-ea"/>
                          <a:cs typeface="+mn-cs"/>
                        </a:rPr>
                        <a:t>ou-onas</a:t>
                      </a:r>
                      <a:endParaRPr lang="en-US" sz="27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700" dirty="0"/>
                        <a:t>جى اف اسماروؤوت انجى افيوت نيم ابشيرى نيم بى إبنيفما إثؤواب تى اترياس اتجيك إيفول تين أوؤشت ام موس تين تى اوأوناس</a:t>
                      </a:r>
                      <a:endParaRPr lang="en-US" sz="27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لأنه مبارك الآب والإبن والروح القدس الثالوث الكامل نسجد له ونمجده</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88695080"/>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0839179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stars of heaven,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ni-seyo tiro ente etfe,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نيسيو تيرو إنتى إتفى: هوس إيروف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سائر نجوم السماء، سبحيه وزيديه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65739318"/>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4681547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rain and dew,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ni-mon-ho-ou nem nieyoti,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نيمون هوؤو نيم نيوتي: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الأمطار مع الأنداء،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6854710"/>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20456246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clouds and winds,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ni-et-shipi nem ni-thio,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تشيبي نيم ني ثيو: هوس إيروف آري هوؤو..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السُحب والرياح،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94834628"/>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8474244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spirits,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a:ln>
                            <a:noFill/>
                          </a:ln>
                          <a:solidFill>
                            <a:schemeClr val="bg1"/>
                          </a:solidFill>
                          <a:effectLst/>
                          <a:uLnTx/>
                          <a:uFillTx/>
                          <a:latin typeface="+mn-lt"/>
                          <a:ea typeface="+mn-ea"/>
                          <a:cs typeface="+mn-cs"/>
                        </a:rPr>
                        <a:t>Esmo Epshois, ni-epnevma tiro,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إبنيفما تيرو: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 باركي الرب يا جميع الأرواح،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76380337"/>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7646716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fire and heat,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pi-ekrom nem pi-qavma,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إكروم نيم بي كافما: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أيتها النار والحرارة،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74071344"/>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9124129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cold and heat,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pi-ojeb nem pi-kavson,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أوجيف نيم بي كافسون: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أيها البرد والحر،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63972221"/>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147296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dew and winds,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niyouti nem ni-nifi,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نيوتي نيم ني نيفي: هوس إيروف أري هوؤ تشاسف شاني إينيه.</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الأهوية والأنداء،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34945228"/>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0757311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nights and days,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ni-egorh nem ni-e-ho-ou,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إيجوره نيم ني إيهوؤ: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الليالي والأيام، سبحيه وزيديه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03120098"/>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0430753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light and darkness,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pi-o-oyni nem pi-qaki,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أوأويني نيم بي كاكي: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أيها النور والظلمة، سبحاه وزيداه علواً إلى الآباد.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68301059"/>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72774574"/>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frost and cold, praise Him and exalt Him above all forever.</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pigaf nem pi-o-jeb,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جاف نيم بي أوجيب: هوس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باركا الرب أيها البرد والصقيع، سبحاه وزيداه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4642914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p:cNvPr>
          <p:cNvSpPr/>
          <p:nvPr/>
        </p:nvSpPr>
        <p:spPr>
          <a:xfrm>
            <a:off x="5220072" y="1348057"/>
            <a:ext cx="3816424" cy="369332"/>
          </a:xfrm>
          <a:prstGeom prst="rect">
            <a:avLst/>
          </a:prstGeom>
          <a:solidFill>
            <a:srgbClr val="C00000"/>
          </a:solidFill>
        </p:spPr>
        <p:txBody>
          <a:bodyPr wrap="square">
            <a:spAutoFit/>
          </a:bodyPr>
          <a:lstStyle/>
          <a:p>
            <a:pPr algn="ctr"/>
            <a:r>
              <a:rPr lang="en-US" b="1">
                <a:solidFill>
                  <a:srgbClr val="FFFF99"/>
                </a:solidFill>
              </a:rPr>
              <a:t>Deacons Ordinations</a:t>
            </a:r>
          </a:p>
        </p:txBody>
      </p:sp>
      <p:sp>
        <p:nvSpPr>
          <p:cNvPr id="9" name="Rectangle 8">
            <a:hlinkClick r:id="rId3" action="ppaction://hlinksldjump"/>
          </p:cNvPr>
          <p:cNvSpPr/>
          <p:nvPr/>
        </p:nvSpPr>
        <p:spPr>
          <a:xfrm>
            <a:off x="5220072" y="836712"/>
            <a:ext cx="3812580" cy="369332"/>
          </a:xfrm>
          <a:prstGeom prst="rect">
            <a:avLst/>
          </a:prstGeom>
          <a:solidFill>
            <a:srgbClr val="C00000"/>
          </a:solidFill>
        </p:spPr>
        <p:txBody>
          <a:bodyPr wrap="square">
            <a:spAutoFit/>
          </a:bodyPr>
          <a:lstStyle/>
          <a:p>
            <a:pPr algn="ctr"/>
            <a:r>
              <a:rPr lang="en-US" b="1">
                <a:solidFill>
                  <a:srgbClr val="FFFF99"/>
                </a:solidFill>
              </a:rPr>
              <a:t>St. Cyril Liturgy</a:t>
            </a:r>
          </a:p>
        </p:txBody>
      </p:sp>
      <p:sp>
        <p:nvSpPr>
          <p:cNvPr id="10" name="Rectangle 9">
            <a:hlinkClick r:id="rId4" action="ppaction://hlinksldjump"/>
          </p:cNvPr>
          <p:cNvSpPr/>
          <p:nvPr/>
        </p:nvSpPr>
        <p:spPr>
          <a:xfrm>
            <a:off x="161836" y="1484784"/>
            <a:ext cx="4824536" cy="369332"/>
          </a:xfrm>
          <a:prstGeom prst="rect">
            <a:avLst/>
          </a:prstGeom>
          <a:solidFill>
            <a:srgbClr val="C00000"/>
          </a:solidFill>
        </p:spPr>
        <p:txBody>
          <a:bodyPr wrap="square">
            <a:spAutoFit/>
          </a:bodyPr>
          <a:lstStyle/>
          <a:p>
            <a:pPr algn="ctr"/>
            <a:r>
              <a:rPr lang="en-US" b="1">
                <a:solidFill>
                  <a:srgbClr val="FFFF99"/>
                </a:solidFill>
              </a:rPr>
              <a:t>“Aspazeste” Greet One Another</a:t>
            </a:r>
          </a:p>
        </p:txBody>
      </p:sp>
      <p:sp>
        <p:nvSpPr>
          <p:cNvPr id="11" name="Rectangle 10">
            <a:hlinkClick r:id="rId5"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6"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7"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8"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9"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10"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11"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12"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3"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4"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5"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6"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7"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8"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5" name="Rectangle 4">
            <a:hlinkClick r:id="rId19" action="ppaction://hlinksldjump"/>
            <a:extLst>
              <a:ext uri="{FF2B5EF4-FFF2-40B4-BE49-F238E27FC236}">
                <a16:creationId xmlns:a16="http://schemas.microsoft.com/office/drawing/2014/main" id="{B3412D74-EE3D-42FC-4F0C-AAD6793DE370}"/>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767366476"/>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81732309"/>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snow and ice,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ti-pakhni nem pi-sheyon,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تي باخني نيم بي شيون: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باركا الرب أيها الجليد والثلج، سبحاه وزيداه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04402246"/>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99219236"/>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lightnings and clouds,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nisitev-rig nem nit-shipi,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سي تيفريج نيم ني تشيبي: هوس إيرووف..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البروق والسحب، سبحيه وزيديه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90432642"/>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7446441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the earth,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pi-kahi tirf,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كاهي تيرف: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الأرض كلها،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89516653"/>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0735454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mountains and all hills,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Epshois, nito-ou nem ni-kalam-fo-ou-tiro,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نيتوؤو نيم ني كالامفواو تيرو: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الجبال وجميع الآكام،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72647554"/>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3227135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things that spring up on the earth,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ni-tiro etrit hijen ep-ho emip-kahi,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تيرو إتريت هيجين إبهو إم إبكاهي: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 الرب يا جميع ما يَنبت على وجه الأرض، سبحه وزده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14739676"/>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33203532"/>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fountains,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ni-mo-mi,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مومي: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الينابيع،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16959177"/>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74340467"/>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seas and rivers,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ni-amayo nem ni-yaro-ou,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آمايو نيم ني يارؤو: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أيتها البحار والأنهار،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98185328"/>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9613830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whales and all that moves in the waters,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ni-kitos nem enkai niven etkim khen nimo-ou, hos erof ari-ho-oo chasf sha ni-eneh.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كيتوس نيم إنكاي نيفين إتكيم خين ني مؤو: هوس إيروف..</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الحيتان وجميع ما يتحرك في الماء،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86979036"/>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5897736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all you birds of the sky,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ni-halati tiro ente etfe,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هالاتي تيرو إنتى إتفي: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باركي الرب يا جميع طيور السماء،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05972916"/>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37572060"/>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all you wild beasts and cattle,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ni-thereion nem ni-tev-ni-owi tiro,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ثيريون نيم ني تيف نوؤوي تيرو: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باركي الرب أيتها الوحوش وكل البهائم، سبحيه وزيديه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5404067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96752"/>
          <a:ext cx="8429684" cy="409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093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Greet one another with a holy kiss.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2800" b="1" kern="1200" dirty="0">
                          <a:solidFill>
                            <a:schemeClr val="bg1"/>
                          </a:solidFill>
                          <a:latin typeface="+mn-lt"/>
                          <a:ea typeface="+mn-ea"/>
                          <a:cs typeface="+mn-cs"/>
                        </a:rPr>
                        <a:t>Aspazeste allilous en filimati agio.</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آسبازيستيه الليلوس إن فيليماتي آجيو</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قبِّلوا بعضَكُمْ بعضاً بقُبلةٍ مقدسةٍ.</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680249879"/>
              </p:ext>
            </p:extLst>
          </p:nvPr>
        </p:nvGraphicFramePr>
        <p:xfrm>
          <a:off x="390788" y="188640"/>
          <a:ext cx="8429684" cy="720080"/>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200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u="sng" kern="1200" baseline="0">
                          <a:solidFill>
                            <a:srgbClr val="FFFF00"/>
                          </a:solidFill>
                          <a:latin typeface="+mn-lt"/>
                          <a:ea typeface="+mn-ea"/>
                          <a:cs typeface="+mn-cs"/>
                        </a:rPr>
                        <a:t>“Aspazeste” Greet </a:t>
                      </a:r>
                      <a:r>
                        <a:rPr lang="en-US" sz="2800" b="1" i="0" u="sng" kern="1200" baseline="0" dirty="0">
                          <a:solidFill>
                            <a:srgbClr val="FFFF00"/>
                          </a:solidFill>
                          <a:latin typeface="+mn-lt"/>
                          <a:ea typeface="+mn-ea"/>
                          <a:cs typeface="+mn-cs"/>
                        </a:rPr>
                        <a:t>One Another - Great</a:t>
                      </a:r>
                      <a:endParaRPr lang="en-US" sz="2800" b="1" i="0"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45312174"/>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17297777"/>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sons of men, worship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ni-shiri ente. ni-romi ou-osht Emip-shois,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شيي إنتى ني رومي أوأوشت إم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بني البشر، وأُسجدوا للرب،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35493656"/>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683902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Israel,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pis-rael,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بي إسرائيل: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 الرب يا إسرائيل، سبحه وزده علواً إلى الآباد.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50306184"/>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4433709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priests of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ni-oweep ente Epshois,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أويب إنتى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كهنة الرب،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25071862"/>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75192823"/>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servants of the Lord,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ni-eivi-ike ente Epshois,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إيفي أيك إنتى إبتشويس: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باركوا الرب يا عبيد الرب،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74411234"/>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5881441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spirits and souls of the just,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ni-epnevma nem ni-epsishi ente ni-ethmi,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إبنيفما نيم ني إثمي: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أرواح وأنفس الصديقين،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81590608"/>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832310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Bless the Lord O you holy and humble of heart, praise Him and exalt Him above all forever.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Epchois, ni-ethowab nem ni-et-theveyot khen pouheet,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ني إثؤواب نيم ني إتثيفيوت خين بوهيت: هوس..</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باركوا الرب أيها القديسون والمتواضعو القلوب، سبحوه وزيدوه علواً إلى الآباد.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52604969"/>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3481680"/>
              </p:ext>
            </p:extLst>
          </p:nvPr>
        </p:nvGraphicFramePr>
        <p:xfrm>
          <a:off x="352151"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Hananiah Azariah Mishael, praise Him and exalt Him above all forever.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Ananeias, Azareias, Misaeil, hos erof ari-ho-oo chasf sha ni-eneh.</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إإبتشويس آنانياس آزارياس ميصائيل: هوس إيروف أري هوؤ تشاسف شاني إينيه</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باركوا الرب يا حنانيا وعزاريا وميصائيل، سبحوه وزيدوه علواً إلى الآباد.</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0082919"/>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38823985"/>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Bless the Lord O you who worship the Lord the God of our fathers, praise Him and exalt Him above all forever. </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ni-etir-se-veste Emipshois ente nenyoti, hos erof ari-ho-oo chasf sha ni-eneh.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إسمو إإبتشويس ني إت إير سيفيستي إم إبتشويس أفنوتي إنتى نين يوتي: هوس إيروف أري هوؤ تشاسف شاني إينيه</a:t>
                      </a:r>
                      <a:endParaRPr lang="en-CA" sz="3000" b="1">
                        <a:solidFill>
                          <a:schemeClr val="bg1"/>
                        </a:solidFill>
                      </a:endParaRPr>
                    </a:p>
                    <a:p>
                      <a:pPr algn="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باركوا الرب يا عابدي الرب إله أبائنا، سبحوه وزيدوه علواً إلى الآباد.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65826737"/>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7" name="Rectangle 16">
            <a:hlinkClick r:id="rId2"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3"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4"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5"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6"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9" name="Rectangle 8">
            <a:hlinkClick r:id="rId7"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0" name="Rounded Rectangle 4">
            <a:hlinkClick r:id="rId8" action="ppaction://hlinksldjump"/>
            <a:extLst>
              <a:ext uri="{FF2B5EF4-FFF2-40B4-BE49-F238E27FC236}">
                <a16:creationId xmlns:a16="http://schemas.microsoft.com/office/drawing/2014/main" id="{12D15870-43CF-4EF5-8BA5-9BA8AA51BA4D}"/>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3660585445"/>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56274500"/>
              </p:ext>
            </p:extLst>
          </p:nvPr>
        </p:nvGraphicFramePr>
        <p:xfrm>
          <a:off x="357188" y="764704"/>
          <a:ext cx="8429684" cy="48463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FFFF99"/>
                          </a:solidFill>
                          <a:effectLst/>
                          <a:uLnTx/>
                          <a:uFillTx/>
                          <a:latin typeface="+mn-lt"/>
                          <a:ea typeface="+mn-ea"/>
                          <a:cs typeface="+mn-cs"/>
                        </a:rPr>
                        <a:t> O sing unto Him who was crucified, buried and resurrected, who trampled and abolished death, praise Him and exalt Him above all.</a:t>
                      </a:r>
                      <a:endParaRPr kumimoji="0" lang="en-US" sz="26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0" u="none" strike="noStrike" kern="1200" cap="none" spc="0" normalizeH="0" baseline="0" noProof="0">
                          <a:ln>
                            <a:noFill/>
                          </a:ln>
                          <a:solidFill>
                            <a:schemeClr val="bg1"/>
                          </a:solidFill>
                          <a:effectLst/>
                          <a:uLnTx/>
                          <a:uFillTx/>
                          <a:latin typeface="+mn-lt"/>
                          <a:ea typeface="+mn-ea"/>
                          <a:cs typeface="+mn-cs"/>
                        </a:rPr>
                        <a:t>Aripsalin efe-etav ashf, e-ehri egon owoh avkosf, aftonf afkorf emef-mo afti shoshf,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أريبسالين إيفي إيتاف أشف: إإهري إيجون أووه أفكوسف أفتونف أفكورف إم إفمو أفتي شوشف: هوس إيروف أري هوؤ تشاسف.</a:t>
                      </a:r>
                      <a:endParaRPr lang="en-CA" sz="30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 رتلوا للذي صُلب عنا، وقُبر وقام، وأبطل الموت وأهانه، سبحوه وزيدوه علواً.</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2902356" y="188640"/>
            <a:ext cx="3339376"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“Aripsalin” hymn</a:t>
            </a:r>
            <a:endParaRPr lang="en-CA" sz="3000" b="1" u="sng" dirty="0">
              <a:solidFill>
                <a:srgbClr val="FFFF00"/>
              </a:solidFill>
            </a:endParaRPr>
          </a:p>
        </p:txBody>
      </p:sp>
    </p:spTree>
    <p:extLst>
      <p:ext uri="{BB962C8B-B14F-4D97-AF65-F5344CB8AC3E}">
        <p14:creationId xmlns:p14="http://schemas.microsoft.com/office/powerpoint/2010/main" val="380956740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Amen. Lord have mercy, Lord have mercy, Lord have mercy, </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Amin.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Kerye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leison</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آمين</a:t>
                      </a:r>
                      <a:r>
                        <a:rPr lang="ar-AE" sz="3200" dirty="0">
                          <a:solidFill>
                            <a:srgbClr val="FFFF99"/>
                          </a:solidFill>
                        </a:rPr>
                        <a:t> </a:t>
                      </a:r>
                      <a:r>
                        <a:rPr lang="ar-AE" sz="3000" b="1" dirty="0">
                          <a:solidFill>
                            <a:schemeClr val="bg1"/>
                          </a:solidFill>
                        </a:rPr>
                        <a:t>كيري إليسون كيري إليسون كيري إليسون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آمين. يا ربُّ إرحَم، يا ربُّ إرحَم، يا ربُّ إرحَم،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76040788"/>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93690279"/>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Take off the old man, and put on the new and superior one, come closer to greatness of mercy,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Vosh empi-romi empali-os, owoh golh empi-veri evek-leos, owoh ekhon emgha-elos,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فوش إمبي رومي إمباليؤس: أووه جوله إم بي فيري إف إكليؤس: أووه إخونت إيميغا إيليؤس: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إخلعوا الإنسان العتيق، وألبسوا الجديد الفاخر، وإقتربوا إلى عِظَم الرحمة،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40074759"/>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14932614"/>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All you Christian people, the priests and the deacons, glorify the Lord for He is worthy,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Genos enikh-resteyanos, ni-epres-veteros ke zeia-konos, ma-o-oo emip-shois je ohi-kanos,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جينوس إن ني إخريستيانوس: ني إبريسفتيروس كي ذياكونوس: ما أوأو إم إبتشويس جي أوهيكانوس: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يا جنس المسيحيين، القسوس والشمامسة، أعطوا مجداً للرب لأنه مستوجب،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8520515"/>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52057618"/>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Come to us O three children, whom Christ our God has lifted, and from the Devil has delivered,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Zevte haron o-pi-shomt en-alo, eta Pekhrestos pennouti olo, af-nahmo evol hapi-zeiav-lo,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ذيفتي هارون أوبي شومت إن آلو: إيتا بخرستوس بين نوتي أولو: أفناهمو إيفول هابي ذيافولو: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هَلُمَّ إلينا أيها الثلاثة فتية، الذين رفعهم المسيح إلهنا، وأنقذهم من إبليس،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83698680"/>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52641402"/>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For the sake of your God the Messiah, the Giver of all good things, come unto us O Hananiah,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Ethve peknouti Maseias, ef-refti enev-erge-seias, a-mo sharon Ana-neias,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إثفي بيك نوتي ماسياس: إفريتي إن إف إير جيسياس: آمو شارون أنانياس: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إلهك ماسيا، المانح الإحسان، هَلُمَّ إلينا يا حنانيا،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96446217"/>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6152390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O Azariah the zealot, morning and noon and the evening, glorify the power of the Trinity,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Zelote Azareias, esperas ke epro-e ke miss-mev-reias, ma-o-oo enet-gom in-Tit-reias,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زيلوتي آزارياس: إسبيراس كي إيرو إي كي ميسم إفرياس: ما أوأو إن إتجوم إن تي ترياس: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عزاريا الغيور، عشية وبكرة والظهيرة، أعط مجداً لقوة الثالوث، سبّحه وزده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06053488"/>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611476031"/>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Behold Emmanuel [our Lord], is now in our midst O Mishael, proclaim with the voice of joy,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Eppe ghar yes Emmanoueel, he ten-me-ti o Mesaeel, lali khen o-esme en-theleel,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أيبى غاريس إممانوئيل: هيتين ميتى أو ميصائيل: لالى خين أو إسمى إنثليل: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فها هوذا عمانوئيل، في وسطنا يا ميصائيل، تكلم بصوت التهليل، سبّحه وزده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06949605"/>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75324235"/>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Gather now and persevere, and proclaim with the priests, bless the Lord all His works,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Tho-ooti tino kate shin teroo, saji nemni-epres-ve-tero, esmo Epshois nef-ehve-owee teroo,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ثوأووتي تينو كاتا شين تيرو: ساجي نيم ني إبريسفي تيرو: إسمو إبتشويس نيف إهفي أووي تيرو: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إجتمعوا وثابروا جميعاً، تكلموا مع القسوس، وسبحي الرب يا جميع أعماله،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81734220"/>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55134010"/>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The heavens declare the glory, of God until this day, O you angels whom He has made,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Eis nefee-owe se-saji emip-o-oo, Emif-nouti sha ekhon em-fo-oo, o ni-angelos etaf-egfo-oo,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يس ني فيئوي سي ساجي إم إب أوأوو: إم إفنوتي شا إيخون إمفوؤ: أوني أنجيلوس إيتاف إجفوؤ: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ها السموات تنطق بمجد الله، إلى هذا اليوم، يا أيها الملائكة الذين أنشأهم،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15688285"/>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6427393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Now all you powers of the Lord, bless His honored name, O sun and moon and all the stars,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Ke nin zenamis too Kereie, esmo epif-ran to ti-meio, piree nem peyoh nem ni-seio,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ذينامس تو كيريو: إسمو إي بيفران تو تيميو: بيري نيم بيوه نيم ني سيو: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والآن يا قوات الرب، باركوا إسمه الكريم، أيتها الشمس والقمر والنجوم، سبحيه وزيديه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85277894"/>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4320074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also you rain and dew, sing praises unto our Savior, for He is the God of our fathers,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Leboon ni-monho-oo nem nei-yoti, ev-fi-misa te penref-souti, je enthof pe Efnouti ente nen-yoti,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ليبون نيمو إنهوؤو نيم ني يوتي: إف في ميساتي بين ريف سوتي: جي إنثوف بي إفنوتي إنتى نين يوتي: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وأيضاً أيتها الأمطار والأنداء، إمدحي مخلصنا، لأنه هو إله آبائنا، سبحيه وزيديه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3774336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Jesus Christ, Son of God, hear us and have mercy on us.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fayy</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Eisos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Pikhristos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epshiri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emefnouti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sotem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eron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owoh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nai</a:t>
                      </a:r>
                      <a:r>
                        <a:rPr lang="en-US" sz="2800" b="1" kern="1200" dirty="0">
                          <a:solidFill>
                            <a:schemeClr val="bg1"/>
                          </a:solidFill>
                          <a:latin typeface="+mn-lt"/>
                          <a:ea typeface="+mn-ea"/>
                          <a:cs typeface="+mn-cs"/>
                        </a:rPr>
                        <a:t> nan.</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إيتي فاي بي إيسوس بي خريستوس إبشيري إم إفنوتي سوتيم إيرون أووه ناي نان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الذي هو يسوع المسيح إبن الله، إسمعنا وإرحمنا.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5102966"/>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16866221"/>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Glorify the Lord O clouds and winds, together with the souls and the spirits, O you cold and fire and heat,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Ma-oo Emip-shois o ni-etshepi evma, ni-theio nem ni-nifi nem ni-epnev-ma, pi-gaf nem pek-rom nem pi-kavma,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 أوأوو إم إبتشويس أوني تشيبي إفما: ني ثيو نيم ني نيفي نيم ني إبنيفما: بي جاف نيم بي إكروم نيم بي كافما: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أعطي مجداً أيتها السحب معاً، والأهوية والنفوس والأرواح، والبرد والنار والحرارة، سبحيه وزيده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10961928"/>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28580954"/>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also nights and days, light and darkness and lightning, glorify the Lover of Mankind,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Nektes ke emre-rope, fos ke es-kotos ke asit-rape, je zoxa see filan-ethrope,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نيك تيس كي إيمي ري روبي: فوس كي إسكوتوس كي آس إترابي: جي ذوكساسي فيلان إثروبي: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الليالي والأيام أيضاً، والنور والظلمة والبروق، قائلة المجد لك يا محب البشر،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64905482"/>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16693220"/>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trees and all that springs on the earth, and all that moves in the sea, mountains and the forests,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Exela ke panta ta fi-omina, en ti-ge ke panta ta ki-no-mina, he ni-mo-oo nem ni-to-oo nem ezri-mona,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إكسيلا كي بان تاتا في أومينا: إن تي جي كي بانتا تاكينو مينا: هي ني موؤو نيم ني توؤو نيم إذري مونا: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الأشجار وجميع ما ينبُت، في الأرض وكل ما يتحرك، في المياه والجبال والغياض،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21500631"/>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86411031"/>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Praise without ceasing, the Lord the King of the kings, O you rivers and seas,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Owoh on esmo an-atkaro-oo, Epshois ep-Oroo ente ni-ero-oo, ni-a-maio nem ni-aro-oo,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أووه أون إسمو إن آت كاروؤ: إبتشويس إب أوورو إنتى ني أوورو أو: ني آمايو نيم ني يارو أو: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وأيضاً سبحي بغير فتور، الرب ملك الملوك، أيتها البحار والأنهار، سبحيه وزيديه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19978764"/>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32286400"/>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we also seeing them, let us say with all these things, bless the Lord all you birds,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Pai-reti anon ten-nav ero-o, maren-gos nem nai on teroo, esmo Epshois ni-halati teroo,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باي ريتي آنون تين ناف إيروؤ: مارين جوس نيم ناي أون تيرو: إسمو إإبتشويس ني هالاتي تيرو: هوس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هكذا نحن إذ ننظر إليهم، فلنقل مع هذه الموجودات جميعها، باركي الرب يا جميع الطيور، سبحيه وزيده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34352807"/>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6989577"/>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O snow and ice, cattle and wild beasts, bless the Lord of lords,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Ro enni-pakhni nem ni-sheion, ke ekti-non nem ni-thereion, esmo Epshois ton ke-reion,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رو إن ني باخني نيم ني شيون: كي إكتينون نيم ني ثيريون: إسمو إإبتشويس تون كيريون: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أيها الجليد والثلج، والبهائم والوحوش، باركي رب الأرباب، سبحيه وزيديه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96739751"/>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33088401"/>
              </p:ext>
            </p:extLst>
          </p:nvPr>
        </p:nvGraphicFramePr>
        <p:xfrm>
          <a:off x="357188" y="188640"/>
          <a:ext cx="8429684" cy="47853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Bless the Lord as befits Him, and not like the heretics, all you sons of men,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Esmo Epshois kata ef-tomi, erof ke o-me para-nomee, o ni-shere ente ni-roumi,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إبتشويس كاتا إفتومي: إيووف كي أومي بارانومي: أوني شيري إنتى ني رومي: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سبحوا الرب كما يليق به، وليس كالمخالفين، يا أبناء البشر،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65149671"/>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86875665"/>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O Israel offer before Him, honor and glory in a joyful voice, all you priests of Emmanuel,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Ti-me ke zoxa o pis-rael, eni nah-raf khen o-esmi en-theleel, ni-oweb ente Emmanoueel,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تيمي كي ذوكسا أوبي إسرائيل: إيني ناهراف خين أو إسمي إنثيليل: ني أويب إنتى إممانوئيل: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مجداً وإكراماً قدم أمامه، يا إسرائيل بصوت التهليل، يا كهنة عمانوئيل،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3305710"/>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5273478"/>
              </p:ext>
            </p:extLst>
          </p:nvPr>
        </p:nvGraphicFramePr>
        <p:xfrm>
          <a:off x="357188" y="188640"/>
          <a:ext cx="8429684" cy="60655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You servants of the true God, the souls of the righteous, and the humble and the charitable,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Ee-per-ton Emif-nouti emme, nem ni-epsi-shi ente ni-ethme, ni-et-thevio enref-me,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إيبيريتون إم إفنوتي إممي: نيم ني إيسيشي إنتى ني إثمي: ني إتثيفوت إنريف ميي: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يا خدام الله الحقيقي، وأنفس الأبرار، المتواضعين المحبين،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47648144"/>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16889219"/>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God my God is the One, who saved you from danger, O Sedrach Misach and Abednago, praise Him and exalt Him above all.</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Efnouti panouti ego, peten-ref-souti ekton ago, Cedrak Misak Abde-nagi,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إفنوتي بانوتي إيغو: بيتين ريف سوتي إك تون آغو: سيدراك ميصاك أبديناغو: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الله إلهي أنا، هو مخلصكم من الخطر، يا سدراك وميساك وأبدناغو،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8580536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6586303"/>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Let us stand well, let us stand reverently, let us stand earnestly, let us stand in peace, let us stand in the fear of God, with trembling and insensibility.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kalos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evlabos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ektenos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en-eirini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estomen</a:t>
                      </a:r>
                      <a:r>
                        <a:rPr lang="en-US" sz="2800" b="1" kern="1200" dirty="0">
                          <a:solidFill>
                            <a:schemeClr val="bg1"/>
                          </a:solidFill>
                          <a:latin typeface="+mn-lt"/>
                          <a:ea typeface="+mn-ea"/>
                          <a:cs typeface="+mn-cs"/>
                        </a:rPr>
                        <a:t> meta </a:t>
                      </a:r>
                      <a:r>
                        <a:rPr lang="en-US" sz="2800" b="1" kern="1200" dirty="0" err="1">
                          <a:solidFill>
                            <a:schemeClr val="bg1"/>
                          </a:solidFill>
                          <a:latin typeface="+mn-lt"/>
                          <a:ea typeface="+mn-ea"/>
                          <a:cs typeface="+mn-cs"/>
                        </a:rPr>
                        <a:t>fofo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theo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etromo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kata </a:t>
                      </a:r>
                      <a:r>
                        <a:rPr lang="en-US" sz="2800" b="1" kern="1200" dirty="0" err="1">
                          <a:solidFill>
                            <a:schemeClr val="bg1"/>
                          </a:solidFill>
                          <a:latin typeface="+mn-lt"/>
                          <a:ea typeface="+mn-ea"/>
                          <a:cs typeface="+mn-cs"/>
                        </a:rPr>
                        <a:t>nixeos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إستومين كالوس : إستومين إﭫ لاﭬوس : إستومين إكتينوس : إستومين إن إيريني : إستومين ميتافوﭭو ثيؤو كي إترومو كي كاطا نيكسيؤس</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فلنقف حسناً، لنقف بتقوَى، نقف بإتصال، نقف بسلام، نقف بخوف الله ورعدة وخشوع.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14764595"/>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59872688"/>
              </p:ext>
            </p:extLst>
          </p:nvPr>
        </p:nvGraphicFramePr>
        <p:xfrm>
          <a:off x="357188" y="188640"/>
          <a:ext cx="8429684" cy="5212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Hurry with great haste, O you righteous of the Lord, and all the creatures He has made,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Kolem khen oo-nishti e-nesh-rois, o ni-et-er-sebeste Emipshois, nem ni-fee-sis teroo etaf-ais,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كوليم خين أونشيتي إن إشرويس: أوني إت إر سيفيستي إم إبتشويس: نيم ني فيسيس تيرو إيتاف أيس: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أسرعوا بحرص عظيم، يا أتقياء الرب، وكل الطبائع التي صنعها، سبحوه وزيدوه علواً.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20316992"/>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93888393"/>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Coolness and repose without ceasing, grant unto all of us, that we may joyfully proclaim,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Epsi-khos ke ana pav-sees, moi nan ti-ren khores ethrav-sees, ethren-go khen oo-apolo-lav-sees,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إبسيخوس كي آنا بافسيس: موي نان تيرين خوريس إثرافسيس: إثرين جو خين أو آبو لافسيس: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برودة ونياحاً أعطنا، كلنا بغير إنقطاع، لنقول بتمتُع، سبحوه وزيدوه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94422409"/>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59564450"/>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 And also Your poor servant Sarkis, make him without condemnation, that he may join all those and say, praise Him and exalt Him above all. </a:t>
                      </a: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O-savtos pek-vok pi-epto-khos, Sarkis aritf efoi ennen-khos, e-saji nem nai hos meto-khos, hos erof areh ho-oo chasf.</a:t>
                      </a: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أوس آفتوس بيك فوك بي إيتوخوس: ساركيس آريتف إف أوي إن إينوخوس: إي ساجي نيم ناي هوس ميتوخوس: هوس..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كذلك عبدك المسكين سركيس، إجعله بغير دينونة، ليقول مع هؤلاء كشريك، سبحوه وزيدوه علواً.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7916851"/>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8" name="Rectangle 17">
            <a:hlinkClick r:id="rId2"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3"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4"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5"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8" name="Rectangle 7">
            <a:hlinkClick r:id="rId6"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9" name="Rounded Rectangle 4">
            <a:hlinkClick r:id="rId7" action="ppaction://hlinksldjump"/>
            <a:extLst>
              <a:ext uri="{FF2B5EF4-FFF2-40B4-BE49-F238E27FC236}">
                <a16:creationId xmlns:a16="http://schemas.microsoft.com/office/drawing/2014/main" id="{194FD109-3704-4AD3-BE5E-5D1C2A3A6E31}"/>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1963903436"/>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40552861"/>
              </p:ext>
            </p:extLst>
          </p:nvPr>
        </p:nvGraphicFramePr>
        <p:xfrm>
          <a:off x="357188" y="764704"/>
          <a:ext cx="8429684" cy="5044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We therefore present an offering and rational worship; We send unto you this day psalmodies for Your glory O our Savior.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Hananiah Azariah and Mishael.</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Tenen othen sisian ke teen logikin latrian ana pempomen se avto simeron w das pros zoxa so soteer emon: Ananeias, Azareias, Misaeil</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 تينين أوثين ثي سيان كي تين لوجي كين: لاتريان أنابيم بومين: سي أفطو سي ميرون أوذاس: إيروس ذوكساسو سوتير إيمون: آنانياس آزارياس كي ميصائيل.</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فمن ثم نقدم الذبيحة والعبادة العقلية. ونرسل لك في هذا اليوم التسابيح لدى مجدك يا مخلصنا.</a:t>
                      </a:r>
                    </a:p>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حنانيا وعزاريا وميصائيل.</a:t>
                      </a:r>
                      <a:endParaRPr lang="en-US" sz="26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3360651" y="188640"/>
            <a:ext cx="2422779"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Tenen hymn</a:t>
            </a:r>
            <a:endParaRPr lang="en-CA" sz="3000" b="1" u="sng" dirty="0">
              <a:solidFill>
                <a:srgbClr val="FFFF00"/>
              </a:solidFill>
            </a:endParaRPr>
          </a:p>
        </p:txBody>
      </p:sp>
    </p:spTree>
    <p:extLst>
      <p:ext uri="{BB962C8B-B14F-4D97-AF65-F5344CB8AC3E}">
        <p14:creationId xmlns:p14="http://schemas.microsoft.com/office/powerpoint/2010/main" val="698337248"/>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724452210"/>
              </p:ext>
            </p:extLst>
          </p:nvPr>
        </p:nvGraphicFramePr>
        <p:xfrm>
          <a:off x="357188" y="188640"/>
          <a:ext cx="8429684" cy="5882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Bless the Lord O you who worship the Lord the God of our fathers, praise Him and exalt Him above all forever. </a:t>
                      </a:r>
                      <a:endParaRPr lang="en-CA" sz="25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Trion paithon enje melin nato peros zoxa empsateto somatos angelos ghar cenasel theze avtokithon fli ghartees elev seon emon: Ananeias, Azareias, Misaeil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2600" b="1">
                          <a:solidFill>
                            <a:schemeClr val="bg1"/>
                          </a:solidFill>
                        </a:rPr>
                        <a:t>آتريون باي ثون إنجي مي لين نا توو بيروس ذوكسا إم إبصاتي تو: سوماطوس أنجيلوس غار سي ناسيل ثي ذي: أفتوكيثون إفلي غارتيس: إليفيس أون إيمون أنانياس.</a:t>
                      </a:r>
                      <a:endParaRPr lang="en-CA" sz="2600" b="1">
                        <a:solidFill>
                          <a:schemeClr val="bg1"/>
                        </a:solidFill>
                      </a:endParaRPr>
                    </a:p>
                    <a:p>
                      <a:endParaRPr lang="en-US" sz="26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a:solidFill>
                            <a:srgbClr val="FFFF99"/>
                          </a:solidFill>
                        </a:rPr>
                        <a:t>لما رُفعوا ليأخذوا المجد في أجسادهم إنحدر ملاك وأطفأ اللهيب وصيره بارداً عن حنانيا وعزاريا وميصائيل.</a:t>
                      </a:r>
                      <a:endParaRPr lang="en-CA" sz="26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27312366"/>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42878197"/>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They praise and bless God at all times.</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Evhos evsmo efnouty ensio neven.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إفهوس إف أسمو إي إفنوتي إن سيو نيفين</a:t>
                      </a:r>
                      <a:endParaRPr lang="en-CA" sz="3000" b="1">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يسبحون ويباركون الله فى كل حين.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96955402"/>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9" name="Rectangle 18">
            <a:hlinkClick r:id="rId2"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3"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4"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7" name="Rectangle 6">
            <a:hlinkClick r:id="rId5"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8" name="Rounded Rectangle 4">
            <a:hlinkClick r:id="rId6" action="ppaction://hlinksldjump"/>
            <a:extLst>
              <a:ext uri="{FF2B5EF4-FFF2-40B4-BE49-F238E27FC236}">
                <a16:creationId xmlns:a16="http://schemas.microsoft.com/office/drawing/2014/main" id="{393F8FB8-994B-469B-A537-5E1502D90822}"/>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1782465643"/>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945361" y="188640"/>
            <a:ext cx="5253361"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Fourth Canticle “Hoos”</a:t>
            </a:r>
            <a:endParaRPr lang="en-CA" sz="3000" b="1" u="sng" dirty="0">
              <a:solidFill>
                <a:srgbClr val="FFFF00"/>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58002868"/>
              </p:ext>
            </p:extLst>
          </p:nvPr>
        </p:nvGraphicFramePr>
        <p:xfrm>
          <a:off x="357188" y="78980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the Lord from the heavens Alleluia. Praise Him in the heights.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Epshois evol khen nifi-owi, alleloia. Esmo erof khen ni-etitshosi.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إسمو إيشويس إيفول خين نيفيئوي. الليلويا: إسمو إيروف خين ني إتتشوسي.</a:t>
                      </a: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الرب من السموات هلليلويا. سبحوه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90488841"/>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42120821"/>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all His angels Alleluia. Praise Him all His hosts.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nef-angelos tiro, alleluia. Esmo erof nef-zinamis tiro.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نيف أنجيلوس تيرو: الليلويا إسمو إيروف نيف ذيناميس تيرو.</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يا جميع ملائكته هلليلويا. سبحوه يا جميع جنوده.</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531492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the Church, the house of the angels, hail to the Virgin, who gave birth to our Savior.</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eklisia</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epei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ente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ni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angelos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3100" b="1" i="0" u="none" strike="noStrike" kern="1200" cap="none" spc="0" normalizeH="0" baseline="0" noProof="0" dirty="0">
                          <a:ln>
                            <a:noFill/>
                          </a:ln>
                          <a:solidFill>
                            <a:schemeClr val="bg1"/>
                          </a:solidFill>
                          <a:effectLst/>
                          <a:uLnTx/>
                          <a:uFillTx/>
                          <a:latin typeface="+mn-lt"/>
                          <a:ea typeface="+mn-ea"/>
                          <a:cs typeface="+mn-cs"/>
                        </a:rPr>
                        <a:t> etas </a:t>
                      </a:r>
                      <a:r>
                        <a:rPr kumimoji="0" lang="en-CA" sz="3100" b="1" i="0" u="none" strike="noStrike" kern="1200" cap="none" spc="0" normalizeH="0" baseline="0" noProof="0" dirty="0" err="1">
                          <a:ln>
                            <a:noFill/>
                          </a:ln>
                          <a:solidFill>
                            <a:schemeClr val="bg1"/>
                          </a:solidFill>
                          <a:effectLst/>
                          <a:uLnTx/>
                          <a:uFillTx/>
                          <a:latin typeface="+mn-lt"/>
                          <a:ea typeface="+mn-ea"/>
                          <a:cs typeface="+mn-cs"/>
                        </a:rPr>
                        <a:t>mes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pensoteer</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شيري تى اكليسي، ابئى انتيه نى انجيلوس، شيري تى بارثينوس، ايطاسميس بنسوتير.</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للكنيسة بيت الملائكة السلام للعذراء التى ولدت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065823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clergy and all the people, with prayer and with thanksgiving; with tranquility and silence,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pt-BR" sz="2800" b="1" kern="1200" dirty="0">
                          <a:solidFill>
                            <a:schemeClr val="bg1"/>
                          </a:solidFill>
                          <a:latin typeface="+mn-lt"/>
                          <a:ea typeface="+mn-ea"/>
                          <a:cs typeface="+mn-cs"/>
                        </a:rPr>
                        <a:t>Pi-ekliros nem pilaos teerf, khen o tobh nem o she-pehmot nem osemni nem okarof.</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بي إكليروس نيم بي لاؤس تيرف خين أوو طوبه نيم أوو شيب إهموت نيم أوو سيمني نيم أوو كاروف</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أيها الإكليروس وكل الشعب بطلبة وشكر، بهدوء وسكوت.</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10896522"/>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9534701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sun and moon Alleluia. Praise Him all you stars of light.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piri nem peyoh, alleluia. Esmo erof nisayo tiro ente pi-ou-oyni.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بيري نيم بيوه.الليلويا إسمو إيروف نيسيو تيرو إنتى بي أو أويني.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سبحيه أيتها الشمس والقمر هلليلويا. سبحيه يا جميع كواكب النور.</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5844102"/>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0745684"/>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you heavens of heavens Alleluia. And you waters above the heavens.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nifi-owi ente nifi-owi, alleluia. Nem ni-kemo-ou etsa epshoy ennifi-owi.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نيفيئوي إنتى نيفيئوي الليلويا: نيم ني كيمو أو إتسا إبشوي: إن نيفيئوي.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سبحيه يا سماء السموات هلليلويا. ويا أيتها المياه التي فوق السموات.</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91470455"/>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06202568"/>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them praise the name of the Lord Alleluia. For He commanded and they were created.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Marou-esmo tiro e-ephran Emipshois, alleluia. Je enthof afgos owoh av-showpi.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تيرو إإفران إم إبشويس الليلويا: جي إنثوف أفجوس أووه أفشوبي.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لتسبح جميعها لإسم الرب هلليلويا. لأنه قال فكانت.</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2497506"/>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00892968"/>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He has ordered and they were created Alleluia. He has established them forever and ever.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Enthof afhon-hen owoh avsont, alleluia. Afta-hoo eratou sha eneh ente pi-eneh.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إنثوف أفهون هين أووه أفسونت. الليلويا: أفتاهو أو إراتو شا إينيه نيم شا إينيه إنتى بي إينيه.</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وأمر فخلقت هلليلويا. أقامها إلى الأبد وإلى أبد الأبد.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6123603"/>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58965489"/>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He has made a decree which shall not pass away Alleluia. Praise the Lord from the earth.</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Afko en-ou-hon owoh ennef-sini, alleluia. Esmo Epshois evol khen epkahi.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أفكو إن أوهون أووه إن نيف سيني. الليلويا: إسمو آإبشويس إيفول خين إبكاهي.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وضع لها أمراً فلن تتجاوزه هلليلويا. سبحي الرب من الأرض.</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60777678"/>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31323390"/>
              </p:ext>
            </p:extLst>
          </p:nvPr>
        </p:nvGraphicFramePr>
        <p:xfrm>
          <a:off x="357188" y="18864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FF99"/>
                          </a:solidFill>
                          <a:effectLst/>
                          <a:uLnTx/>
                          <a:uFillTx/>
                          <a:latin typeface="+mn-lt"/>
                          <a:ea typeface="+mn-ea"/>
                          <a:cs typeface="+mn-cs"/>
                        </a:rPr>
                        <a:t>You great sea creatures and all the depths Alleluia. Fire and hail, snow and clouds, stormy wind fulfilling His word.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28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Ni-ezrakown nem ni-noun tiro, alleluia. Ou-ekrowm ou-al ou-sheion, ou-ekris-tallos, ou-epnevman-sara-theio, ni-et-ere empef-sagi.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28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إذراكون نيم ني نون تيرو. الليلويا: أواكروم أو ألوشيون أو إخريستالوس أو إبنفما إن ساراثيو ني إتيئري إم بيف ساجي.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أيتها التنانين وجميع الأعماق هلليلويا. النار والبرد والثلج والجليد والريح العاصفة الصانعة كلمته.</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2962772"/>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54104497"/>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a:ln>
                            <a:noFill/>
                          </a:ln>
                          <a:solidFill>
                            <a:srgbClr val="FFFF99"/>
                          </a:solidFill>
                          <a:effectLst/>
                          <a:uLnTx/>
                          <a:uFillTx/>
                          <a:latin typeface="+mn-lt"/>
                          <a:ea typeface="+mn-ea"/>
                          <a:cs typeface="+mn-cs"/>
                        </a:rPr>
                        <a:t>+ Mountains and all hills Alleluia. Fruitful trees and all cedars.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Ni-tow-ou etit-shosi, nem nikalamfow-ou tiro, alleluia. Neiesh-shin emfai-otah nem nishen-sifi tiro.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تواو إتتشوسي نيم نية كالامفوو تيرو. الليلويا: ني إشئين إم فاي أوتاه نيم ني شين سيفي تيرو.</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الجبال العالية وجميع الآكام هلليلويا. الأشجار المثمره وكل الأرز.</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13647486"/>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48948092"/>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Beasts and all cattle Alleluia. Creeping things and flying birds.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3000" b="1" i="0" u="none" strike="noStrike" kern="1200" cap="none" spc="0" normalizeH="0" baseline="0" noProof="0">
                          <a:ln>
                            <a:noFill/>
                          </a:ln>
                          <a:solidFill>
                            <a:schemeClr val="bg1"/>
                          </a:solidFill>
                          <a:effectLst/>
                          <a:uLnTx/>
                          <a:uFillTx/>
                          <a:latin typeface="+mn-lt"/>
                          <a:ea typeface="+mn-ea"/>
                          <a:cs typeface="+mn-cs"/>
                        </a:rPr>
                        <a:t>Ni-therion nem ni-tev-noowi tiro, alleluia. Ni-echatifw nem ni-halati et-oi entenh.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ثيريون نيم ني تيب نو أوي تيرو. الليلويا: ني تشاتفي نيم ني هالاتي إتؤي أنتيه.</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الوحوش وكل البهائم هلليلويا. الهوام وكل الطيور ذات الأجنحة.</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45340334"/>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10181624"/>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Kings of the earth and all people Alleluia. Princes and all judges of the earth.</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Ni-oro-ou ente epkahi nem ni-laos tiro, alleluia. Ni-arkhown nem ni-reftihap tiro ente epkahi.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أورو أو إنتى إبكاهي نيم ني لاؤس تيرو: الليلويا: ني أرخون نيم ني ريفتي هاب تيرو إنتى إبكاهي</a:t>
                      </a:r>
                    </a:p>
                    <a:p>
                      <a:pPr algn="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ملوك الأرض وكل الشعوب هلليلويا. الرؤساء وكل حكام الأرض.</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06041881"/>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4213027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Both young men and maidens Alleluia. Old men and children.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Han-khel-shiri nem han-parthinos, alleluia. Han-khelloi nem han-aloowi.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هان خيلشيري نيم هان بارثينوس. الليلويا هان خيللوي نيم هان ألوأوي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الشبان والعذارى هلليلويا. الشيوخ والصبيان.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798159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63138485"/>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raise your eyes towards the East to see the altar and the Body and the Blood of Emmanuel our God placed upon it.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Fayy</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enne-tenval</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epshoy</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epsa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enti-anatoli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ente-tennav</a:t>
                      </a:r>
                      <a:r>
                        <a:rPr lang="en-US" sz="2800" b="1" kern="1200" dirty="0">
                          <a:solidFill>
                            <a:schemeClr val="bg1"/>
                          </a:solidFill>
                          <a:latin typeface="+mn-lt"/>
                          <a:ea typeface="+mn-ea"/>
                          <a:cs typeface="+mn-cs"/>
                        </a:rPr>
                        <a:t> epi-</a:t>
                      </a:r>
                      <a:r>
                        <a:rPr lang="en-US" sz="2800" b="1" kern="1200" dirty="0" err="1">
                          <a:solidFill>
                            <a:schemeClr val="bg1"/>
                          </a:solidFill>
                          <a:latin typeface="+mn-lt"/>
                          <a:ea typeface="+mn-ea"/>
                          <a:cs typeface="+mn-cs"/>
                        </a:rPr>
                        <a:t>theesias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teerion</a:t>
                      </a:r>
                      <a:r>
                        <a:rPr lang="en-US" sz="2800" b="1" kern="1200" dirty="0">
                          <a:solidFill>
                            <a:schemeClr val="bg1"/>
                          </a:solidFill>
                          <a:latin typeface="+mn-lt"/>
                          <a:ea typeface="+mn-ea"/>
                          <a:cs typeface="+mn-cs"/>
                        </a:rPr>
                        <a:t>, ere </a:t>
                      </a:r>
                      <a:r>
                        <a:rPr lang="en-US" sz="2800" b="1" kern="1200" dirty="0" err="1">
                          <a:solidFill>
                            <a:schemeClr val="bg1"/>
                          </a:solidFill>
                          <a:latin typeface="+mn-lt"/>
                          <a:ea typeface="+mn-ea"/>
                          <a:cs typeface="+mn-cs"/>
                        </a:rPr>
                        <a:t>pisouma</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pi-</a:t>
                      </a:r>
                      <a:r>
                        <a:rPr lang="en-US" sz="2800" b="1" kern="1200" dirty="0" err="1">
                          <a:solidFill>
                            <a:schemeClr val="bg1"/>
                          </a:solidFill>
                          <a:latin typeface="+mn-lt"/>
                          <a:ea typeface="+mn-ea"/>
                          <a:cs typeface="+mn-cs"/>
                        </a:rPr>
                        <a:t>esnouf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Emmanoeel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pennouti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e-</a:t>
                      </a:r>
                      <a:r>
                        <a:rPr lang="en-US" sz="2800" b="1" kern="1200" dirty="0" err="1">
                          <a:solidFill>
                            <a:schemeClr val="bg1"/>
                          </a:solidFill>
                          <a:latin typeface="+mn-lt"/>
                          <a:ea typeface="+mn-ea"/>
                          <a:cs typeface="+mn-cs"/>
                        </a:rPr>
                        <a:t>ehri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egof</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dirty="0">
                          <a:solidFill>
                            <a:schemeClr val="bg1"/>
                          </a:solidFill>
                        </a:rPr>
                        <a:t>فاي إن نيتين ﭬال إي إبشوي إي إبصا إنتي آناطولي إنتيه تين ناﭫ إيه بي ثيسياس تيريون إيريه بي سوما نيم بي إسنوف إنتيه إممانوئيل بين نوتي كي إي إهري إيجوف</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إرفعوا أعينكم إلى ناحية المشرق، لتنظروا المذبح وجسد ودم عمانوئيل إلهنا موضوعين عليه.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90486571"/>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84073885"/>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them praise the name of the Lord Alleluia. For His name alone is exalted.</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Marou-esmo tiro e-ephran Emipshois, alleluia. Je afit-shisi enje pefran emma-vatf.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تيرو إإفران إم إبشويس الليلويا: جي أفيتشيسي إنجي بيفران إممافتف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فليسبحوا جميعاً إسم الرب هلليلويا. لأنه قد تعالى إسمه وحده.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90430859"/>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98434"/>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His glory is above the earth and heaven Alleluia. And He has exalted the horn of His people.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Pef-ou-ownh evol shop hijen epkahi nem en-ehri khen etva, alleluia. Efna-chisi em-ep-tap ente pef-laos.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بيف أوأونه إيفول شوب هيجين إبكاهي نيم إن إهري خين إتفي الليلويا: إفئا تشيسي إم إبتاب إنتى بيف لاؤس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شكره كائن على الأرض وفي السماء هلليلويا. ويرفع قرن شعبه.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6352919"/>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62629471"/>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The praise of all His saints Alleluia. The children of Israel, a people near unto Him.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Ou-esmo ente ni-ethowab tiro entaf, alleluia. Nen-shiri empis-rael, pi-laos etkhent erof.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أو إسمو إنتى ني إثؤواب تيرو إنتاف: الليلويا نين شيري إم بسرائيل بيلاؤس إت خينت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سُبحاً لجميع قديسيه هلليلويا. بني إسرائيل، الشعب القريب إليه.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6261899"/>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79069487"/>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(Psalm 149)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3000" b="1" i="0" u="none" strike="noStrike" kern="1200" cap="none" spc="0" normalizeH="0" baseline="0" noProof="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Alleluia, Alleluia,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Alleluia,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endParaRPr lang="en-US" sz="3000" b="1">
                        <a:solidFill>
                          <a:schemeClr val="bg1"/>
                        </a:solidFill>
                      </a:endParaRPr>
                    </a:p>
                    <a:p>
                      <a:pPr algn="r"/>
                      <a:endParaRPr lang="en-US" sz="3000" b="1" i="0" kern="1200">
                        <a:solidFill>
                          <a:schemeClr val="bg1"/>
                        </a:solidFill>
                        <a:latin typeface="+mn-lt"/>
                        <a:ea typeface="+mn-ea"/>
                        <a:cs typeface="+mn-cs"/>
                      </a:endParaRPr>
                    </a:p>
                    <a:p>
                      <a:pPr algn="r"/>
                      <a:r>
                        <a:rPr lang="ar-AE" sz="3000" b="1" i="0" kern="1200">
                          <a:solidFill>
                            <a:schemeClr val="bg1"/>
                          </a:solidFill>
                          <a:latin typeface="+mn-lt"/>
                          <a:ea typeface="+mn-ea"/>
                          <a:cs typeface="+mn-cs"/>
                        </a:rPr>
                        <a:t>الليلويا. الليلويا.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(مزمور 149)</a:t>
                      </a:r>
                      <a:endParaRPr lang="en-US" sz="28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الليلويا. الليلويا.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36110254"/>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628144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Sing to the Lord a new song Alleluia. And His praise in the congregation of the saints.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Go em epshois khen ou-go emviri, alleluia. Je a-ri pef-esmo khen ti-ekliseia ente ni-ethowab.</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جو إم أبشويس خين أوجو إمفيري الليلويا: جي آري بيف أسمو خين إت اكليسيا أنتى ني اثؤواب</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إنشدوا للرب نشيداً جديداً هلليلويا. لأن تسبحته في بيعة القديسين.</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62340457"/>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3271255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Israel rejoice in his Maker Alleluia. Let the children of Zion be joyful in their King.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Maref-onof enje pis-rael eijen fi-e-taf-thamiof, alleluia. Nen-shiri en-Seion marou-thelil eijen epouro.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ماريف أونوف أنجي بسرئيل إيجين في إيتاف ثاميوف. الليلويا نين شيري إنسيون مارو ثليل إيجين بو أورو</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فليفرح إسرئيل بخالقه هلليلويا. وبنوا صهيون فليتهللوا بملكهم.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42849843"/>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99334212"/>
              </p:ext>
            </p:extLst>
          </p:nvPr>
        </p:nvGraphicFramePr>
        <p:xfrm>
          <a:off x="357188" y="188640"/>
          <a:ext cx="8429684" cy="6096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them praise His name in a chorus Alleluia. Let them sing praises unto Him with timbrel and harp.</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Marou-esmo epefran ethowab khen o-khoros, alleluia. Khen o-kem-kem nem opsal-tereion marou-erpsalin erof.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مارو إسمو أبيفران إثؤواب خين أو خوروس. الليلويا خين أو كيم كيم نيم أو بسال تيريون مارو أربسالين إيروف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فليسِّبحوا إسمه القدوس بصفِ هلليلويا. بدف ومزمار فليرتلوا له.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37332"/>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0192367"/>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For the Lord takes pleasure in His people Alleluia. He will raise the meek with salvation.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Je Epshois nati mati ejen pef-laos, alleluia. Ef-na-chisi enni-rem-ravsh khen ou-ougai.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جي إبشويس ناتي ماتي إيجين بيف لاؤس. الليلويا إفناتشيسي أن ني ريم رافش خين أو أوجاي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لأن الرب يُسر بشعبه هلليلويا. يعلي الودعاء بالخلاص.</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50130249"/>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50760650"/>
              </p:ext>
            </p:extLst>
          </p:nvPr>
        </p:nvGraphicFramePr>
        <p:xfrm>
          <a:off x="357188" y="188640"/>
          <a:ext cx="8429684" cy="5242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Let the saints be joyful in glory Alleluia. Let them sing aloud upon their beds.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Ev-e-shou-shou emmow-ou enje-ni-ethowab khen ou-ow-ou, alleluia. Evethelil emmow-ou, hijen noma-nenkot.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اشوشو إممو أو إنجي ني إثؤواب خين أو أو أو الليلويا إف أثليل إممو أو هيجين نوما إنينكوت</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يفتخر القديسون بمجد هلليلويا. ويتهللون على مضاجعهم.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34600075"/>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39939273"/>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the high praises of God be in their mouth Alleluia. And a two edged sword in their hands.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Nit-shisi ente Efnouti, etki khen tow-esh-vovi, alleluia. Han-sify enro-esnaf etki khen noujig.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 تشيسي إنتي إفنوتي إتكي خين تو إشفوفي. الليلويا هان سيفي إنرو إسناف إتكي خين نوجيج</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تعليات الله في حناجرهم هلليلويا. وسيوف ذات حدين في أيديهم.</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1150254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The angels and archangels are standing, the Seraphim with six wings and the Cherubim full of eyes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Ere </a:t>
                      </a:r>
                      <a:r>
                        <a:rPr lang="en-US" sz="2800" b="1" kern="1200" dirty="0" err="1">
                          <a:solidFill>
                            <a:schemeClr val="bg1"/>
                          </a:solidFill>
                          <a:latin typeface="+mn-lt"/>
                          <a:ea typeface="+mn-ea"/>
                          <a:cs typeface="+mn-cs"/>
                        </a:rPr>
                        <a:t>ni-angelos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ohee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erato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ni-arshi-angelos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a:t>
                      </a:r>
                      <a:r>
                        <a:rPr lang="en-US" sz="2800" b="1" kern="1200" dirty="0">
                          <a:solidFill>
                            <a:schemeClr val="bg1"/>
                          </a:solidFill>
                          <a:latin typeface="+mn-lt"/>
                          <a:ea typeface="+mn-ea"/>
                          <a:cs typeface="+mn-cs"/>
                        </a:rPr>
                        <a:t>-seraphim </a:t>
                      </a:r>
                      <a:r>
                        <a:rPr lang="en-US" sz="2800" b="1" kern="1200" dirty="0" err="1">
                          <a:solidFill>
                            <a:schemeClr val="bg1"/>
                          </a:solidFill>
                          <a:latin typeface="+mn-lt"/>
                          <a:ea typeface="+mn-ea"/>
                          <a:cs typeface="+mn-cs"/>
                        </a:rPr>
                        <a:t>na</a:t>
                      </a:r>
                      <a:r>
                        <a:rPr lang="en-US" sz="2800" b="1" kern="1200" dirty="0">
                          <a:solidFill>
                            <a:schemeClr val="bg1"/>
                          </a:solidFill>
                          <a:latin typeface="+mn-lt"/>
                          <a:ea typeface="+mn-ea"/>
                          <a:cs typeface="+mn-cs"/>
                        </a:rPr>
                        <a:t> pi-so </a:t>
                      </a:r>
                      <a:r>
                        <a:rPr lang="en-US" sz="2800" b="1" kern="1200" dirty="0" err="1">
                          <a:solidFill>
                            <a:schemeClr val="bg1"/>
                          </a:solidFill>
                          <a:latin typeface="+mn-lt"/>
                          <a:ea typeface="+mn-ea"/>
                          <a:cs typeface="+mn-cs"/>
                        </a:rPr>
                        <a:t>en-tenh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ni-cherobeem</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ethmeh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emval</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إيريه ني آنجيلوس أوهي إيراتو نيم ني آرشي آنجيلوس : ني سيرافيم نابي سوو إن تينه نيم ني شيروبيم إثميه إم</a:t>
                      </a:r>
                      <a:r>
                        <a:rPr lang="ar-AE" sz="3200" dirty="0">
                          <a:solidFill>
                            <a:srgbClr val="FFFF99"/>
                          </a:solidFill>
                        </a:rPr>
                        <a:t> </a:t>
                      </a:r>
                      <a:r>
                        <a:rPr lang="ar-AE" sz="3000" b="1" dirty="0">
                          <a:solidFill>
                            <a:schemeClr val="bg1"/>
                          </a:solidFill>
                        </a:rPr>
                        <a:t>ﭬال</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الملائكة ورؤساء الملائكة قيام. السِّرافيم ذو الستة أجنحه والشاروبيم الممتلئون أعيناً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26523561"/>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46557156"/>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execute vengeance on the nations Alleluia. And punishments on the people.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Ei-epjen-eiri enou-etshi emipshish khen ni-ethnos, alleluia. Nem han-sohi khen ni-laos.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إيري إن أوتشي إم بشيش خين بي إثنوس. الليلويا نيم هان سوهي خين ني لاؤس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ليصنعوا نقمة في الأمم هلليلويا. وتوبيخات في الشعوب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12428503"/>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79478158"/>
              </p:ext>
            </p:extLst>
          </p:nvPr>
        </p:nvGraphicFramePr>
        <p:xfrm>
          <a:off x="357188" y="188640"/>
          <a:ext cx="8429684" cy="56692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To bind their kings with chains Alleluia. And their nobles with fetters of iron.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schemeClr val="bg1"/>
                          </a:solidFill>
                          <a:effectLst/>
                          <a:uLnTx/>
                          <a:uFillTx/>
                          <a:latin typeface="+mn-lt"/>
                          <a:ea typeface="+mn-ea"/>
                          <a:cs typeface="+mn-cs"/>
                        </a:rPr>
                        <a:t>Ei-epjen-sowonh enhan-owroou khen han-pezis, alleluia. Nem ni-etta-yout entow-ou khen han pezis enjig em-venipi.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سونه إنهان أوروأو خين هان بيذيس. الليلويا نيم ني إتطايوت إنتو أو خين هان بيذيس إنجيج أم فينيبي</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ليوثقوا ملوكهم بقيود هلليلويا. وإشرافهم بأغلال للأيدي من حديد.</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78327571"/>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77880341"/>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To execute on them the written judgment Alleluia. This honor have all His saints.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Ei-epjin-eiri enkhitou en-ouhap e-fes-kheyout, alleluia. Pai ow-ou fai afshop khen ni-ethowab tiro entaf.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إإبجين إيري إنخيتو إن أوهاب أف أسخيوت. الليلويا باي أو أوفاي أفشوب خين ني أثؤواب تيرو إنتاف</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ليصنعوا بهم حُكماً مكتوباً هلليلويا. هذا المجد كائن في جميع قديسيه.</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09714384"/>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08263192"/>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(Psalm 150)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3000" b="1" i="0" u="none" strike="noStrike" kern="1200" cap="none" spc="0" normalizeH="0" baseline="0" noProof="0">
                        <a:ln>
                          <a:noFill/>
                        </a:ln>
                        <a:solidFill>
                          <a:srgbClr val="FFFF99"/>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000" b="1" i="0" u="none" strike="noStrike" kern="1200" cap="none" spc="0" normalizeH="0" baseline="0" noProof="0">
                          <a:ln>
                            <a:noFill/>
                          </a:ln>
                          <a:solidFill>
                            <a:srgbClr val="FFFF99"/>
                          </a:solidFill>
                          <a:effectLst/>
                          <a:uLnTx/>
                          <a:uFillTx/>
                          <a:latin typeface="+mn-lt"/>
                          <a:ea typeface="+mn-ea"/>
                          <a:cs typeface="+mn-cs"/>
                        </a:rPr>
                        <a:t>+ Alleluia, Alleluia, Alleluia.</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Alleluia, Alleluia,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a:ln>
                          <a:noFill/>
                        </a:ln>
                        <a:solidFill>
                          <a:schemeClr val="bg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endParaRPr lang="en-US" sz="3000" b="1">
                        <a:solidFill>
                          <a:schemeClr val="bg1"/>
                        </a:solidFill>
                      </a:endParaRPr>
                    </a:p>
                    <a:p>
                      <a:pPr algn="r"/>
                      <a:endParaRPr lang="en-US" sz="3000" b="1">
                        <a:solidFill>
                          <a:schemeClr val="bg1"/>
                        </a:solidFill>
                      </a:endParaRPr>
                    </a:p>
                    <a:p>
                      <a:pPr algn="r"/>
                      <a:r>
                        <a:rPr lang="ar-AE" sz="3000" b="1">
                          <a:solidFill>
                            <a:schemeClr val="bg1"/>
                          </a:solidFill>
                        </a:rPr>
                        <a:t>الليلويا </a:t>
                      </a:r>
                      <a:endParaRPr lang="en-US" sz="3000" b="1">
                        <a:solidFill>
                          <a:schemeClr val="bg1"/>
                        </a:solidFill>
                      </a:endParaRPr>
                    </a:p>
                    <a:p>
                      <a:pPr algn="r"/>
                      <a:r>
                        <a:rPr lang="ar-AE" sz="3000" b="1">
                          <a:solidFill>
                            <a:schemeClr val="bg1"/>
                          </a:solidFill>
                        </a:rPr>
                        <a:t>الليلويا </a:t>
                      </a:r>
                      <a:endParaRPr lang="en-US" sz="3000" b="1">
                        <a:solidFill>
                          <a:schemeClr val="bg1"/>
                        </a:solidFill>
                      </a:endParaRPr>
                    </a:p>
                    <a:p>
                      <a:pPr algn="r"/>
                      <a:r>
                        <a:rPr lang="ar-AE" sz="3000" b="1">
                          <a:solidFill>
                            <a:schemeClr val="bg1"/>
                          </a:solidFill>
                        </a:rPr>
                        <a:t>الليلويا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(مزمور 150)</a:t>
                      </a:r>
                      <a:endParaRPr lang="en-US" sz="28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الليلويا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123728" y="5889466"/>
            <a:ext cx="5544616" cy="400110"/>
          </a:xfrm>
          <a:prstGeom prst="rect">
            <a:avLst/>
          </a:prstGeom>
          <a:solidFill>
            <a:srgbClr val="C00000"/>
          </a:solidFill>
        </p:spPr>
        <p:txBody>
          <a:bodyPr wrap="square">
            <a:spAutoFit/>
          </a:bodyPr>
          <a:lstStyle/>
          <a:p>
            <a:pPr algn="ctr"/>
            <a:r>
              <a:rPr lang="en-US" sz="2000" b="1">
                <a:solidFill>
                  <a:schemeClr val="bg1"/>
                </a:solidFill>
              </a:rPr>
              <a:t>In Koiahk</a:t>
            </a:r>
            <a:endParaRPr lang="en-US" sz="2000" b="1">
              <a:solidFill>
                <a:srgbClr val="FFFF99"/>
              </a:solidFill>
            </a:endParaRPr>
          </a:p>
        </p:txBody>
      </p:sp>
    </p:spTree>
    <p:extLst>
      <p:ext uri="{BB962C8B-B14F-4D97-AF65-F5344CB8AC3E}">
        <p14:creationId xmlns:p14="http://schemas.microsoft.com/office/powerpoint/2010/main" val="4248959039"/>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God in all His saints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Efnouti khen ni-ethowab tiro entaf,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إفنوتي خين ني إثؤواب تيرو إنتاف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الله في جميع قديسيه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95456702"/>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in the firmament of His power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pi-tagro ente tef-gom,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بي تاجرو إنتى تيف جوم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في جلد قوته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7899472"/>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for His mighty acts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e-ehri hijen tefmet-gowri,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إإهري هيجين تيف ميتجوري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على مقدرته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1979693"/>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according to the multitudes of His greatness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kata ep-ashai ente tef-met-nishti,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كاتا إب آشاي إنتى تيف ميت نشتي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ككثرة عظمته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95917860"/>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the sound of the trumpet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ou-esmi ensalpen-ghos,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 إسمي إنسال بينغوس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بصوت البوق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45984750"/>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psaltery and harp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khen ou-epsal-terion nem ou-kithara,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أوبسالتيريون نيم أوكيثارا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بالمزمار والقيثار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9431734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78639848"/>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covering their faces because of the splendor of His great glory, which is invisible and ineffable,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evhobs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en-ooho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ethve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emetsay</a:t>
                      </a:r>
                      <a:r>
                        <a:rPr lang="en-US" sz="2800" b="1" kern="1200" dirty="0">
                          <a:solidFill>
                            <a:schemeClr val="bg1"/>
                          </a:solidFill>
                          <a:latin typeface="+mn-lt"/>
                          <a:ea typeface="+mn-ea"/>
                          <a:cs typeface="+mn-cs"/>
                        </a:rPr>
                        <a:t>-e </a:t>
                      </a:r>
                      <a:r>
                        <a:rPr lang="en-US" sz="2800" b="1" kern="1200" dirty="0" err="1">
                          <a:solidFill>
                            <a:schemeClr val="bg1"/>
                          </a:solidFill>
                          <a:latin typeface="+mn-lt"/>
                          <a:ea typeface="+mn-ea"/>
                          <a:cs typeface="+mn-cs"/>
                        </a:rPr>
                        <a:t>ente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pef-nishti</a:t>
                      </a:r>
                      <a:r>
                        <a:rPr lang="en-US" sz="2800" b="1" kern="1200" dirty="0">
                          <a:solidFill>
                            <a:schemeClr val="bg1"/>
                          </a:solidFill>
                          <a:latin typeface="+mn-lt"/>
                          <a:ea typeface="+mn-ea"/>
                          <a:cs typeface="+mn-cs"/>
                        </a:rPr>
                        <a:t> ep-o-</a:t>
                      </a:r>
                      <a:r>
                        <a:rPr lang="en-US" sz="2800" b="1" kern="1200" dirty="0" err="1">
                          <a:solidFill>
                            <a:schemeClr val="bg1"/>
                          </a:solidFill>
                          <a:latin typeface="+mn-lt"/>
                          <a:ea typeface="+mn-ea"/>
                          <a:cs typeface="+mn-cs"/>
                        </a:rPr>
                        <a:t>oo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-at-</a:t>
                      </a:r>
                      <a:r>
                        <a:rPr lang="en-US" sz="2800" b="1" kern="1200" dirty="0" err="1">
                          <a:solidFill>
                            <a:schemeClr val="bg1"/>
                          </a:solidFill>
                          <a:latin typeface="+mn-lt"/>
                          <a:ea typeface="+mn-ea"/>
                          <a:cs typeface="+mn-cs"/>
                        </a:rPr>
                        <a:t>esh</a:t>
                      </a:r>
                      <a:r>
                        <a:rPr lang="en-US" sz="2800" b="1" kern="1200" dirty="0">
                          <a:solidFill>
                            <a:schemeClr val="bg1"/>
                          </a:solidFill>
                          <a:latin typeface="+mn-lt"/>
                          <a:ea typeface="+mn-ea"/>
                          <a:cs typeface="+mn-cs"/>
                        </a:rPr>
                        <a:t>-</a:t>
                      </a:r>
                      <a:r>
                        <a:rPr lang="en-US" sz="2800" b="1" kern="1200" dirty="0" err="1">
                          <a:solidFill>
                            <a:schemeClr val="bg1"/>
                          </a:solidFill>
                          <a:latin typeface="+mn-lt"/>
                          <a:ea typeface="+mn-ea"/>
                          <a:cs typeface="+mn-cs"/>
                        </a:rPr>
                        <a:t>er-theorin</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emmof</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owoh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-at-</a:t>
                      </a:r>
                      <a:r>
                        <a:rPr lang="en-US" sz="2800" b="1" kern="1200" dirty="0" err="1">
                          <a:solidFill>
                            <a:schemeClr val="bg1"/>
                          </a:solidFill>
                          <a:latin typeface="+mn-lt"/>
                          <a:ea typeface="+mn-ea"/>
                          <a:cs typeface="+mn-cs"/>
                        </a:rPr>
                        <a:t>esh</a:t>
                      </a:r>
                      <a:r>
                        <a:rPr lang="en-US" sz="2800" b="1" kern="1200" dirty="0">
                          <a:solidFill>
                            <a:schemeClr val="bg1"/>
                          </a:solidFill>
                          <a:latin typeface="+mn-lt"/>
                          <a:ea typeface="+mn-ea"/>
                          <a:cs typeface="+mn-cs"/>
                        </a:rPr>
                        <a:t>-</a:t>
                      </a:r>
                      <a:r>
                        <a:rPr lang="en-US" sz="2800" b="1" kern="1200" dirty="0" err="1">
                          <a:solidFill>
                            <a:schemeClr val="bg1"/>
                          </a:solidFill>
                          <a:latin typeface="+mn-lt"/>
                          <a:ea typeface="+mn-ea"/>
                          <a:cs typeface="+mn-cs"/>
                        </a:rPr>
                        <a:t>saji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emmof</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إﭬهوبس إننوهو إثفي إي ميت صاي إيه إنتيه بيف نيشتي إن أوأوو إن آت إش إيرثيؤرين إمموف أووه إن آت إش صاﭽي إمموف</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يسترون وجوههم من بهاء عظمة مجده غير المنظور ولا </a:t>
                      </a:r>
                      <a:r>
                        <a:rPr lang="ar-AE" sz="3300">
                          <a:solidFill>
                            <a:srgbClr val="FFFF99"/>
                          </a:solidFill>
                        </a:rPr>
                        <a:t>ينطق به.</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00662928"/>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timbrel and chorus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han-kem-kem nem han-khoros,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كيم نيم هان خورس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بدفوف وصفوف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11688268"/>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strings and organs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han-kap nem ou-orghanon,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كاب نيم أو أورغانون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بأوتار وأرغن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33966453"/>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pleasant sounding cymbals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han-kim-valon ene-setou-esmi,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إنيسيتو إسمي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بصنوج حسنة الصوت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227731"/>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upon the cymbals of joy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han-valon ente ou-eshlilowi,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إنتى أوي إشليلوي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بصنوج التهليل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43066493"/>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every thing that has breath praise the name of the Lord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Nifi niven maro-esmo tiro Ee-efran Emipshois Pennouti,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نيفي نيفين مارو إسمو تيرو إإفران إم إبشويس بينوتي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كل نسمة فلتسبح إسم الرب الهنا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84952774"/>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Glory be to the Father and the Son and the Holy Spirit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Zoxa Patree ke Eio ke Agio Epnevmati,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ذوكصابتري كي إيو كي أجيو إبنفماتي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المجد للآب والإبن والروح القدس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96047684"/>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Now and forever and unto the age of all ages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Ke neen ke a-ee ke estos e-onas ton e-onon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كي أ إي كي إستوس إي أوناس تون إي أونون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الآن وكل أوان وإلى دهر الدهور آمين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63983174"/>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Alleluia. Glory to You, 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Alleluia, alleluia, Zoxa si o Theos emon,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ذوكصاصي أوثيئوس إيمون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هلليلويا. المجد لك يا 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63160367"/>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Alleluia, Alleluia. Glory be to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000" b="1" i="0" u="none" strike="noStrike" kern="1200" cap="none" spc="0" normalizeH="0" baseline="0" noProof="0">
                          <a:ln>
                            <a:noFill/>
                          </a:ln>
                          <a:solidFill>
                            <a:schemeClr val="bg1"/>
                          </a:solidFill>
                          <a:effectLst/>
                          <a:uLnTx/>
                          <a:uFillTx/>
                          <a:latin typeface="+mn-lt"/>
                          <a:ea typeface="+mn-ea"/>
                          <a:cs typeface="+mn-cs"/>
                        </a:rPr>
                        <a:t>Alleluia, alleluia, pi-ow-ou fa pennouti pe,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بي أو أوفا بينوتي بي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هلليلويا، هلليلويا. المجد لإلهنا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6493802"/>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0" name="Rectangle 19">
            <a:hlinkClick r:id="rId2"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3"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6" name="Rectangle 5">
            <a:hlinkClick r:id="rId4"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7" name="Rounded Rectangle 4">
            <a:hlinkClick r:id="rId5" action="ppaction://hlinksldjump"/>
            <a:extLst>
              <a:ext uri="{FF2B5EF4-FFF2-40B4-BE49-F238E27FC236}">
                <a16:creationId xmlns:a16="http://schemas.microsoft.com/office/drawing/2014/main" id="{0A954ED5-1110-4046-8706-A1E58F105626}"/>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29810359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Praising in one voice, proclaiming and saying:</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err="1">
                          <a:solidFill>
                            <a:schemeClr val="bg1"/>
                          </a:solidFill>
                          <a:latin typeface="+mn-lt"/>
                          <a:ea typeface="+mn-ea"/>
                          <a:cs typeface="+mn-cs"/>
                        </a:rPr>
                        <a:t>evhos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khen</a:t>
                      </a:r>
                      <a:r>
                        <a:rPr lang="en-US" sz="2800" b="1" kern="1200" dirty="0">
                          <a:solidFill>
                            <a:schemeClr val="bg1"/>
                          </a:solidFill>
                          <a:latin typeface="+mn-lt"/>
                          <a:ea typeface="+mn-ea"/>
                          <a:cs typeface="+mn-cs"/>
                        </a:rPr>
                        <a:t> o-</a:t>
                      </a:r>
                      <a:r>
                        <a:rPr lang="en-US" sz="2800" b="1" kern="1200" dirty="0" err="1">
                          <a:solidFill>
                            <a:schemeClr val="bg1"/>
                          </a:solidFill>
                          <a:latin typeface="+mn-lt"/>
                          <a:ea typeface="+mn-ea"/>
                          <a:cs typeface="+mn-cs"/>
                        </a:rPr>
                        <a:t>esmi</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en</a:t>
                      </a:r>
                      <a:r>
                        <a:rPr lang="en-US" sz="2800" b="1" kern="1200" dirty="0">
                          <a:solidFill>
                            <a:schemeClr val="bg1"/>
                          </a:solidFill>
                          <a:latin typeface="+mn-lt"/>
                          <a:ea typeface="+mn-ea"/>
                          <a:cs typeface="+mn-cs"/>
                        </a:rPr>
                        <a:t>-o-</a:t>
                      </a:r>
                      <a:r>
                        <a:rPr lang="en-US" sz="2800" b="1" kern="1200" dirty="0" err="1">
                          <a:solidFill>
                            <a:schemeClr val="bg1"/>
                          </a:solidFill>
                          <a:latin typeface="+mn-lt"/>
                          <a:ea typeface="+mn-ea"/>
                          <a:cs typeface="+mn-cs"/>
                        </a:rPr>
                        <a:t>oot</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evosh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evol</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evgo</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emmos</a:t>
                      </a:r>
                      <a:r>
                        <a:rPr lang="en-US" sz="2800" b="1" kern="1200" dirty="0">
                          <a:solidFill>
                            <a:schemeClr val="bg1"/>
                          </a:solidFill>
                          <a:latin typeface="+mn-lt"/>
                          <a:ea typeface="+mn-ea"/>
                          <a:cs typeface="+mn-cs"/>
                        </a:rPr>
                        <a:t>, </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إﭬهوبس خين أوو إسمي إن أووأوت : إفؤش إيفول إﭬجو إمموس: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يسبحون بصوت واحد صارخين قائلين: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1219339"/>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80240275"/>
              </p:ext>
            </p:extLst>
          </p:nvPr>
        </p:nvGraphicFramePr>
        <p:xfrm>
          <a:off x="357188" y="8572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God in all His saints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Esmo Efnouti khen ni-ethowab tiro entaf,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إفنوتي خين ني إثؤواب تيرو إنتاف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سبحوا الله في جميع قديسيه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3040907" y="260648"/>
            <a:ext cx="3062249" cy="553998"/>
          </a:xfrm>
          <a:prstGeom prst="rect">
            <a:avLst/>
          </a:prstGeom>
        </p:spPr>
        <p:txBody>
          <a:bodyPr wrap="none">
            <a:spAutoFit/>
          </a:bodyPr>
          <a:lstStyle/>
          <a:p>
            <a:pPr algn="ctr"/>
            <a:r>
              <a:rPr lang="en-US" sz="3000" b="1" u="sng">
                <a:solidFill>
                  <a:srgbClr val="FFFF00"/>
                </a:solidFill>
                <a:latin typeface="+mj-lt"/>
              </a:rPr>
              <a:t>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3971458183"/>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249286872"/>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1083983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in the firmament of His power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pi-tagro ente tef-gom,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بي تاجرو إنتى تيف جوم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في جلد قوته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73438458"/>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3346763038"/>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4965876"/>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for His mighty acts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e-ehri hijen tefmet-gowri,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إإهري هيجين تيف ميتجوري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على مقدرته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81419474"/>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4127635882"/>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46706047"/>
              </p:ext>
            </p:extLst>
          </p:nvPr>
        </p:nvGraphicFramePr>
        <p:xfrm>
          <a:off x="357188" y="188640"/>
          <a:ext cx="8429684" cy="3749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according to the multitudes of His greatness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kata ep-ashai ente tef-met-nishti,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كاتا إب آشاي إنتى تيف ميت نشتي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ككثرة عظمته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70761412"/>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4119553995"/>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1551850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the sound of the trumpet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ou-esmi ensalpen-ghos,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 إسمي إنسال بينغوس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بصوت البوق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2024205"/>
      </p:ext>
    </p:extLst>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6192373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“Holy, holy, holy, Lord of hosts, heaven and earth are full of Your holy glory.”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kern="1200" dirty="0">
                          <a:solidFill>
                            <a:schemeClr val="bg1"/>
                          </a:solidFill>
                          <a:latin typeface="+mn-lt"/>
                          <a:ea typeface="+mn-ea"/>
                          <a:cs typeface="+mn-cs"/>
                        </a:rPr>
                        <a:t>je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agios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kyrios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sabaoth</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eplirees</a:t>
                      </a:r>
                      <a:r>
                        <a:rPr lang="en-US" sz="2800" b="1" kern="1200" dirty="0">
                          <a:solidFill>
                            <a:schemeClr val="bg1"/>
                          </a:solidFill>
                          <a:latin typeface="+mn-lt"/>
                          <a:ea typeface="+mn-ea"/>
                          <a:cs typeface="+mn-cs"/>
                        </a:rPr>
                        <a:t> o o-</a:t>
                      </a:r>
                      <a:r>
                        <a:rPr lang="en-US" sz="2800" b="1" kern="1200" dirty="0" err="1">
                          <a:solidFill>
                            <a:schemeClr val="bg1"/>
                          </a:solidFill>
                          <a:latin typeface="+mn-lt"/>
                          <a:ea typeface="+mn-ea"/>
                          <a:cs typeface="+mn-cs"/>
                        </a:rPr>
                        <a:t>ranos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ke</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eegi</a:t>
                      </a:r>
                      <a:r>
                        <a:rPr lang="en-US" sz="2800" b="1" kern="1200" dirty="0">
                          <a:solidFill>
                            <a:schemeClr val="bg1"/>
                          </a:solidFill>
                          <a:latin typeface="+mn-lt"/>
                          <a:ea typeface="+mn-ea"/>
                          <a:cs typeface="+mn-cs"/>
                        </a:rPr>
                        <a:t> tis </a:t>
                      </a:r>
                      <a:r>
                        <a:rPr lang="en-US" sz="2800" b="1" kern="1200" dirty="0" err="1">
                          <a:solidFill>
                            <a:schemeClr val="bg1"/>
                          </a:solidFill>
                          <a:latin typeface="+mn-lt"/>
                          <a:ea typeface="+mn-ea"/>
                          <a:cs typeface="+mn-cs"/>
                        </a:rPr>
                        <a:t>agias</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sou</a:t>
                      </a:r>
                      <a:r>
                        <a:rPr lang="en-US" sz="2800" b="1" kern="1200" dirty="0">
                          <a:solidFill>
                            <a:schemeClr val="bg1"/>
                          </a:solidFill>
                          <a:latin typeface="+mn-lt"/>
                          <a:ea typeface="+mn-ea"/>
                          <a:cs typeface="+mn-cs"/>
                        </a:rPr>
                        <a:t> </a:t>
                      </a:r>
                      <a:r>
                        <a:rPr lang="en-US" sz="2800" b="1" kern="1200" dirty="0" err="1">
                          <a:solidFill>
                            <a:schemeClr val="bg1"/>
                          </a:solidFill>
                          <a:latin typeface="+mn-lt"/>
                          <a:ea typeface="+mn-ea"/>
                          <a:cs typeface="+mn-cs"/>
                        </a:rPr>
                        <a:t>zoxis</a:t>
                      </a:r>
                      <a:r>
                        <a:rPr lang="en-US" sz="2800" b="1" kern="1200" dirty="0">
                          <a:solidFill>
                            <a:schemeClr val="bg1"/>
                          </a:solidFill>
                          <a:latin typeface="+mn-lt"/>
                          <a:ea typeface="+mn-ea"/>
                          <a:cs typeface="+mn-cs"/>
                        </a:rPr>
                        <a:t>.</a:t>
                      </a:r>
                      <a:endParaRPr lang="fi-FI" sz="2800" b="1" kern="120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ﭽي آجيوس آجيوس آجيوس كيريوس صاباؤت بليريس أو أوورانوس كي أي جي تيس آجياس سو ذوكسيس</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"قدوس قدوس قدوس رب الصاباؤوت. السماء والأرض مملوءتان من مجدك الأقدس."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07023213"/>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48887485"/>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psaltery and harp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000" b="1" i="0" u="none" strike="noStrike" kern="1200" cap="none" spc="0" normalizeH="0" baseline="0" noProof="0">
                          <a:ln>
                            <a:noFill/>
                          </a:ln>
                          <a:solidFill>
                            <a:schemeClr val="bg1"/>
                          </a:solidFill>
                          <a:effectLst/>
                          <a:uLnTx/>
                          <a:uFillTx/>
                          <a:latin typeface="+mn-lt"/>
                          <a:ea typeface="+mn-ea"/>
                          <a:cs typeface="+mn-cs"/>
                        </a:rPr>
                        <a:t>Esmo erof khen ou-epsal-terion nem ou-kithara,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أوبسالتيريون نيم أوكيثارا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بالمزمار والقيثار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8932311"/>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1241083682"/>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48132186"/>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timbrel and chorus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han-kem-kem nem han-khoros,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كيم نيم هان خورس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بدفوف وصفوف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72546001"/>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1367164330"/>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513359642"/>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with strings and organs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han-kap nem ou-orghanon,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كاب نيم أو أورغانون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بأوتار وأرغن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5127828"/>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2053349955"/>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993182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Praise Him with pleasant sounding cymbals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han-kim-valon ene-setou-esmi,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إنيسيتو إسمي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سبحوه بصنوج حسنة الصوت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46044542"/>
      </p:ext>
    </p:extLst>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3412368748"/>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33632227"/>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Praise Him upon the cymbals of joy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Esmo erof khen han-valon ente ou-eshlilowi,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إسمو إيروف خين هان كيم فالون إنتى أوي إشليلوي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سبحوه بصنوج التهليل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6649044"/>
      </p:ext>
    </p:extLst>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9087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Unto our God is due glory and the Praise. Praise the Lord our God with a joyful psalm.</a:t>
                      </a: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Ef eranaf empen noty enje pi w-ou nem pi esmo : Esmo Epchoise pen noty je nane ou epsalmos.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إف ايراناف امبين نوتى انجى بى أوؤ نيم بى اسمو : اسمو ابشويس بين نوتى جى نانى او ابصالموس.</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يليق لإلهنا المجد والتسبيح : سبحوا الرب إلهنا بحسن المزمار.</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026623" y="260648"/>
            <a:ext cx="5090817" cy="553998"/>
          </a:xfrm>
          <a:prstGeom prst="rect">
            <a:avLst/>
          </a:prstGeom>
        </p:spPr>
        <p:txBody>
          <a:bodyPr wrap="none">
            <a:spAutoFit/>
          </a:bodyPr>
          <a:lstStyle/>
          <a:p>
            <a:pPr algn="ctr"/>
            <a:r>
              <a:rPr lang="en-US" sz="3000" b="1" u="sng">
                <a:solidFill>
                  <a:srgbClr val="FFFF00"/>
                </a:solidFill>
                <a:latin typeface="+mj-lt"/>
              </a:rPr>
              <a:t>Response of 4</a:t>
            </a:r>
            <a:r>
              <a:rPr lang="en-US" sz="3000" b="1" u="sng" baseline="30000">
                <a:solidFill>
                  <a:srgbClr val="FFFF00"/>
                </a:solidFill>
                <a:latin typeface="+mj-lt"/>
              </a:rPr>
              <a:t>th</a:t>
            </a:r>
            <a:r>
              <a:rPr lang="en-US" sz="3000" b="1" u="sng">
                <a:solidFill>
                  <a:srgbClr val="FFFF00"/>
                </a:solidFill>
                <a:latin typeface="+mj-lt"/>
              </a:rPr>
              <a:t> Hoos in Koiahk</a:t>
            </a:r>
            <a:endParaRPr lang="en-US" sz="3000" u="sng">
              <a:solidFill>
                <a:srgbClr val="FFFF00"/>
              </a:solidFill>
              <a:latin typeface="+mj-lt"/>
            </a:endParaRPr>
          </a:p>
        </p:txBody>
      </p:sp>
    </p:spTree>
    <p:extLst>
      <p:ext uri="{BB962C8B-B14F-4D97-AF65-F5344CB8AC3E}">
        <p14:creationId xmlns:p14="http://schemas.microsoft.com/office/powerpoint/2010/main" val="364319337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Greet one another with a holy kiss.</a:t>
                      </a: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Amen. Lord have mercy, Lord have mercy, Lord have mercy, O [Lord] Jesus Christ, Son of God, hear us and have mercy upon us.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Let us stand well, let us stand reverently, let us stand earnestly, let us stand in peace, let us stand in the fear of God, with trembling and insensibility.</a:t>
                      </a:r>
                      <a:endParaRPr lang="fi-FI" sz="2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قبِّلوا بعضَكُمْ بعضاً بقُبلةٍ مقدسةٍ.</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آمين. يا ربُّ إرحَم، يا ربُّ إرحَم، يا ربُّ إرحَم، الذي هو يسوع المسيح إبن الله، إسمعنا وإرحمنا.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فلنقف حسناً، لنقف بتقوَى، نقف بإتصال، نقف بسلام، نقف بخوف الله ورعدة وخشوع.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4515854"/>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791399776"/>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Let every thing that has breath praise the name of the Lord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Nifi niven maro-esmo tiro Ee-efran Emipshois Pennouti,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نيفي نيفين مارو إسمو تيرو إإفران إم إبشويس بينوتي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كل نسمة فلتسبح إسم الرب الهنا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72809234"/>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22412715"/>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Glory be to the Father and the Son and the Holy Spirit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Zoxa Patree ke Eio ke Agio Epnevmati,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ذوكصابتري كي إيو كي أجيو إبنفماتي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المجد للآب والإبن والروح القدس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38009192"/>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29158714"/>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Now and forever and unto the age of all ages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Ke neen ke a-ee ke estos e-onas ton e-onon amen.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كي نين كي أ إي كي إستوس إي أوناس تون إي أونون آمين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الآن وكل أوان وإلى دهر الدهور آمين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69718489"/>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31167391"/>
              </p:ext>
            </p:extLst>
          </p:nvPr>
        </p:nvGraphicFramePr>
        <p:xfrm>
          <a:off x="357188" y="188640"/>
          <a:ext cx="8429684" cy="3291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Alleluia, Alleluia. Glory to You, 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Alleluia, alleluia, Zoxa si o Theos emon,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ذوكصاصي أوثيئوس إيمون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هلليلويا، هلليلويا. المجد لك يا 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5208024"/>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592428593"/>
              </p:ext>
            </p:extLst>
          </p:nvPr>
        </p:nvGraphicFramePr>
        <p:xfrm>
          <a:off x="357188" y="188640"/>
          <a:ext cx="8429684" cy="292722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 Alleluia, Alleluia. Glory be to our God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000" b="1" i="0" u="none" strike="noStrike" kern="1200" cap="none" spc="0" normalizeH="0" baseline="0" noProof="0">
                          <a:ln>
                            <a:noFill/>
                          </a:ln>
                          <a:solidFill>
                            <a:schemeClr val="bg1"/>
                          </a:solidFill>
                          <a:effectLst/>
                          <a:uLnTx/>
                          <a:uFillTx/>
                          <a:latin typeface="+mn-lt"/>
                          <a:ea typeface="+mn-ea"/>
                          <a:cs typeface="+mn-cs"/>
                        </a:rPr>
                        <a:t>Alleluia, alleluia, pi-ow-ou fa pennouti pe, alleluia.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الليلويا الليلويا بي أو أوفا بينوتي بي الليلويا</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هلليلويا، هلليلويا. المجد لإلهنا هلليلويا.</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25173077"/>
      </p:ext>
    </p:extLst>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0" name="Rectangle 19">
            <a:hlinkClick r:id="rId2"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3"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6" name="Rectangle 5">
            <a:hlinkClick r:id="rId4"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7" name="Rounded Rectangle 4">
            <a:hlinkClick r:id="rId5" action="ppaction://hlinksldjump"/>
            <a:extLst>
              <a:ext uri="{FF2B5EF4-FFF2-40B4-BE49-F238E27FC236}">
                <a16:creationId xmlns:a16="http://schemas.microsoft.com/office/drawing/2014/main" id="{41923AC8-5F54-445B-A3E9-90FFAC882FC0}"/>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1750026965"/>
      </p:ext>
    </p:extLst>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26890161"/>
              </p:ext>
            </p:extLst>
          </p:nvPr>
        </p:nvGraphicFramePr>
        <p:xfrm>
          <a:off x="357188" y="764704"/>
          <a:ext cx="8429684" cy="2758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Hail to you Mary, the beautiful dove, who gave birth to, God the Word. </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Shere ne Maria, tit-sherompi ethne-sos, thi etas-misi nan, emifnouti pi-Logos.</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شيرى نى ماريا: تى إتشرومبى إثنيوس: ثى إيطاس ميسى نان: إم إفنوتى بى لوغوس </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السلام لكِ يا مريم، الحمامة الحسنة، التي ولدِت لنا، الله الكلمة.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844904" y="188640"/>
            <a:ext cx="7454285"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Sunday Theotokia – Shere ne Maria</a:t>
            </a:r>
            <a:endParaRPr lang="en-CA" sz="3000" b="1" u="sng" dirty="0">
              <a:solidFill>
                <a:srgbClr val="FFFF00"/>
              </a:solidFill>
            </a:endParaRPr>
          </a:p>
        </p:txBody>
      </p:sp>
    </p:spTree>
    <p:extLst>
      <p:ext uri="{BB962C8B-B14F-4D97-AF65-F5344CB8AC3E}">
        <p14:creationId xmlns:p14="http://schemas.microsoft.com/office/powerpoint/2010/main" val="2586323304"/>
      </p:ext>
    </p:extLst>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40187224"/>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the flower, of incense, that has blossomed, from the root of Jesse.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Entho te ti-ehriri, ente pi-estoinofi, thi etas-firi evol, khen ethnoni en-Yesse.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إنثوتى تى إهريرى: إنتى بى إستوى نوفي: ثى إيطاس فيرى إيفول: خين إثنونى إن ييسى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أنتِ زهرة، البخور التي، أينعت من، أصل يسَّى.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62738064"/>
      </p:ext>
    </p:extLst>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11064051"/>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rod of Aaron, which blossomed, without planting or watering, resembles you.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Pi-eshvot ente Aaron, etafiri evol, khoris etsho nem etso, efoi ente-pos-ne.</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بى إشفوت إنتى آآرون: إيطاف فيرى إيفول: خوريس إتشر نيم إتسو: إفؤى إن تيبوس نى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 عصا هرون، التي أزهرت، بغير غرس ولا سقي، هي مثال لكِ.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46535545"/>
      </p:ext>
    </p:extLst>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93169099"/>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O who gave birth to Christ, our true God, without the seed of man, and remained a virgin.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O thi etasmes Pekhrestoc, pennoti khen oo-methmi,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أوثى إيطاس ميس بى إخرستوس: بين نوتى خين أو ميثمى: أتشنى إسبيرما إنرومى: إسؤى إمبارثينوس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مَنْ ولدِت المسيح، إلهنا بالحقيقة، وبغير زرع بشر، وأنتِ عذراء.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185880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O clergy and all the people, with prayer and with thanksgiving; with tranquility and silence,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raise your eyes towards the East to see the altar and the Body and the Blood of Emmanuel our God placed upon it.</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أيها الإكليروس وكل الشعب بطلبة وشكر، بهدوء وسكوت.</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kern="1200" dirty="0">
                        <a:solidFill>
                          <a:schemeClr val="lt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kern="1200" dirty="0">
                          <a:solidFill>
                            <a:schemeClr val="lt1"/>
                          </a:solidFill>
                          <a:latin typeface="+mn-lt"/>
                          <a:ea typeface="+mn-ea"/>
                          <a:cs typeface="+mn-cs"/>
                        </a:rPr>
                        <a:t>إرفعوا أعينكم إلى ناحية المشرق، لتنظروا المذبح وجسد ودم عمانوئيل إلهنا موضوعين عليه.</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7897445"/>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07890090"/>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Wherefore everyone, magnifies you, O my Lady the Mother of God, the ever-holy.</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Ethve fai o-on niven, se-chisi emmo, ta-shois ti-theotokos, ethowab enseyo niven.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إثفى فاى أوؤن نيفين: سى إتشيسى إممو: تاشويس تى ثيؤطوكوس: إثؤاب إنسيو نيفين.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هذا، كل واحد يعظمِك، يا سيدتي والدة الإله، القديسة كل حين.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71969091"/>
      </p:ext>
    </p:extLst>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832567558"/>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And we too, hope to win mercy, through your intercessions, with the Lover of Mankind.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Anon hon ten tovh, ethrin shashni evnai, hitenne-epresvia, entotf empi-mai-rowmi.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آنون هون تين طوبه: إثرين شاشنى إفناى: هيتين نى إبرسفيا: إنتوتف إمبى ماى رومى.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ونحن أيضاً نطلب، أن نفوز برحمةٍ، بشفاعاتِك، عند محب البشر.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93009338"/>
      </p:ext>
    </p:extLst>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1" name="Rectangle 20">
            <a:hlinkClick r:id="rId2"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5" name="Rectangle 4">
            <a:hlinkClick r:id="rId3"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6" name="Rounded Rectangle 4">
            <a:hlinkClick r:id="rId4" action="ppaction://hlinksldjump"/>
            <a:extLst>
              <a:ext uri="{FF2B5EF4-FFF2-40B4-BE49-F238E27FC236}">
                <a16:creationId xmlns:a16="http://schemas.microsoft.com/office/drawing/2014/main" id="{58B37628-B8CB-4D5A-837A-45BE4CAAA0E9}"/>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3898210025"/>
      </p:ext>
    </p:extLst>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14585046"/>
              </p:ext>
            </p:extLst>
          </p:nvPr>
        </p:nvGraphicFramePr>
        <p:xfrm>
          <a:off x="357188" y="764704"/>
          <a:ext cx="8429684" cy="3139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6310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a:ln>
                            <a:noFill/>
                          </a:ln>
                          <a:solidFill>
                            <a:srgbClr val="FFFF99"/>
                          </a:solidFill>
                          <a:effectLst/>
                          <a:uLnTx/>
                          <a:uFillTx/>
                          <a:latin typeface="+mn-lt"/>
                          <a:ea typeface="+mn-ea"/>
                          <a:cs typeface="+mn-cs"/>
                        </a:rPr>
                        <a:t>You are called righteous, O Saint Mary, the second tabernacle, belonging to the holies. </a:t>
                      </a:r>
                      <a:endParaRPr kumimoji="0" lang="en-US" sz="2500" b="1" i="0" u="none" strike="noStrike" kern="1200" cap="none" spc="0" normalizeH="0" baseline="0" noProof="0" dirty="0">
                        <a:ln>
                          <a:noFill/>
                        </a:ln>
                        <a:solidFill>
                          <a:srgbClr val="FFFF99"/>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500" b="1" i="0" u="none" strike="noStrike" kern="1200" cap="none" spc="0" normalizeH="0" baseline="0" noProof="0">
                          <a:ln>
                            <a:noFill/>
                          </a:ln>
                          <a:solidFill>
                            <a:schemeClr val="bg1"/>
                          </a:solidFill>
                          <a:effectLst/>
                          <a:uLnTx/>
                          <a:uFillTx/>
                          <a:latin typeface="+mn-lt"/>
                          <a:ea typeface="+mn-ea"/>
                          <a:cs typeface="+mn-cs"/>
                        </a:rPr>
                        <a:t>Semoti e-ro zikeos, o thi-ethowab Maria, je timah-esnouti en-eskini, ente ni-ethowab.</a:t>
                      </a:r>
                      <a:endParaRPr kumimoji="0" lang="en-CA" sz="25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2600" b="1">
                          <a:solidFill>
                            <a:schemeClr val="bg1"/>
                          </a:solidFill>
                        </a:rPr>
                        <a:t>سيموتى إيرو ذيكيئوس أوثى إثؤاب ماريا: جى تى ماه إسنوتى إن إسكينى: إنتى نى إثؤاب. </a:t>
                      </a:r>
                      <a:endParaRPr lang="en-CA" sz="26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600" b="1" kern="1200">
                          <a:solidFill>
                            <a:srgbClr val="FFFF99"/>
                          </a:solidFill>
                          <a:latin typeface="+mn-lt"/>
                          <a:ea typeface="+mn-ea"/>
                          <a:cs typeface="+mn-cs"/>
                        </a:rPr>
                        <a:t>مدعوة أنت، بالحقيقة، أيتها القديسة مريم، القبة التي للأقداس.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1518165" y="188640"/>
            <a:ext cx="6107762" cy="553998"/>
          </a:xfrm>
          <a:prstGeom prst="rect">
            <a:avLst/>
          </a:prstGeom>
        </p:spPr>
        <p:txBody>
          <a:bodyPr wrap="none">
            <a:spAutoFit/>
          </a:bodyPr>
          <a:lstStyle/>
          <a:p>
            <a:pPr lvl="0" algn="ctr" fontAlgn="auto">
              <a:spcBef>
                <a:spcPts val="0"/>
              </a:spcBef>
              <a:spcAft>
                <a:spcPts val="0"/>
              </a:spcAft>
              <a:defRPr/>
            </a:pPr>
            <a:r>
              <a:rPr lang="en-US" sz="3000" b="1" u="sng">
                <a:solidFill>
                  <a:srgbClr val="FFFF00"/>
                </a:solidFill>
              </a:rPr>
              <a:t>The Sunday Theotokia – Semoty</a:t>
            </a:r>
            <a:endParaRPr lang="en-CA" sz="3000" b="1" u="sng" dirty="0">
              <a:solidFill>
                <a:srgbClr val="FFFF00"/>
              </a:solidFill>
            </a:endParaRPr>
          </a:p>
        </p:txBody>
      </p:sp>
    </p:spTree>
    <p:extLst>
      <p:ext uri="{BB962C8B-B14F-4D97-AF65-F5344CB8AC3E}">
        <p14:creationId xmlns:p14="http://schemas.microsoft.com/office/powerpoint/2010/main" val="494937826"/>
      </p:ext>
    </p:extLst>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032822375"/>
              </p:ext>
            </p:extLst>
          </p:nvPr>
        </p:nvGraphicFramePr>
        <p:xfrm>
          <a:off x="357188" y="18864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Wherein is placed, the rod of Aaron, and the holy flower, of incense.</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000" b="1" i="0" u="none" strike="noStrike" kern="1200" cap="none" spc="0" normalizeH="0" baseline="0" noProof="0">
                          <a:ln>
                            <a:noFill/>
                          </a:ln>
                          <a:solidFill>
                            <a:schemeClr val="bg1"/>
                          </a:solidFill>
                          <a:effectLst/>
                          <a:uLnTx/>
                          <a:uFillTx/>
                          <a:latin typeface="+mn-lt"/>
                          <a:ea typeface="+mn-ea"/>
                          <a:cs typeface="+mn-cs"/>
                        </a:rPr>
                        <a:t>Thi-etouki enkhits, enje pishvot ente A-aron, nem tih-riri ethowab, ente pistoi-nofi.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ثى إيتوكى إنخيتس: إنجى بى إشفوت إنتى آآرون: نيم تى إهريرى إثؤاب: إنتى بى إستوى نوفي.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تلك الموضوع فيها، عصا هرون، والزهرة المقدسة، التي للبخور.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90496826"/>
      </p:ext>
    </p:extLst>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14373355"/>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You are clothed with purity, within and without, O pure tabernacle, the dwelling of the righteous.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Te-golh empi tovo, sakhon nem savol, o-tiskini en-katharos, efman-showpi enni-zikaos.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تى جوله إمبى توفو: ساخون نيم سافول: أوتى إسكينى إنكاثاروس: إفما إنشوبى إن نى ذيكيؤس.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أنت مشتملة بالطهارة، من داخل ومن خارج، أيتها القبة النقية، مسكن الصديقين.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55431806"/>
      </p:ext>
    </p:extLst>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364286262"/>
              </p:ext>
            </p:extLst>
          </p:nvPr>
        </p:nvGraphicFramePr>
        <p:xfrm>
          <a:off x="357188" y="188640"/>
          <a:ext cx="8429684" cy="5120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The hosts of the high standings, and the chorus of the just, glorify you, and your blessedness.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Ni-taghma ente epichisi, nem ep-khoros ente ni-ethmi, se-errev-zoxa-zin, enne-makarisomos.</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نى طاغما إنتى إبتشيسى: نيم إيخوروس إنتى نى إثمى: سى إيريف ذوكسازين: إن نيما كاريسموس.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طغمات العلاء، وصفوف الأبرار، يمجدون، طوباويتك.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35923492"/>
      </p:ext>
    </p:extLst>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18145521"/>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Wherefore we, magnify you befittingly, with prophetic, hymnology.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Ethve fai ten-chisi, emmo axeyos, khen han-eimono-logia, emipro-fitikon.</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إثفى فاى تين إتشيسى: إممو أكسيوس: خين هان إيمنولوجيا: إم إبروفيتيكون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من أجل هذا، نعظمِك، بإستحقاقٍ، بتماجيد نبوية.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1290172"/>
      </p:ext>
    </p:extLst>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91555337"/>
              </p:ext>
            </p:extLst>
          </p:nvPr>
        </p:nvGraphicFramePr>
        <p:xfrm>
          <a:off x="357188" y="188640"/>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For they spoke of you, with great honor, O holy city, of the great King.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Je asaji ethviti, enhan ehvi-owi eftai-oot, ti-vaki ethowab, ente pi-nishti enowro.</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جى افساجى إثفيتى: إنهان إهفيؤيى إفطايوت: تى فاكى إثؤاب: إنتى بى نيشتى إنؤرو </a:t>
                      </a:r>
                      <a:endParaRPr lang="en-CA" sz="3000" b="1" dirty="0">
                        <a:solidFill>
                          <a:schemeClr val="bg1"/>
                        </a:solidFill>
                      </a:endParaRPr>
                    </a:p>
                    <a:p>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لأنهم تكلموا، من أجلِك بأعمال كريمة، أيتها المدينة المقدسة، التي للملك العظيم.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8277125"/>
      </p:ext>
    </p:extLst>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08235210"/>
              </p:ext>
            </p:extLst>
          </p:nvPr>
        </p:nvGraphicFramePr>
        <p:xfrm>
          <a:off x="357188" y="188640"/>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FF99"/>
                          </a:solidFill>
                          <a:effectLst/>
                          <a:uLnTx/>
                          <a:uFillTx/>
                          <a:latin typeface="+mn-lt"/>
                          <a:ea typeface="+mn-ea"/>
                          <a:cs typeface="+mn-cs"/>
                        </a:rPr>
                        <a:t>We entreat and pray, that we may win mercy, through your intercessions, with the Lover of Mankind. </a:t>
                      </a:r>
                      <a:endParaRPr kumimoji="0" lang="en-US" sz="3000" b="1" i="0" u="none" strike="noStrike" kern="1200" cap="none" spc="0" normalizeH="0" baseline="0" noProof="0" dirty="0">
                        <a:ln>
                          <a:noFill/>
                        </a:ln>
                        <a:solidFill>
                          <a:srgbClr val="FFFF99"/>
                        </a:solidFill>
                        <a:effectLst/>
                        <a:uLnTx/>
                        <a:uFillTx/>
                        <a:latin typeface="+mn-lt"/>
                        <a:ea typeface="+mn-ea"/>
                        <a:cs typeface="+mn-cs"/>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a:ln>
                            <a:noFill/>
                          </a:ln>
                          <a:solidFill>
                            <a:schemeClr val="bg1"/>
                          </a:solidFill>
                          <a:effectLst/>
                          <a:uLnTx/>
                          <a:uFillTx/>
                          <a:latin typeface="+mn-lt"/>
                          <a:ea typeface="+mn-ea"/>
                          <a:cs typeface="+mn-cs"/>
                        </a:rPr>
                        <a:t>Tenti-ho ten-tovh, ethrin shashni evnai, hiten ni-epresvia, entotf empi-mai rowmi.</a:t>
                      </a:r>
                      <a:endParaRPr kumimoji="0" lang="en-CA" sz="30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a:solidFill>
                            <a:schemeClr val="bg1"/>
                          </a:solidFill>
                        </a:rPr>
                        <a:t> تين تيهو تين طوبه: إثرين شاشنى إفناى هيتين نى إبريسفيا: إنتوتف إمبى ماى رومى. </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نسأل ونطلب، أن نفوز برحمةٍ، بشفاعاتِك، عند محب البشر. </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8547840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19595121"/>
              </p:ext>
            </p:extLst>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The angels and archangels are standing, the Seraphim with six wings and the Cherubim full of eyes are covering their faces because of the splendor of His great glory, which is invisible and ineffable,</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الملائكة ورؤساء الملائكة قيام. السِّرافيم ذو الستة أجنحه والشاروبيم الممتلئون أعيناً يسترون وجوههم من بهاء عظمة مجده غير المنظور ولا </a:t>
                      </a:r>
                      <a:r>
                        <a:rPr lang="ar-AE" sz="3300"/>
                        <a:t>ينطق ب</a:t>
                      </a:r>
                      <a:r>
                        <a:rPr lang="ar-AE" sz="3300">
                          <a:solidFill>
                            <a:srgbClr val="FFFF99"/>
                          </a:solidFill>
                        </a:rPr>
                        <a:t>ه</a:t>
                      </a:r>
                      <a:r>
                        <a:rPr lang="ar-AE" sz="3300"/>
                        <a:t>.</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45894301"/>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Midnight Praises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7" name="Rectangle 6">
            <a:hlinkClick r:id="rId2" action="ppaction://hlinksldjump"/>
          </p:cNvPr>
          <p:cNvSpPr/>
          <p:nvPr/>
        </p:nvSpPr>
        <p:spPr>
          <a:xfrm>
            <a:off x="2126102" y="176095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Second Canticle “Hoos“</a:t>
            </a:r>
          </a:p>
        </p:txBody>
      </p:sp>
      <p:sp>
        <p:nvSpPr>
          <p:cNvPr id="10" name="Rectangle 9">
            <a:hlinkClick r:id="rId3" action="ppaction://hlinksldjump"/>
          </p:cNvPr>
          <p:cNvSpPr/>
          <p:nvPr/>
        </p:nvSpPr>
        <p:spPr>
          <a:xfrm>
            <a:off x="2126102" y="233109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Lobsh for the Second Canticle “Hoos“</a:t>
            </a:r>
          </a:p>
        </p:txBody>
      </p:sp>
      <p:sp>
        <p:nvSpPr>
          <p:cNvPr id="14" name="Rectangle 13">
            <a:hlinkClick r:id="rId4" action="ppaction://hlinksldjump"/>
          </p:cNvPr>
          <p:cNvSpPr/>
          <p:nvPr/>
        </p:nvSpPr>
        <p:spPr>
          <a:xfrm>
            <a:off x="2126102" y="290122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Third Canticle “Hoos”</a:t>
            </a:r>
          </a:p>
        </p:txBody>
      </p:sp>
      <p:sp>
        <p:nvSpPr>
          <p:cNvPr id="17" name="Rectangle 16">
            <a:hlinkClick r:id="rId5" action="ppaction://hlinksldjump"/>
          </p:cNvPr>
          <p:cNvSpPr/>
          <p:nvPr/>
        </p:nvSpPr>
        <p:spPr>
          <a:xfrm>
            <a:off x="2126102" y="3471358"/>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“Aripsalin” hymn</a:t>
            </a:r>
          </a:p>
        </p:txBody>
      </p:sp>
      <p:sp>
        <p:nvSpPr>
          <p:cNvPr id="18" name="Rectangle 17">
            <a:hlinkClick r:id="rId6" action="ppaction://hlinksldjump"/>
          </p:cNvPr>
          <p:cNvSpPr/>
          <p:nvPr/>
        </p:nvSpPr>
        <p:spPr>
          <a:xfrm>
            <a:off x="2126102" y="4041492"/>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Tenen hymn</a:t>
            </a:r>
          </a:p>
        </p:txBody>
      </p:sp>
      <p:sp>
        <p:nvSpPr>
          <p:cNvPr id="19" name="Rectangle 18">
            <a:hlinkClick r:id="rId7" action="ppaction://hlinksldjump"/>
          </p:cNvPr>
          <p:cNvSpPr/>
          <p:nvPr/>
        </p:nvSpPr>
        <p:spPr>
          <a:xfrm>
            <a:off x="2126102" y="4611626"/>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Fourth Canticle “Hoos”</a:t>
            </a:r>
          </a:p>
        </p:txBody>
      </p:sp>
      <p:sp>
        <p:nvSpPr>
          <p:cNvPr id="20" name="Rectangle 19">
            <a:hlinkClick r:id="rId8" action="ppaction://hlinksldjump"/>
          </p:cNvPr>
          <p:cNvSpPr/>
          <p:nvPr/>
        </p:nvSpPr>
        <p:spPr>
          <a:xfrm>
            <a:off x="2126102" y="5181760"/>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Shere ne Maria</a:t>
            </a:r>
          </a:p>
        </p:txBody>
      </p:sp>
      <p:sp>
        <p:nvSpPr>
          <p:cNvPr id="21" name="Rectangle 20">
            <a:hlinkClick r:id="rId9" action="ppaction://hlinksldjump"/>
          </p:cNvPr>
          <p:cNvSpPr/>
          <p:nvPr/>
        </p:nvSpPr>
        <p:spPr>
          <a:xfrm>
            <a:off x="2126102" y="5751894"/>
            <a:ext cx="4824536" cy="369332"/>
          </a:xfrm>
          <a:prstGeom prst="rect">
            <a:avLst/>
          </a:prstGeom>
          <a:solidFill>
            <a:srgbClr val="C00000"/>
          </a:solidFill>
          <a:ln>
            <a:solidFill>
              <a:schemeClr val="bg1"/>
            </a:solidFill>
          </a:ln>
        </p:spPr>
        <p:txBody>
          <a:bodyPr wrap="square">
            <a:spAutoFit/>
          </a:bodyPr>
          <a:lstStyle/>
          <a:p>
            <a:pPr algn="ctr"/>
            <a:r>
              <a:rPr lang="en-US" b="1">
                <a:solidFill>
                  <a:srgbClr val="FFFF99"/>
                </a:solidFill>
              </a:rPr>
              <a:t>The Sunday Theotokia – Semoty</a:t>
            </a:r>
          </a:p>
        </p:txBody>
      </p:sp>
      <p:sp>
        <p:nvSpPr>
          <p:cNvPr id="15" name="Rectangle 14">
            <a:hlinkClick r:id="rId10" action="ppaction://hlinksldjump"/>
          </p:cNvPr>
          <p:cNvSpPr/>
          <p:nvPr/>
        </p:nvSpPr>
        <p:spPr>
          <a:xfrm>
            <a:off x="2126102" y="6322028"/>
            <a:ext cx="4824536" cy="369332"/>
          </a:xfrm>
          <a:prstGeom prst="rect">
            <a:avLst/>
          </a:prstGeom>
          <a:solidFill>
            <a:srgbClr val="C00000"/>
          </a:solidFill>
          <a:ln>
            <a:solidFill>
              <a:schemeClr val="bg1"/>
            </a:solidFill>
          </a:ln>
        </p:spPr>
        <p:txBody>
          <a:bodyPr wrap="square">
            <a:spAutoFit/>
          </a:bodyPr>
          <a:lstStyle/>
          <a:p>
            <a:pPr algn="ctr"/>
            <a:r>
              <a:rPr lang="ar-AE" b="1">
                <a:solidFill>
                  <a:srgbClr val="FFFF99"/>
                </a:solidFill>
              </a:rPr>
              <a:t>أمدح فى البتول</a:t>
            </a:r>
          </a:p>
        </p:txBody>
      </p:sp>
      <p:sp>
        <p:nvSpPr>
          <p:cNvPr id="12" name="Rounded Rectangle 4">
            <a:hlinkClick r:id="rId11" action="ppaction://hlinksldjump"/>
            <a:extLst>
              <a:ext uri="{FF2B5EF4-FFF2-40B4-BE49-F238E27FC236}">
                <a16:creationId xmlns:a16="http://schemas.microsoft.com/office/drawing/2014/main" id="{80ABD368-8689-4F01-9BAC-506EAE1BDBDC}"/>
              </a:ext>
            </a:extLst>
          </p:cNvPr>
          <p:cNvSpPr/>
          <p:nvPr/>
        </p:nvSpPr>
        <p:spPr>
          <a:xfrm>
            <a:off x="35496" y="6444044"/>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Tree>
    <p:extLst>
      <p:ext uri="{BB962C8B-B14F-4D97-AF65-F5344CB8AC3E}">
        <p14:creationId xmlns:p14="http://schemas.microsoft.com/office/powerpoint/2010/main" val="979074208"/>
      </p:ext>
    </p:extLst>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64889552"/>
              </p:ext>
            </p:extLst>
          </p:nvPr>
        </p:nvGraphicFramePr>
        <p:xfrm>
          <a:off x="357188" y="887328"/>
          <a:ext cx="8391276" cy="43586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أمدح فى البتول وأشرح عنها وأقول أنت أصل الأصول يا جوهر مكنون بك يا نعمتنا وخلاص جنسنا قد بلغنا المنى ونحن فرحون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تجسد الإبن بثبات من فخر البنات صلب عنا ومات عند الإقرانيون ثمرة العيون هى ابنة صهيون أعدائى يقولون إنى بحبك مفتون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p:cNvSpPr/>
          <p:nvPr/>
        </p:nvSpPr>
        <p:spPr>
          <a:xfrm>
            <a:off x="3388067" y="188640"/>
            <a:ext cx="2367957" cy="630942"/>
          </a:xfrm>
          <a:prstGeom prst="rect">
            <a:avLst/>
          </a:prstGeom>
        </p:spPr>
        <p:txBody>
          <a:bodyPr wrap="none">
            <a:spAutoFit/>
          </a:bodyPr>
          <a:lstStyle/>
          <a:p>
            <a:pPr lvl="0" algn="ctr" fontAlgn="auto">
              <a:spcBef>
                <a:spcPts val="0"/>
              </a:spcBef>
              <a:spcAft>
                <a:spcPts val="0"/>
              </a:spcAft>
              <a:defRPr/>
            </a:pPr>
            <a:r>
              <a:rPr lang="ar-AE" sz="3500" b="1" u="sng">
                <a:solidFill>
                  <a:srgbClr val="FFFF00"/>
                </a:solidFill>
              </a:rPr>
              <a:t>أمدح فى البتول</a:t>
            </a:r>
            <a:endParaRPr lang="en-CA" sz="3500" b="1" u="sng" dirty="0">
              <a:solidFill>
                <a:srgbClr val="FFFF00"/>
              </a:solidFill>
            </a:endParaRPr>
          </a:p>
        </p:txBody>
      </p:sp>
    </p:spTree>
    <p:extLst>
      <p:ext uri="{BB962C8B-B14F-4D97-AF65-F5344CB8AC3E}">
        <p14:creationId xmlns:p14="http://schemas.microsoft.com/office/powerpoint/2010/main" val="2698096406"/>
      </p:ext>
    </p:extLst>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96856042"/>
              </p:ext>
            </p:extLst>
          </p:nvPr>
        </p:nvGraphicFramePr>
        <p:xfrm>
          <a:off x="357188" y="116632"/>
          <a:ext cx="8391276" cy="43586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جاكِ غبريال ببشائر وأقوال وقبلتى ما قال وهو سر مكنون . حويت الثمرة وهو رب القدرة وصرتِ سماء مقمرة يا إبنة صهيون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خلصتِ آدم بعد أن كان نادم وعتقتى العالم من كيد الأركون دائم التمجيد تجسد وهو الوحيد لأجل خلاص العبيد من الأسر والسجون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17364330"/>
      </p:ext>
    </p:extLst>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455182601"/>
              </p:ext>
            </p:extLst>
          </p:nvPr>
        </p:nvGraphicFramePr>
        <p:xfrm>
          <a:off x="357188" y="116632"/>
          <a:ext cx="8391276" cy="478536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ذكر داود عنكِ أن الملك أشتهى حسنك وتجسد منكِ رب العرش المكنون ربوات ثم ألوف من حول العرش وقوف وطوائف وصفوف وشهداء متصلون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زالت عنا الأحزان وسرنا فى إطمئنان بك يا قرة الأعيان ونحن بك فرحون سالومة شهدت بأن العدرا ولدت آمنت وأعتقدت بالسر المكنون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8434479"/>
      </p:ext>
    </p:extLst>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26519659"/>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موسى الكليم إذ فى سفر التكوين القويم قال رآك يعقوب العظيم كسلم بالبهاء مقرون شهد عنك الرؤوس أنك شفيعة النفوس يابكر وعروس كما تنبأ النبيون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صاح هوشع وخبر بأن يسوع يظهر شبه ندى ومطر تحتار فيه الواصفون ضل بحواء آدم فصار يبكى وهو نادم خرج وهو عريان هائم ولولا ابنك لدام فى شجون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chemeClr val="bg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63022837"/>
      </p:ext>
    </p:extLst>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13126106"/>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نورك قد أشرق وفى الظلمة أبرق وغصنك قد أورق فجنى ثمار المسيحيون طوباك يا سما حيرت العلماء فلاسفة مع حكماء فى وصفك يتكلمون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ظهر منك الإله المتعالى فى سماه وملئ لبن ثدييك فاه كما يفعل المخلوقون علا حسنك لأن يسوع إبنك وحملته بطنك فخلص به البشريون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64201285"/>
      </p:ext>
    </p:extLst>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21031349"/>
              </p:ext>
            </p:extLst>
          </p:nvPr>
        </p:nvGraphicFramePr>
        <p:xfrm>
          <a:off x="357188" y="116632"/>
          <a:ext cx="8391276" cy="521208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غالت فيكِ المداح يا بهجة الأرواح مادحك يكون فى نجاح وقوله صحيح موزون فزت بعفو ربى وهو قصدى ومطلبي يسوع وأمه حسبى حتى من الفائزين أكون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قديم أزلى دائم مات لمحو المآثم وأستيقظ كالنائم وبدا تلاميذه يكرزون كرزوا فى الأقطار أولئك الرسل الأحبار نادوا بالاستبشار وعجائب يصنعون .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235717"/>
      </p:ext>
    </p:extLst>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74146297"/>
              </p:ext>
            </p:extLst>
          </p:nvPr>
        </p:nvGraphicFramePr>
        <p:xfrm>
          <a:off x="357188" y="116632"/>
          <a:ext cx="8391276" cy="478536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لكِ كل التعظيم يا إبنة يواقيم حملت السر العظيم ووضعتيه يا قرة العيون موسى ودانيال ضربا فيكِ الأمثال ونطقا بصحيح الأقوال فى حبلك يا إبنة صهيون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rgbClr val="FFFF99"/>
                          </a:solidFill>
                          <a:latin typeface="+mn-lt"/>
                          <a:ea typeface="+mn-ea"/>
                          <a:cs typeface="+mn-cs"/>
                        </a:rPr>
                        <a:t>نورت الأكوان يا فخر الأزمان لولا إبنكِ ماكان كل الخلائق يعتقون . هدايا ألوان جاءت بها الأعيان ذهب ومر ولبان . لها المجوس حاملون .</a:t>
                      </a:r>
                      <a:endParaRPr lang="en-US" sz="28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800" b="1" kern="1200">
                        <a:solidFill>
                          <a:srgbClr val="FFFF99"/>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وسبانى </a:t>
                      </a:r>
                      <a:endParaRPr lang="en-US" sz="28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81709804"/>
      </p:ext>
    </p:extLst>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55622350"/>
              </p:ext>
            </p:extLst>
          </p:nvPr>
        </p:nvGraphicFramePr>
        <p:xfrm>
          <a:off x="357188" y="116632"/>
          <a:ext cx="8391276" cy="32918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وسجدوا للمولود الرب المعبود وهيرودس خائف مجهود وجنده مندهشون لا تهملى فى ذلك كل حين ولادك الخطاه المساكين شفاعتك الآن وكل آن ويوم الدين أرجوها أنا والمؤمنون</a:t>
                      </a:r>
                      <a:endParaRPr lang="en-US" sz="30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kern="120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rgbClr val="FFFF99"/>
                          </a:solidFill>
                          <a:latin typeface="+mn-lt"/>
                          <a:ea typeface="+mn-ea"/>
                          <a:cs typeface="+mn-cs"/>
                        </a:rPr>
                        <a:t>يا سيدة الأبكار يا من لك الشرف والفخار اسعفينا بالنجده والانتصار على من بنا يمكرون نسأل منك الغفران وقوة مع ايمان وحصول شعبك على إطمئنان يوم الخلائق يحشرون</a:t>
                      </a:r>
                      <a:endParaRPr lang="en-US" sz="30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15453954"/>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72011796"/>
              </p:ext>
            </p:extLst>
          </p:nvPr>
        </p:nvGraphicFramePr>
        <p:xfrm>
          <a:off x="357188" y="116632"/>
          <a:ext cx="8391276" cy="2377440"/>
        </p:xfrm>
        <a:graphic>
          <a:graphicData uri="http://schemas.openxmlformats.org/drawingml/2006/table">
            <a:tbl>
              <a:tblPr firstRow="1" bandRow="1">
                <a:tableStyleId>{5C22544A-7EE6-4342-B048-85BDC9FD1C3A}</a:tableStyleId>
              </a:tblPr>
              <a:tblGrid>
                <a:gridCol w="8391276">
                  <a:extLst>
                    <a:ext uri="{9D8B030D-6E8A-4147-A177-3AD203B41FA5}">
                      <a16:colId xmlns:a16="http://schemas.microsoft.com/office/drawing/2014/main" val="20000"/>
                    </a:ext>
                  </a:extLst>
                </a:gridCol>
              </a:tblGrid>
              <a:tr h="1631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kern="1200">
                          <a:solidFill>
                            <a:schemeClr val="bg1"/>
                          </a:solidFill>
                          <a:latin typeface="+mn-lt"/>
                          <a:ea typeface="+mn-ea"/>
                          <a:cs typeface="+mn-cs"/>
                        </a:rPr>
                        <a:t>وسبانى </a:t>
                      </a:r>
                      <a:endParaRPr lang="en-US" sz="3000" b="1" kern="120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bg1"/>
                          </a:solidFill>
                          <a:latin typeface="+mn-lt"/>
                          <a:ea typeface="+mn-ea"/>
                          <a:cs typeface="+mn-cs"/>
                        </a:rPr>
                        <a:t>سبانى حبك يا فخر الرتب موسى رآكِ يا مريم عجب من عجب والقناديل فضة بتضوى والصلبان دهب ومدحى فى البتول زاد قلبى فرح واللى يمدحها على طول قلبه ينشرح يا قبة موسى يا مريم يا شورية هارون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388777662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3104"/>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Praising in one voice, proclaiming and saying: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2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baseline="0" dirty="0">
                          <a:solidFill>
                            <a:srgbClr val="FFFF99"/>
                          </a:solidFill>
                          <a:latin typeface="+mn-lt"/>
                          <a:ea typeface="+mn-ea"/>
                          <a:cs typeface="+mn-cs"/>
                        </a:rPr>
                        <a:t>“Holy, holy, holy, Lord of hosts, heaven and earth are full of Your holy glory.”</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يسبحون بصوت واحد صارخين قائلين:</a:t>
                      </a:r>
                      <a:endParaRPr lang="en-US" sz="33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"قدوس قدوس قدوس رب الصاباؤوت. السماء والأرض مملوءتان من مجدك الأقدس."</a:t>
                      </a:r>
                      <a:endParaRPr lang="ar-AE" sz="33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42729966"/>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510943" y="188640"/>
            <a:ext cx="2122184"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Holy Week</a:t>
            </a:r>
          </a:p>
        </p:txBody>
      </p:sp>
      <p:sp>
        <p:nvSpPr>
          <p:cNvPr id="7" name="Rounded Rectangle 6">
            <a:hlinkClick r:id="rId2"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
        <p:nvSpPr>
          <p:cNvPr id="5" name="Rounded Rectangle 4">
            <a:hlinkClick r:id="rId3" action="ppaction://hlinksldjump"/>
          </p:cNvPr>
          <p:cNvSpPr/>
          <p:nvPr/>
        </p:nvSpPr>
        <p:spPr>
          <a:xfrm>
            <a:off x="2339822" y="1268760"/>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General Funeral Prayer</a:t>
            </a:r>
          </a:p>
        </p:txBody>
      </p:sp>
      <p:sp>
        <p:nvSpPr>
          <p:cNvPr id="8" name="Rounded Rectangle 7">
            <a:hlinkClick r:id="rId4" action="ppaction://hlinksldjump"/>
          </p:cNvPr>
          <p:cNvSpPr/>
          <p:nvPr/>
        </p:nvSpPr>
        <p:spPr>
          <a:xfrm>
            <a:off x="2313570" y="2046910"/>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Pascha</a:t>
            </a:r>
          </a:p>
        </p:txBody>
      </p:sp>
      <p:sp>
        <p:nvSpPr>
          <p:cNvPr id="9" name="Rounded Rectangle 8">
            <a:hlinkClick r:id="rId5" action="ppaction://hlinksldjump"/>
          </p:cNvPr>
          <p:cNvSpPr/>
          <p:nvPr/>
        </p:nvSpPr>
        <p:spPr>
          <a:xfrm>
            <a:off x="2298417" y="2850478"/>
            <a:ext cx="446442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Good Friday</a:t>
            </a:r>
          </a:p>
        </p:txBody>
      </p:sp>
    </p:spTree>
    <p:extLst>
      <p:ext uri="{BB962C8B-B14F-4D97-AF65-F5344CB8AC3E}">
        <p14:creationId xmlns:p14="http://schemas.microsoft.com/office/powerpoint/2010/main" val="2370357027"/>
      </p:ext>
    </p:extLst>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47061" y="689259"/>
            <a:ext cx="3849943" cy="5445224"/>
          </a:xfrm>
          <a:prstGeom prst="rect">
            <a:avLst/>
          </a:prstGeom>
        </p:spPr>
      </p:pic>
      <p:sp>
        <p:nvSpPr>
          <p:cNvPr id="6" name="Rectangle 5"/>
          <p:cNvSpPr/>
          <p:nvPr/>
        </p:nvSpPr>
        <p:spPr>
          <a:xfrm>
            <a:off x="2364543" y="188640"/>
            <a:ext cx="4414991"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General Funeral Prayer</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657316415"/>
      </p:ext>
    </p:extLst>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57468465"/>
      </p:ext>
    </p:extLst>
  </p:cSld>
  <p:clrMapOvr>
    <a:masterClrMapping/>
  </p:clrMapOvr>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For the resurrection of the dead who have fallen asleep and reposed in the faith 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Ethvety</a:t>
                      </a:r>
                      <a:r>
                        <a:rPr lang="en-US" sz="3100" dirty="0">
                          <a:solidFill>
                            <a:schemeClr val="bg1"/>
                          </a:solidFill>
                        </a:rPr>
                        <a:t> </a:t>
                      </a:r>
                      <a:r>
                        <a:rPr lang="en-US" sz="3100" dirty="0" err="1">
                          <a:solidFill>
                            <a:schemeClr val="bg1"/>
                          </a:solidFill>
                        </a:rPr>
                        <a:t>anastasees</a:t>
                      </a:r>
                      <a:r>
                        <a:rPr lang="en-US" sz="3100" dirty="0">
                          <a:solidFill>
                            <a:schemeClr val="bg1"/>
                          </a:solidFill>
                        </a:rPr>
                        <a:t> </a:t>
                      </a:r>
                      <a:r>
                        <a:rPr lang="en-US" sz="3100" dirty="0" err="1">
                          <a:solidFill>
                            <a:schemeClr val="bg1"/>
                          </a:solidFill>
                        </a:rPr>
                        <a:t>ente</a:t>
                      </a:r>
                      <a:r>
                        <a:rPr lang="en-US" sz="3100" dirty="0">
                          <a:solidFill>
                            <a:schemeClr val="bg1"/>
                          </a:solidFill>
                        </a:rPr>
                        <a:t> </a:t>
                      </a:r>
                      <a:r>
                        <a:rPr lang="en-US" sz="3100" dirty="0" err="1">
                          <a:solidFill>
                            <a:schemeClr val="bg1"/>
                          </a:solidFill>
                        </a:rPr>
                        <a:t>ni</a:t>
                      </a:r>
                      <a:r>
                        <a:rPr lang="en-US" sz="3100" dirty="0">
                          <a:solidFill>
                            <a:schemeClr val="bg1"/>
                          </a:solidFill>
                        </a:rPr>
                        <a:t> ref </a:t>
                      </a:r>
                      <a:r>
                        <a:rPr lang="en-US" sz="3100" dirty="0" err="1">
                          <a:solidFill>
                            <a:schemeClr val="bg1"/>
                          </a:solidFill>
                        </a:rPr>
                        <a:t>mo-oot</a:t>
                      </a:r>
                      <a:r>
                        <a:rPr lang="en-US" sz="3100" dirty="0">
                          <a:solidFill>
                            <a:schemeClr val="bg1"/>
                          </a:solidFill>
                        </a:rPr>
                        <a:t> </a:t>
                      </a:r>
                      <a:r>
                        <a:rPr lang="en-US" sz="3100" dirty="0" err="1">
                          <a:solidFill>
                            <a:schemeClr val="bg1"/>
                          </a:solidFill>
                        </a:rPr>
                        <a:t>ni</a:t>
                      </a:r>
                      <a:r>
                        <a:rPr lang="en-US" sz="3100" dirty="0">
                          <a:solidFill>
                            <a:schemeClr val="bg1"/>
                          </a:solidFill>
                        </a:rPr>
                        <a:t> </a:t>
                      </a:r>
                      <a:r>
                        <a:rPr lang="en-US" sz="3100" dirty="0" err="1">
                          <a:solidFill>
                            <a:schemeClr val="bg1"/>
                          </a:solidFill>
                        </a:rPr>
                        <a:t>etav</a:t>
                      </a:r>
                      <a:r>
                        <a:rPr lang="en-US" sz="3100" dirty="0">
                          <a:solidFill>
                            <a:schemeClr val="bg1"/>
                          </a:solidFill>
                        </a:rPr>
                        <a:t> </a:t>
                      </a:r>
                      <a:r>
                        <a:rPr lang="en-US" sz="3100" dirty="0" err="1">
                          <a:solidFill>
                            <a:schemeClr val="bg1"/>
                          </a:solidFill>
                        </a:rPr>
                        <a:t>enkot</a:t>
                      </a:r>
                      <a:r>
                        <a:rPr lang="en-US" sz="3100" dirty="0">
                          <a:solidFill>
                            <a:schemeClr val="bg1"/>
                          </a:solidFill>
                        </a:rPr>
                        <a:t> </a:t>
                      </a:r>
                      <a:r>
                        <a:rPr lang="en-US" sz="3100" dirty="0" err="1">
                          <a:solidFill>
                            <a:schemeClr val="bg1"/>
                          </a:solidFill>
                        </a:rPr>
                        <a:t>av</a:t>
                      </a:r>
                      <a:r>
                        <a:rPr lang="en-US" sz="3100" dirty="0">
                          <a:solidFill>
                            <a:schemeClr val="bg1"/>
                          </a:solidFill>
                        </a:rPr>
                        <a:t> </a:t>
                      </a:r>
                      <a:r>
                        <a:rPr lang="en-US" sz="3100" dirty="0" err="1">
                          <a:solidFill>
                            <a:schemeClr val="bg1"/>
                          </a:solidFill>
                        </a:rPr>
                        <a:t>emton</a:t>
                      </a:r>
                      <a:r>
                        <a:rPr lang="en-US" sz="3100" dirty="0">
                          <a:solidFill>
                            <a:schemeClr val="bg1"/>
                          </a:solidFill>
                        </a:rPr>
                        <a:t> emo-</a:t>
                      </a:r>
                      <a:r>
                        <a:rPr lang="en-US" sz="3100" dirty="0" err="1">
                          <a:solidFill>
                            <a:schemeClr val="bg1"/>
                          </a:solidFill>
                        </a:rPr>
                        <a:t>oo</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ef-nahty</a:t>
                      </a:r>
                      <a:r>
                        <a:rPr lang="en-US" sz="3100" dirty="0">
                          <a:solidFill>
                            <a:schemeClr val="bg1"/>
                          </a:solidFill>
                        </a:rPr>
                        <a:t> </a:t>
                      </a:r>
                      <a:r>
                        <a:rPr lang="en-US" sz="3100" dirty="0" err="1">
                          <a:solidFill>
                            <a:schemeClr val="bg1"/>
                          </a:solidFill>
                        </a:rPr>
                        <a:t>empi</a:t>
                      </a:r>
                      <a:r>
                        <a:rPr lang="en-US" sz="3100" dirty="0">
                          <a:solidFill>
                            <a:schemeClr val="bg1"/>
                          </a:solidFill>
                        </a:rPr>
                        <a:t> </a:t>
                      </a:r>
                      <a:r>
                        <a:rPr lang="en-US" sz="3100" dirty="0" err="1">
                          <a:solidFill>
                            <a:schemeClr val="bg1"/>
                          </a:solidFill>
                        </a:rPr>
                        <a:t>Khristo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أثفى تى أناستاسيس انتى نى ريف موؤوت نى ايتاف إنكوت آف أيمتون أم موؤو خين أف ناهتى أم بى اخرستو...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من اجل قيامة الاموات الذين رقدوا وتنيحوا في الإيمان 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68294987"/>
      </p:ext>
    </p:extLst>
  </p:cSld>
  <p:clrMapOvr>
    <a:masterClrMapping/>
  </p:clrMapOvr>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925936"/>
          <a:ext cx="8429684" cy="131137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113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flipH="1">
            <a:off x="-357" y="0"/>
            <a:ext cx="9144356" cy="4296980"/>
          </a:xfrm>
          <a:prstGeom prst="rect">
            <a:avLst/>
          </a:prstGeom>
        </p:spPr>
      </p:pic>
      <p:sp>
        <p:nvSpPr>
          <p:cNvPr id="4" name="TextBox 3"/>
          <p:cNvSpPr txBox="1"/>
          <p:nvPr/>
        </p:nvSpPr>
        <p:spPr>
          <a:xfrm>
            <a:off x="8532440" y="3514863"/>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6" name="TextBox 5"/>
          <p:cNvSpPr txBox="1"/>
          <p:nvPr/>
        </p:nvSpPr>
        <p:spPr>
          <a:xfrm>
            <a:off x="4932040" y="2348880"/>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val="3321840613"/>
      </p:ext>
    </p:extLst>
  </p:cSld>
  <p:clrMapOvr>
    <a:masterClrMapping/>
  </p:clrMapOvr>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Lord repose their souls.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Pchois</a:t>
                      </a:r>
                      <a:r>
                        <a:rPr lang="en-US" sz="3100" dirty="0">
                          <a:solidFill>
                            <a:schemeClr val="bg1"/>
                          </a:solidFill>
                        </a:rPr>
                        <a:t> ma </a:t>
                      </a:r>
                      <a:r>
                        <a:rPr lang="en-US" sz="3100" dirty="0" err="1">
                          <a:solidFill>
                            <a:schemeClr val="bg1"/>
                          </a:solidFill>
                        </a:rPr>
                        <a:t>emton</a:t>
                      </a:r>
                      <a:r>
                        <a:rPr lang="en-US" sz="3100" dirty="0">
                          <a:solidFill>
                            <a:schemeClr val="bg1"/>
                          </a:solidFill>
                        </a:rPr>
                        <a:t> </a:t>
                      </a:r>
                      <a:r>
                        <a:rPr lang="en-US" sz="3100" dirty="0" err="1">
                          <a:solidFill>
                            <a:schemeClr val="bg1"/>
                          </a:solidFill>
                        </a:rPr>
                        <a:t>en</a:t>
                      </a:r>
                      <a:r>
                        <a:rPr lang="en-US" sz="3100" dirty="0">
                          <a:solidFill>
                            <a:schemeClr val="bg1"/>
                          </a:solidFill>
                        </a:rPr>
                        <a:t>-no </a:t>
                      </a:r>
                      <a:r>
                        <a:rPr lang="en-US" sz="3100" dirty="0" err="1">
                          <a:solidFill>
                            <a:schemeClr val="bg1"/>
                          </a:solidFill>
                        </a:rPr>
                        <a:t>ebsee-shee</a:t>
                      </a:r>
                      <a:r>
                        <a:rPr lang="en-US" sz="3100" dirty="0">
                          <a:solidFill>
                            <a:schemeClr val="bg1"/>
                          </a:solidFill>
                        </a:rPr>
                        <a:t> </a:t>
                      </a:r>
                      <a:r>
                        <a:rPr lang="en-US" sz="3100" dirty="0" err="1">
                          <a:solidFill>
                            <a:schemeClr val="bg1"/>
                          </a:solidFill>
                        </a:rPr>
                        <a:t>tiro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أبشويس ما إيمتون ان نو أبسيشى تيرو.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رب نيح نفوسهم اجمعين.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96331076"/>
      </p:ext>
    </p:extLst>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18525454"/>
      </p:ext>
    </p:extLst>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val="1289881098"/>
      </p:ext>
    </p:extLst>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699792" y="1813"/>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val="190240719"/>
      </p:ext>
    </p:extLst>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Moreover, brethren, I declare to you the gospel…</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Ti</a:t>
                      </a:r>
                      <a:r>
                        <a:rPr lang="en-US" sz="3100" dirty="0">
                          <a:solidFill>
                            <a:schemeClr val="bg1"/>
                          </a:solidFill>
                        </a:rPr>
                        <a:t> </a:t>
                      </a:r>
                      <a:r>
                        <a:rPr lang="en-US" sz="3100" dirty="0" err="1">
                          <a:solidFill>
                            <a:schemeClr val="bg1"/>
                          </a:solidFill>
                        </a:rPr>
                        <a:t>tamo-ze</a:t>
                      </a:r>
                      <a:r>
                        <a:rPr lang="en-US" sz="3100" dirty="0">
                          <a:solidFill>
                            <a:schemeClr val="bg1"/>
                          </a:solidFill>
                        </a:rPr>
                        <a:t> </a:t>
                      </a:r>
                      <a:r>
                        <a:rPr lang="en-US" sz="3100" dirty="0" err="1">
                          <a:solidFill>
                            <a:schemeClr val="bg1"/>
                          </a:solidFill>
                        </a:rPr>
                        <a:t>emmoten</a:t>
                      </a:r>
                      <a:r>
                        <a:rPr lang="en-US" sz="3100" dirty="0">
                          <a:solidFill>
                            <a:schemeClr val="bg1"/>
                          </a:solidFill>
                        </a:rPr>
                        <a:t> </a:t>
                      </a:r>
                      <a:r>
                        <a:rPr lang="en-US" sz="3100" dirty="0" err="1">
                          <a:solidFill>
                            <a:schemeClr val="bg1"/>
                          </a:solidFill>
                        </a:rPr>
                        <a:t>na</a:t>
                      </a:r>
                      <a:r>
                        <a:rPr lang="en-US" sz="3100" dirty="0">
                          <a:solidFill>
                            <a:schemeClr val="bg1"/>
                          </a:solidFill>
                        </a:rPr>
                        <a:t> </a:t>
                      </a:r>
                      <a:r>
                        <a:rPr lang="en-US" sz="3100" dirty="0" err="1">
                          <a:solidFill>
                            <a:schemeClr val="bg1"/>
                          </a:solidFill>
                        </a:rPr>
                        <a:t>esnio</a:t>
                      </a:r>
                      <a:r>
                        <a:rPr lang="en-US" sz="3100" dirty="0">
                          <a:solidFill>
                            <a:schemeClr val="bg1"/>
                          </a:solidFill>
                        </a:rPr>
                        <a:t> </a:t>
                      </a:r>
                      <a:r>
                        <a:rPr lang="en-US" sz="3100" dirty="0" err="1">
                          <a:solidFill>
                            <a:schemeClr val="bg1"/>
                          </a:solidFill>
                        </a:rPr>
                        <a:t>epiev-angeli</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تى ماتو ذى ام موتين نا اسنيو. اى بى ايف انجلي...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أُعَرِّفُكُمْ أَيُّهَا الإِخْوَةُ بِالإِنْجِيلِ...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05458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3870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Mary, the beautiful dove, who gave birth to, God the Word.</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ti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echrombi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ethnesos</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thi</a:t>
                      </a:r>
                      <a:r>
                        <a:rPr kumimoji="0" lang="en-CA" sz="3100" b="1" i="0" u="none" strike="noStrike" kern="1200" cap="none" spc="0" normalizeH="0" baseline="0" noProof="0" dirty="0">
                          <a:ln>
                            <a:noFill/>
                          </a:ln>
                          <a:solidFill>
                            <a:schemeClr val="bg1"/>
                          </a:solidFill>
                          <a:effectLst/>
                          <a:uLnTx/>
                          <a:uFillTx/>
                          <a:latin typeface="+mn-lt"/>
                          <a:ea typeface="+mn-ea"/>
                          <a:cs typeface="+mn-cs"/>
                        </a:rPr>
                        <a:t>-etas </a:t>
                      </a:r>
                      <a:r>
                        <a:rPr kumimoji="0" lang="en-CA" sz="3100" b="1" i="0" u="none" strike="noStrike" kern="1200" cap="none" spc="0" normalizeH="0" baseline="0" noProof="0" dirty="0" err="1">
                          <a:ln>
                            <a:noFill/>
                          </a:ln>
                          <a:solidFill>
                            <a:schemeClr val="bg1"/>
                          </a:solidFill>
                          <a:effectLst/>
                          <a:uLnTx/>
                          <a:uFillTx/>
                          <a:latin typeface="+mn-lt"/>
                          <a:ea typeface="+mn-ea"/>
                          <a:cs typeface="+mn-cs"/>
                        </a:rPr>
                        <a:t>meesy</a:t>
                      </a:r>
                      <a:r>
                        <a:rPr kumimoji="0" lang="en-CA" sz="3100" b="1" i="0" u="none" strike="noStrike" kern="1200" cap="none" spc="0" normalizeH="0" baseline="0" noProof="0" dirty="0">
                          <a:ln>
                            <a:noFill/>
                          </a:ln>
                          <a:solidFill>
                            <a:schemeClr val="bg1"/>
                          </a:solidFill>
                          <a:effectLst/>
                          <a:uLnTx/>
                          <a:uFillTx/>
                          <a:latin typeface="+mn-lt"/>
                          <a:ea typeface="+mn-ea"/>
                          <a:cs typeface="+mn-cs"/>
                        </a:rPr>
                        <a:t> nan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emfnoty</a:t>
                      </a:r>
                      <a:r>
                        <a:rPr kumimoji="0" lang="en-CA" sz="3100" b="1" i="0" u="none" strike="noStrike" kern="1200" cap="none" spc="0" normalizeH="0" baseline="0" noProof="0" dirty="0">
                          <a:ln>
                            <a:noFill/>
                          </a:ln>
                          <a:solidFill>
                            <a:schemeClr val="bg1"/>
                          </a:solidFill>
                          <a:effectLst/>
                          <a:uLnTx/>
                          <a:uFillTx/>
                          <a:latin typeface="+mn-lt"/>
                          <a:ea typeface="+mn-ea"/>
                          <a:cs typeface="+mn-cs"/>
                        </a:rPr>
                        <a:t> pi </a:t>
                      </a:r>
                      <a:r>
                        <a:rPr kumimoji="0" lang="en-CA" sz="3100" b="1" i="0" u="none" strike="noStrike" kern="1200" cap="none" spc="0" normalizeH="0" baseline="0" noProof="0" dirty="0" err="1">
                          <a:ln>
                            <a:noFill/>
                          </a:ln>
                          <a:solidFill>
                            <a:schemeClr val="bg1"/>
                          </a:solidFill>
                          <a:effectLst/>
                          <a:uLnTx/>
                          <a:uFillTx/>
                          <a:latin typeface="+mn-lt"/>
                          <a:ea typeface="+mn-ea"/>
                          <a:cs typeface="+mn-cs"/>
                        </a:rPr>
                        <a:t>loghos</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 شيري نيه ماريا تى اتشرومبى اثنسوس : ثى ايطاسميسى نان امفنوتى بى لوغوس</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يا مريم، الحمامة الحسنة، التي ولدت لنا، الله الكلمة.</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7718126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1" name="Rectangle 10">
            <a:hlinkClick r:id="rId2"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3"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4" name="Rectangle 13">
            <a:hlinkClick r:id="rId4" action="ppaction://hlinksldjump"/>
          </p:cNvPr>
          <p:cNvSpPr/>
          <p:nvPr/>
        </p:nvSpPr>
        <p:spPr>
          <a:xfrm>
            <a:off x="161836" y="1992760"/>
            <a:ext cx="4824536" cy="369332"/>
          </a:xfrm>
          <a:prstGeom prst="rect">
            <a:avLst/>
          </a:prstGeom>
          <a:solidFill>
            <a:srgbClr val="C00000"/>
          </a:solidFill>
        </p:spPr>
        <p:txBody>
          <a:bodyPr wrap="square">
            <a:spAutoFit/>
          </a:bodyPr>
          <a:lstStyle/>
          <a:p>
            <a:pPr algn="ctr"/>
            <a:r>
              <a:rPr lang="en-US" b="1">
                <a:solidFill>
                  <a:srgbClr val="FFFF99"/>
                </a:solidFill>
              </a:rPr>
              <a:t>“Through the intercessions” hymn</a:t>
            </a:r>
          </a:p>
        </p:txBody>
      </p:sp>
      <p:sp>
        <p:nvSpPr>
          <p:cNvPr id="15" name="Rectangle 14">
            <a:hlinkClick r:id="rId5"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6"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7"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8"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9"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10"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1"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2"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3"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4"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5"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16" action="ppaction://hlinksldjump"/>
            <a:extLst>
              <a:ext uri="{FF2B5EF4-FFF2-40B4-BE49-F238E27FC236}">
                <a16:creationId xmlns:a16="http://schemas.microsoft.com/office/drawing/2014/main" id="{8A048A89-7C97-9DC7-950C-51060B9BFFD8}"/>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495187852"/>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flipH="1">
            <a:off x="35851" y="-27384"/>
            <a:ext cx="9108149" cy="1872208"/>
          </a:xfrm>
          <a:prstGeom prst="rect">
            <a:avLst/>
          </a:prstGeom>
        </p:spPr>
      </p:pic>
      <p:sp>
        <p:nvSpPr>
          <p:cNvPr id="4" name="TextBox 3"/>
          <p:cNvSpPr txBox="1"/>
          <p:nvPr/>
        </p:nvSpPr>
        <p:spPr>
          <a:xfrm>
            <a:off x="251875" y="18864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643" y="169462"/>
            <a:ext cx="576064"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7" name="TextBox 6"/>
          <p:cNvSpPr txBox="1"/>
          <p:nvPr/>
        </p:nvSpPr>
        <p:spPr>
          <a:xfrm>
            <a:off x="35851" y="635497"/>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8" name="TextBox 7"/>
          <p:cNvSpPr txBox="1"/>
          <p:nvPr/>
        </p:nvSpPr>
        <p:spPr>
          <a:xfrm>
            <a:off x="8566395" y="1052736"/>
            <a:ext cx="398448" cy="553998"/>
          </a:xfrm>
          <a:prstGeom prst="rect">
            <a:avLst/>
          </a:prstGeom>
          <a:solidFill>
            <a:schemeClr val="bg1"/>
          </a:solidFill>
        </p:spPr>
        <p:txBody>
          <a:bodyPr wrap="square" rtlCol="0">
            <a:spAutoFit/>
          </a:bodyPr>
          <a:lstStyle/>
          <a:p>
            <a:r>
              <a:rPr lang="en-US" sz="3000" b="1" dirty="0">
                <a:latin typeface="+mj-lt"/>
              </a:rPr>
              <a:t>n</a:t>
            </a:r>
          </a:p>
        </p:txBody>
      </p:sp>
    </p:spTree>
    <p:extLst>
      <p:ext uri="{BB962C8B-B14F-4D97-AF65-F5344CB8AC3E}">
        <p14:creationId xmlns:p14="http://schemas.microsoft.com/office/powerpoint/2010/main" val="978542678"/>
      </p:ext>
    </p:extLst>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70145587"/>
      </p:ext>
    </p:extLst>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flipH="1">
            <a:off x="0" y="9128"/>
            <a:ext cx="9146441" cy="1666875"/>
          </a:xfrm>
          <a:prstGeom prst="rect">
            <a:avLst/>
          </a:prstGeom>
        </p:spPr>
      </p:pic>
      <p:sp>
        <p:nvSpPr>
          <p:cNvPr id="4" name="TextBox 3"/>
          <p:cNvSpPr txBox="1"/>
          <p:nvPr/>
        </p:nvSpPr>
        <p:spPr>
          <a:xfrm>
            <a:off x="181954" y="153144"/>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103202"/>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830167"/>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Tree>
    <p:extLst>
      <p:ext uri="{BB962C8B-B14F-4D97-AF65-F5344CB8AC3E}">
        <p14:creationId xmlns:p14="http://schemas.microsoft.com/office/powerpoint/2010/main" val="4098552206"/>
      </p:ext>
    </p:extLst>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364088" y="1412776"/>
            <a:ext cx="1440160" cy="323165"/>
          </a:xfrm>
          <a:prstGeom prst="rect">
            <a:avLst/>
          </a:prstGeom>
          <a:solidFill>
            <a:schemeClr val="bg1"/>
          </a:solidFill>
        </p:spPr>
        <p:txBody>
          <a:bodyPr wrap="square" rtlCol="0">
            <a:spAutoFit/>
          </a:bodyPr>
          <a:lstStyle/>
          <a:p>
            <a:pPr algn="r"/>
            <a:r>
              <a:rPr lang="en-US" sz="1500" b="1" dirty="0">
                <a:solidFill>
                  <a:srgbClr val="FF0000"/>
                </a:solidFill>
                <a:latin typeface="+mj-lt"/>
              </a:rPr>
              <a:t>___“High”___</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aphicFrame>
        <p:nvGraphicFramePr>
          <p:cNvPr id="12" name="Table 11"/>
          <p:cNvGraphicFramePr>
            <a:graphicFrameLocks noGrp="1"/>
          </p:cNvGraphicFramePr>
          <p:nvPr/>
        </p:nvGraphicFramePr>
        <p:xfrm>
          <a:off x="357188" y="5085184"/>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Holy God,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قدوس 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20387303"/>
      </p:ext>
    </p:extLst>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graphicFrame>
        <p:nvGraphicFramePr>
          <p:cNvPr id="10" name="Table 9"/>
          <p:cNvGraphicFramePr>
            <a:graphicFrameLocks noGrp="1"/>
          </p:cNvGraphicFramePr>
          <p:nvPr/>
        </p:nvGraphicFramePr>
        <p:xfrm>
          <a:off x="357188" y="5085184"/>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Holy God,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قدوس 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51822718"/>
      </p:ext>
    </p:extLst>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04109901"/>
      </p:ext>
    </p:extLst>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87214352"/>
      </p:ext>
    </p:extLst>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264185926"/>
      </p:ext>
    </p:extLst>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38871750"/>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Glory to the Father and to the Son and to The Holy Spirit, now and ever and unto the ages of</a:t>
                      </a:r>
                      <a:r>
                        <a:rPr lang="en-US" sz="2600" b="1" i="0" kern="1200" baseline="0" dirty="0">
                          <a:solidFill>
                            <a:srgbClr val="FFFF99"/>
                          </a:solidFill>
                          <a:latin typeface="+mn-lt"/>
                          <a:ea typeface="+mn-ea"/>
                          <a:cs typeface="+mn-cs"/>
                        </a:rPr>
                        <a:t> </a:t>
                      </a:r>
                      <a:r>
                        <a:rPr lang="en-US" sz="2600" b="1" i="0" kern="1200" dirty="0">
                          <a:solidFill>
                            <a:srgbClr val="FFFF99"/>
                          </a:solidFill>
                          <a:latin typeface="+mn-lt"/>
                          <a:ea typeface="+mn-ea"/>
                          <a:cs typeface="+mn-cs"/>
                        </a:rPr>
                        <a:t>the ages. Amen. O holy Trinity, have mercy upon us.</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dirty="0" err="1">
                          <a:solidFill>
                            <a:schemeClr val="bg1"/>
                          </a:solidFill>
                          <a:latin typeface="+mn-lt"/>
                          <a:ea typeface="+mn-ea"/>
                          <a:cs typeface="+mn-cs"/>
                        </a:rPr>
                        <a:t>Zoxa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Patri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Ieyoo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Agio</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Pnevmati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nin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ke</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ictos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onas</a:t>
                      </a:r>
                      <a:r>
                        <a:rPr lang="en-US" sz="2800" b="1" u="none" kern="1200" baseline="0" dirty="0">
                          <a:solidFill>
                            <a:schemeClr val="bg1"/>
                          </a:solidFill>
                          <a:latin typeface="+mn-lt"/>
                          <a:ea typeface="+mn-ea"/>
                          <a:cs typeface="+mn-cs"/>
                        </a:rPr>
                        <a:t> ton </a:t>
                      </a:r>
                      <a:r>
                        <a:rPr lang="en-US" sz="2800" b="1" u="none" kern="1200" baseline="0" dirty="0" err="1">
                          <a:solidFill>
                            <a:schemeClr val="bg1"/>
                          </a:solidFill>
                          <a:latin typeface="+mn-lt"/>
                          <a:ea typeface="+mn-ea"/>
                          <a:cs typeface="+mn-cs"/>
                        </a:rPr>
                        <a:t>ei</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onon</a:t>
                      </a:r>
                      <a:r>
                        <a:rPr lang="en-US" sz="2800" b="1" u="none" kern="1200" baseline="0" dirty="0">
                          <a:solidFill>
                            <a:schemeClr val="bg1"/>
                          </a:solidFill>
                          <a:latin typeface="+mn-lt"/>
                          <a:ea typeface="+mn-ea"/>
                          <a:cs typeface="+mn-cs"/>
                        </a:rPr>
                        <a:t> Amen </a:t>
                      </a:r>
                      <a:r>
                        <a:rPr lang="en-US" sz="2800" b="1" u="none" kern="1200" baseline="0" dirty="0" err="1">
                          <a:solidFill>
                            <a:schemeClr val="bg1"/>
                          </a:solidFill>
                          <a:latin typeface="+mn-lt"/>
                          <a:ea typeface="+mn-ea"/>
                          <a:cs typeface="+mn-cs"/>
                        </a:rPr>
                        <a:t>Agia</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Trias</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Eleyson</a:t>
                      </a:r>
                      <a:r>
                        <a:rPr lang="en-US" sz="2800" b="1" u="none" kern="1200" baseline="0" dirty="0">
                          <a:solidFill>
                            <a:schemeClr val="bg1"/>
                          </a:solidFill>
                          <a:latin typeface="+mn-lt"/>
                          <a:ea typeface="+mn-ea"/>
                          <a:cs typeface="+mn-cs"/>
                        </a:rPr>
                        <a:t> </a:t>
                      </a:r>
                      <a:r>
                        <a:rPr lang="en-US" sz="2800" b="1" u="none" kern="1200" baseline="0" dirty="0" err="1">
                          <a:solidFill>
                            <a:schemeClr val="bg1"/>
                          </a:solidFill>
                          <a:latin typeface="+mn-lt"/>
                          <a:ea typeface="+mn-ea"/>
                          <a:cs typeface="+mn-cs"/>
                        </a:rPr>
                        <a:t>emas</a:t>
                      </a:r>
                      <a:endParaRPr lang="en-US" sz="2800" b="1" kern="1200" baseline="0" dirty="0">
                        <a:solidFill>
                          <a:schemeClr val="bg1"/>
                        </a:solidFill>
                        <a:latin typeface="+mn-lt"/>
                        <a:ea typeface="+mn-ea"/>
                        <a:cs typeface="+mn-cs"/>
                      </a:endParaRPr>
                    </a:p>
                    <a:p>
                      <a:pPr algn="just"/>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ذوكصابترى كى ايو كى آجيو ابنفماتى كى نين كى آ إى كى اسطوس إى اوناس طون إى اونون آمين آجيا اترياس إليسون إيماس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المجد للآب والابن والروح القدس، الآن وكل اوان وإلي دهر الدهور. آمين.</a:t>
                      </a:r>
                      <a:endParaRPr lang="en-US" sz="30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ايها الثالوث القدوس، إرحمنا.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79497441"/>
      </p:ext>
    </p:extLst>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51634184"/>
              </p:ext>
            </p:extLst>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6300783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40006"/>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r>
                        <a:rPr lang="en-CA" sz="3000" b="1" i="0" kern="1200" dirty="0">
                          <a:solidFill>
                            <a:srgbClr val="FFFF99"/>
                          </a:solidFill>
                          <a:latin typeface="+mn-lt"/>
                          <a:ea typeface="+mn-ea"/>
                          <a:cs typeface="+mn-cs"/>
                        </a:rPr>
                        <a:t>Through the inter-cessions of the </a:t>
                      </a:r>
                      <a:r>
                        <a:rPr lang="en-CA" sz="3000" b="1" i="0" kern="1200" dirty="0" err="1">
                          <a:solidFill>
                            <a:srgbClr val="FFFF99"/>
                          </a:solidFill>
                          <a:latin typeface="+mn-lt"/>
                          <a:ea typeface="+mn-ea"/>
                          <a:cs typeface="+mn-cs"/>
                        </a:rPr>
                        <a:t>Theotokos</a:t>
                      </a:r>
                      <a:r>
                        <a:rPr lang="en-CA" sz="3000" b="1" i="0" kern="1200" dirty="0">
                          <a:solidFill>
                            <a:srgbClr val="FFFF99"/>
                          </a:solidFill>
                          <a:latin typeface="+mn-lt"/>
                          <a:ea typeface="+mn-ea"/>
                          <a:cs typeface="+mn-cs"/>
                        </a:rPr>
                        <a:t> Saint Mary, </a:t>
                      </a:r>
                    </a:p>
                    <a:p>
                      <a:r>
                        <a:rPr lang="en-CA" sz="3000" b="1" i="0" kern="1200" dirty="0">
                          <a:solidFill>
                            <a:srgbClr val="FFFF99"/>
                          </a:solidFill>
                          <a:latin typeface="+mn-lt"/>
                          <a:ea typeface="+mn-ea"/>
                          <a:cs typeface="+mn-cs"/>
                        </a:rPr>
                        <a:t>O Lord, grant us the forgiveness of our sins.</a:t>
                      </a:r>
                      <a:endParaRPr lang="en-CA" sz="3000" b="1" dirty="0">
                        <a:solidFill>
                          <a:srgbClr val="FFFF99"/>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CA" sz="3000" u="none" dirty="0">
                          <a:solidFill>
                            <a:schemeClr val="bg1"/>
                          </a:solidFill>
                        </a:rPr>
                        <a:t>Hiten</a:t>
                      </a:r>
                      <a:r>
                        <a:rPr lang="en-CA" sz="3000" u="none" baseline="0" dirty="0">
                          <a:solidFill>
                            <a:schemeClr val="bg1"/>
                          </a:solidFill>
                        </a:rPr>
                        <a:t> </a:t>
                      </a:r>
                      <a:r>
                        <a:rPr lang="en-CA" sz="3000" u="none" baseline="0" dirty="0" err="1">
                          <a:solidFill>
                            <a:schemeClr val="bg1"/>
                          </a:solidFill>
                        </a:rPr>
                        <a:t>ni-epresvia</a:t>
                      </a:r>
                      <a:r>
                        <a:rPr lang="en-CA" sz="3000" u="none" baseline="0" dirty="0">
                          <a:solidFill>
                            <a:schemeClr val="bg1"/>
                          </a:solidFill>
                        </a:rPr>
                        <a:t> ente </a:t>
                      </a:r>
                      <a:r>
                        <a:rPr lang="en-CA" sz="3000" u="none" baseline="0" dirty="0" err="1">
                          <a:solidFill>
                            <a:schemeClr val="bg1"/>
                          </a:solidFill>
                        </a:rPr>
                        <a:t>tiTheotokos</a:t>
                      </a:r>
                      <a:r>
                        <a:rPr lang="en-CA" sz="3000" u="none" baseline="0" dirty="0">
                          <a:solidFill>
                            <a:schemeClr val="bg1"/>
                          </a:solidFill>
                        </a:rPr>
                        <a:t> eth-</a:t>
                      </a:r>
                      <a:r>
                        <a:rPr lang="en-CA" sz="3000" u="none" baseline="0" dirty="0" err="1">
                          <a:solidFill>
                            <a:schemeClr val="bg1"/>
                          </a:solidFill>
                        </a:rPr>
                        <a:t>owwab</a:t>
                      </a:r>
                      <a:r>
                        <a:rPr lang="en-CA" sz="3000" u="none" baseline="0" dirty="0">
                          <a:solidFill>
                            <a:schemeClr val="bg1"/>
                          </a:solidFill>
                        </a:rPr>
                        <a:t> Maria </a:t>
                      </a:r>
                    </a:p>
                    <a:p>
                      <a:r>
                        <a:rPr lang="en-CA" sz="3000" baseline="0" dirty="0" err="1">
                          <a:solidFill>
                            <a:schemeClr val="bg1"/>
                          </a:solidFill>
                        </a:rPr>
                        <a:t>Epchois</a:t>
                      </a:r>
                      <a:r>
                        <a:rPr lang="en-CA" sz="3000" baseline="0" dirty="0">
                          <a:solidFill>
                            <a:schemeClr val="bg1"/>
                          </a:solidFill>
                        </a:rPr>
                        <a:t>  </a:t>
                      </a:r>
                      <a:r>
                        <a:rPr lang="en-CA" sz="3000" baseline="0" dirty="0" err="1">
                          <a:solidFill>
                            <a:schemeClr val="bg1"/>
                          </a:solidFill>
                        </a:rPr>
                        <a:t>ari-ehmot</a:t>
                      </a:r>
                      <a:r>
                        <a:rPr lang="en-CA" sz="3000" baseline="0" dirty="0">
                          <a:solidFill>
                            <a:schemeClr val="bg1"/>
                          </a:solidFill>
                        </a:rPr>
                        <a:t> nan </a:t>
                      </a:r>
                      <a:r>
                        <a:rPr lang="en-CA" sz="3000" baseline="0" dirty="0" err="1">
                          <a:solidFill>
                            <a:schemeClr val="bg1"/>
                          </a:solidFill>
                        </a:rPr>
                        <a:t>empiko</a:t>
                      </a:r>
                      <a:r>
                        <a:rPr lang="en-CA" sz="3000" baseline="0" dirty="0">
                          <a:solidFill>
                            <a:schemeClr val="bg1"/>
                          </a:solidFill>
                        </a:rPr>
                        <a:t> evol ente nennovi </a:t>
                      </a:r>
                      <a:endParaRPr lang="en-CA" sz="3000" dirty="0">
                        <a:solidFill>
                          <a:schemeClr val="bg1"/>
                        </a:solidFill>
                      </a:endParaRPr>
                    </a:p>
                    <a:p>
                      <a:endParaRPr lang="en-CA" sz="30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effectLst/>
                        </a:rPr>
                        <a:t>هيتين نى ابريسفيا انتى تى</a:t>
                      </a:r>
                      <a:br>
                        <a:rPr lang="ar-SA" sz="3000" b="1" dirty="0">
                          <a:effectLst/>
                        </a:rPr>
                      </a:br>
                      <a:r>
                        <a:rPr lang="ar-SA" sz="3000" b="1" dirty="0">
                          <a:effectLst/>
                        </a:rPr>
                        <a:t>ثيؤطوكوس اثؤواب ماريا ابشويس</a:t>
                      </a:r>
                      <a:endParaRPr lang="en-CA" sz="3000" b="1" dirty="0">
                        <a:effectLst/>
                      </a:endParaRPr>
                    </a:p>
                    <a:p>
                      <a:pPr algn="r"/>
                      <a:r>
                        <a:rPr lang="ar-SA" sz="3000" b="1" dirty="0">
                          <a:effectLst/>
                        </a:rPr>
                        <a:t>آرى اهموت نان امبى كو إيفول</a:t>
                      </a:r>
                      <a:br>
                        <a:rPr lang="ar-SA" sz="3000" b="1" dirty="0">
                          <a:effectLst/>
                        </a:rPr>
                      </a:br>
                      <a:r>
                        <a:rPr lang="ar-SA" sz="3000" b="1" dirty="0">
                          <a:effectLst/>
                        </a:rPr>
                        <a:t>انتى نين نوفى</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SA" sz="3000" b="1" dirty="0">
                          <a:solidFill>
                            <a:srgbClr val="FFFF99"/>
                          </a:solidFill>
                          <a:effectLst/>
                        </a:rPr>
                        <a:t>بشفاعات والدة الإله</a:t>
                      </a:r>
                      <a:br>
                        <a:rPr lang="ar-SA" sz="3000" b="1" dirty="0">
                          <a:solidFill>
                            <a:srgbClr val="FFFF99"/>
                          </a:solidFill>
                          <a:effectLst/>
                        </a:rPr>
                      </a:br>
                      <a:r>
                        <a:rPr lang="ar-SA" sz="3000" b="1" dirty="0">
                          <a:solidFill>
                            <a:srgbClr val="FFFF99"/>
                          </a:solidFill>
                          <a:effectLst/>
                        </a:rPr>
                        <a:t>القديسة مريم يا رب</a:t>
                      </a:r>
                      <a:br>
                        <a:rPr lang="ar-SA" sz="3000" b="1" dirty="0">
                          <a:solidFill>
                            <a:srgbClr val="FFFF99"/>
                          </a:solidFill>
                          <a:effectLst/>
                        </a:rPr>
                      </a:br>
                      <a:r>
                        <a:rPr lang="ar-SA" sz="3000" b="1" dirty="0">
                          <a:solidFill>
                            <a:srgbClr val="FFFF99"/>
                          </a:solidFill>
                          <a:effectLst/>
                        </a:rPr>
                        <a:t> انعم لنا بمغفرة</a:t>
                      </a:r>
                      <a:br>
                        <a:rPr lang="ar-SA" sz="3000" b="1" dirty="0">
                          <a:solidFill>
                            <a:srgbClr val="FFFF99"/>
                          </a:solidFill>
                          <a:effectLst/>
                        </a:rPr>
                      </a:br>
                      <a:r>
                        <a:rPr lang="ar-SA" sz="3000" b="1" dirty="0">
                          <a:solidFill>
                            <a:srgbClr val="FFFF99"/>
                          </a:solidFill>
                          <a:effectLst/>
                        </a:rPr>
                        <a:t>خطايانا.</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453639437"/>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“Through the intercessions”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41402657"/>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4825247"/>
      </p:ext>
    </p:extLst>
  </p:cSld>
  <p:clrMapOvr>
    <a:masterClrMapping/>
  </p:clrMapOvr>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910337050"/>
              </p:ext>
            </p:extLst>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19301640"/>
      </p:ext>
    </p:extLst>
  </p:cSld>
  <p:clrMapOvr>
    <a:masterClrMapping/>
  </p:clrMapOvr>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80192506"/>
              </p:ext>
            </p:extLst>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55404584"/>
      </p:ext>
    </p:extLst>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368461536"/>
              </p:ext>
            </p:extLst>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26381373"/>
      </p:ext>
    </p:extLst>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99064747"/>
              </p:ext>
            </p:extLst>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593262005"/>
      </p:ext>
    </p:extLst>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01354893"/>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71406930"/>
      </p:ext>
    </p:extLst>
  </p:cSld>
  <p:clrMapOvr>
    <a:masterClrMapping/>
  </p:clrMapOvr>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663755642"/>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28706533"/>
      </p:ext>
    </p:extLst>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59753216"/>
              </p:ext>
            </p:extLst>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616921953"/>
      </p:ext>
    </p:extLst>
  </p:cSld>
  <p:clrMapOvr>
    <a:masterClrMapping/>
  </p:clrMapOvr>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47061" y="689259"/>
            <a:ext cx="3849943" cy="5445224"/>
          </a:xfrm>
          <a:prstGeom prst="rect">
            <a:avLst/>
          </a:prstGeom>
        </p:spPr>
      </p:pic>
      <p:sp>
        <p:nvSpPr>
          <p:cNvPr id="6" name="Rectangle 5"/>
          <p:cNvSpPr/>
          <p:nvPr/>
        </p:nvSpPr>
        <p:spPr>
          <a:xfrm>
            <a:off x="3807241" y="188640"/>
            <a:ext cx="152958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Pascha</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3566509331"/>
      </p:ext>
    </p:extLst>
  </p:cSld>
  <p:clrMapOvr>
    <a:masterClrMapping/>
  </p:clrMapOvr>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hlinkClick r:id="rId2" action="ppaction://hlinksldjump"/>
          </p:cNvPr>
          <p:cNvSpPr/>
          <p:nvPr/>
        </p:nvSpPr>
        <p:spPr>
          <a:xfrm>
            <a:off x="467544" y="90872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Thok te tigom (Before the 11th hour on Tuesday)</a:t>
            </a:r>
            <a:endParaRPr lang="en-US" sz="2000"/>
          </a:p>
        </p:txBody>
      </p:sp>
      <p:sp>
        <p:nvSpPr>
          <p:cNvPr id="4" name="Rectangle 3">
            <a:hlinkClick r:id="rId3" action="ppaction://hlinksldjump"/>
          </p:cNvPr>
          <p:cNvSpPr/>
          <p:nvPr/>
        </p:nvSpPr>
        <p:spPr>
          <a:xfrm>
            <a:off x="467544" y="162880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Thok te tigom (From the 11th hour on Tuesday)</a:t>
            </a:r>
            <a:endParaRPr lang="en-US" sz="2000"/>
          </a:p>
        </p:txBody>
      </p:sp>
      <p:sp>
        <p:nvSpPr>
          <p:cNvPr id="5" name="Rectangle 4">
            <a:hlinkClick r:id="rId4" action="ppaction://hlinksldjump"/>
          </p:cNvPr>
          <p:cNvSpPr/>
          <p:nvPr/>
        </p:nvSpPr>
        <p:spPr>
          <a:xfrm>
            <a:off x="464768" y="2348880"/>
            <a:ext cx="6912768" cy="400110"/>
          </a:xfrm>
          <a:prstGeom prst="rect">
            <a:avLst/>
          </a:prstGeom>
          <a:solidFill>
            <a:srgbClr val="C00000"/>
          </a:solidFill>
          <a:ln>
            <a:solidFill>
              <a:schemeClr val="bg1"/>
            </a:solid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val="333164905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850908965"/>
              </p:ext>
            </p:extLst>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risen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u="none" dirty="0">
                          <a:solidFill>
                            <a:schemeClr val="bg1"/>
                          </a:solidFill>
                        </a:rPr>
                        <a:t>Ten-</a:t>
                      </a:r>
                      <a:r>
                        <a:rPr lang="en-US" sz="2700" u="none" dirty="0" err="1">
                          <a:solidFill>
                            <a:schemeClr val="bg1"/>
                          </a:solidFill>
                        </a:rPr>
                        <a:t>oo</a:t>
                      </a:r>
                      <a:r>
                        <a:rPr lang="en-US" sz="2700" u="none" dirty="0">
                          <a:solidFill>
                            <a:schemeClr val="bg1"/>
                          </a:solidFill>
                        </a:rPr>
                        <a:t>-</a:t>
                      </a:r>
                      <a:r>
                        <a:rPr lang="en-US" sz="2700" u="none" dirty="0" err="1">
                          <a:solidFill>
                            <a:schemeClr val="bg1"/>
                          </a:solidFill>
                        </a:rPr>
                        <a:t>osht</a:t>
                      </a:r>
                      <a:r>
                        <a:rPr lang="en-US" sz="2700" u="none" dirty="0">
                          <a:solidFill>
                            <a:schemeClr val="bg1"/>
                          </a:solidFill>
                        </a:rPr>
                        <a:t> </a:t>
                      </a:r>
                      <a:r>
                        <a:rPr lang="en-US" sz="2700" u="none" dirty="0" err="1">
                          <a:solidFill>
                            <a:schemeClr val="bg1"/>
                          </a:solidFill>
                        </a:rPr>
                        <a:t>emmok</a:t>
                      </a:r>
                      <a:r>
                        <a:rPr lang="en-US" sz="2700" u="none" dirty="0">
                          <a:solidFill>
                            <a:schemeClr val="bg1"/>
                          </a:solidFill>
                        </a:rPr>
                        <a:t> o </a:t>
                      </a:r>
                      <a:r>
                        <a:rPr lang="en-US" sz="2700" u="none" dirty="0" err="1">
                          <a:solidFill>
                            <a:schemeClr val="bg1"/>
                          </a:solidFill>
                        </a:rPr>
                        <a:t>Pikhristos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a:t>
                      </a:r>
                      <a:r>
                        <a:rPr lang="en-US" sz="2700" u="none" baseline="0" err="1">
                          <a:solidFill>
                            <a:schemeClr val="bg1"/>
                          </a:solidFill>
                        </a:rPr>
                        <a:t>Pekyot</a:t>
                      </a:r>
                      <a:r>
                        <a:rPr lang="en-US" sz="2700" u="none" baseline="0">
                          <a:solidFill>
                            <a:schemeClr val="bg1"/>
                          </a:solidFill>
                        </a:rPr>
                        <a:t> en-Aghathos</a:t>
                      </a:r>
                      <a:r>
                        <a:rPr lang="en-US" sz="2700" u="none" baseline="0" dirty="0">
                          <a:solidFill>
                            <a:schemeClr val="bg1"/>
                          </a:solidFill>
                        </a:rPr>
                        <a:t>, </a:t>
                      </a:r>
                      <a:r>
                        <a:rPr lang="en-US" sz="2700" u="none" baseline="0" dirty="0" err="1">
                          <a:solidFill>
                            <a:schemeClr val="bg1"/>
                          </a:solidFill>
                        </a:rPr>
                        <a:t>nem</a:t>
                      </a:r>
                      <a:r>
                        <a:rPr lang="en-US" sz="2700" u="none" baseline="0" dirty="0">
                          <a:solidFill>
                            <a:schemeClr val="bg1"/>
                          </a:solidFill>
                        </a:rPr>
                        <a:t> Pi-</a:t>
                      </a:r>
                      <a:r>
                        <a:rPr lang="en-US" sz="2700" u="none" baseline="0" dirty="0" err="1">
                          <a:solidFill>
                            <a:schemeClr val="bg1"/>
                          </a:solidFill>
                        </a:rPr>
                        <a:t>Ebnevma</a:t>
                      </a:r>
                      <a:r>
                        <a:rPr lang="en-US" sz="2700" u="none" baseline="0" dirty="0">
                          <a:solidFill>
                            <a:schemeClr val="bg1"/>
                          </a:solidFill>
                        </a:rPr>
                        <a:t> </a:t>
                      </a:r>
                      <a:r>
                        <a:rPr lang="en-US" sz="2700" u="none" baseline="0" dirty="0" err="1">
                          <a:solidFill>
                            <a:schemeClr val="bg1"/>
                          </a:solidFill>
                        </a:rPr>
                        <a:t>Ethowwab</a:t>
                      </a:r>
                      <a:r>
                        <a:rPr lang="en-US" sz="2700" u="none" baseline="0" dirty="0">
                          <a:solidFill>
                            <a:schemeClr val="bg1"/>
                          </a:solidFill>
                        </a:rPr>
                        <a:t> </a:t>
                      </a:r>
                      <a:r>
                        <a:rPr lang="en-US" sz="2700" u="none" baseline="0">
                          <a:solidFill>
                            <a:schemeClr val="bg1"/>
                          </a:solidFill>
                        </a:rPr>
                        <a:t>Je Aktonk aksoty </a:t>
                      </a:r>
                      <a:r>
                        <a:rPr lang="en-US" sz="2700" u="none" baseline="0" dirty="0" err="1">
                          <a:solidFill>
                            <a:schemeClr val="bg1"/>
                          </a:solidFill>
                        </a:rPr>
                        <a:t>Emmon</a:t>
                      </a:r>
                      <a:r>
                        <a:rPr lang="en-US" sz="2700" u="none" baseline="0" dirty="0">
                          <a:solidFill>
                            <a:schemeClr val="bg1"/>
                          </a:solidFill>
                        </a:rPr>
                        <a:t> </a:t>
                      </a:r>
                      <a:r>
                        <a:rPr lang="en-US" sz="2700" u="none" baseline="0" dirty="0" err="1">
                          <a:solidFill>
                            <a:schemeClr val="bg1"/>
                          </a:solidFill>
                        </a:rPr>
                        <a:t>Nai</a:t>
                      </a:r>
                      <a:r>
                        <a:rPr lang="en-US" sz="2700" u="none" baseline="0" dirty="0">
                          <a:solidFill>
                            <a:schemeClr val="bg1"/>
                          </a:solidFill>
                        </a:rPr>
                        <a:t> Nan</a:t>
                      </a:r>
                      <a:endParaRPr lang="fi-FI" sz="2700" u="none"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dirty="0">
                          <a:solidFill>
                            <a:schemeClr val="bg1"/>
                          </a:solidFill>
                        </a:rPr>
                        <a:t>تين اوؤشت امموك اوبخرستوس نيم بيك يوت ان آغاثوس نيم بى ابنيفما اثؤواب </a:t>
                      </a:r>
                      <a:r>
                        <a:rPr lang="ar-AE" sz="2800" b="1" u="none">
                          <a:solidFill>
                            <a:schemeClr val="bg1"/>
                          </a:solidFill>
                        </a:rPr>
                        <a:t>جى آكتونك آكسوتى </a:t>
                      </a:r>
                      <a:r>
                        <a:rPr lang="ar-AE" sz="2800" b="1" u="none" dirty="0">
                          <a:solidFill>
                            <a:schemeClr val="bg1"/>
                          </a:solidFill>
                        </a:rPr>
                        <a:t>اممون ناى نان</a:t>
                      </a:r>
                      <a:endParaRPr lang="en-CA" sz="2800" b="1" u="none"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dirty="0">
                          <a:solidFill>
                            <a:srgbClr val="FFFF99"/>
                          </a:solidFill>
                        </a:rPr>
                        <a:t>نسجد لك </a:t>
                      </a:r>
                      <a:br>
                        <a:rPr lang="en-US" sz="3000" b="1" u="none" dirty="0">
                          <a:solidFill>
                            <a:srgbClr val="FFFF99"/>
                          </a:solidFill>
                        </a:rPr>
                      </a:br>
                      <a:r>
                        <a:rPr lang="ar-AE" sz="3000" b="1" u="none" dirty="0">
                          <a:solidFill>
                            <a:srgbClr val="FFFF99"/>
                          </a:solidFill>
                        </a:rPr>
                        <a:t>أيها </a:t>
                      </a:r>
                      <a:br>
                        <a:rPr lang="en-US" sz="3000" b="1" u="none" dirty="0">
                          <a:solidFill>
                            <a:srgbClr val="FFFF99"/>
                          </a:solidFill>
                        </a:rPr>
                      </a:br>
                      <a:r>
                        <a:rPr lang="ar-AE" sz="3000" b="1" u="none" dirty="0">
                          <a:solidFill>
                            <a:srgbClr val="FFFF99"/>
                          </a:solidFill>
                        </a:rPr>
                        <a:t>المسيح </a:t>
                      </a:r>
                      <a:br>
                        <a:rPr lang="en-US" sz="3000" b="1" u="none" dirty="0">
                          <a:solidFill>
                            <a:srgbClr val="FFFF99"/>
                          </a:solidFill>
                        </a:rPr>
                      </a:br>
                      <a:r>
                        <a:rPr lang="ar-AE" sz="3000" b="1" u="none" dirty="0">
                          <a:solidFill>
                            <a:srgbClr val="FFFF99"/>
                          </a:solidFill>
                        </a:rPr>
                        <a:t>مع أبيك الصالح والروح القدس </a:t>
                      </a:r>
                      <a:br>
                        <a:rPr lang="en-US" sz="3000" b="1" u="none" dirty="0">
                          <a:solidFill>
                            <a:srgbClr val="FFFF99"/>
                          </a:solidFill>
                        </a:rPr>
                      </a:br>
                      <a:r>
                        <a:rPr lang="ar-AE" sz="3000" b="1" u="none">
                          <a:solidFill>
                            <a:srgbClr val="FFFF99"/>
                          </a:solidFill>
                        </a:rPr>
                        <a:t>لأنك قمت وخلصتنا</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4754484" y="5732246"/>
            <a:ext cx="4032388" cy="400110"/>
          </a:xfrm>
          <a:prstGeom prst="rect">
            <a:avLst/>
          </a:prstGeom>
          <a:solidFill>
            <a:srgbClr val="C00000"/>
          </a:solidFill>
        </p:spPr>
        <p:txBody>
          <a:bodyPr wrap="square">
            <a:spAutoFit/>
          </a:bodyPr>
          <a:lstStyle/>
          <a:p>
            <a:pPr algn="ctr"/>
            <a:r>
              <a:rPr lang="en-CA" sz="2000" b="1">
                <a:solidFill>
                  <a:schemeClr val="bg1"/>
                </a:solidFill>
              </a:rPr>
              <a:t>for you have come</a:t>
            </a:r>
            <a:endParaRPr lang="en-US" sz="2000" b="1">
              <a:solidFill>
                <a:srgbClr val="FFFF99"/>
              </a:solidFill>
            </a:endParaRPr>
          </a:p>
        </p:txBody>
      </p:sp>
      <p:sp>
        <p:nvSpPr>
          <p:cNvPr id="4" name="Rectangle 3">
            <a:hlinkClick r:id="rId3" action="ppaction://hlinksldjump"/>
          </p:cNvPr>
          <p:cNvSpPr/>
          <p:nvPr/>
        </p:nvSpPr>
        <p:spPr>
          <a:xfrm>
            <a:off x="357188" y="5732246"/>
            <a:ext cx="4032388" cy="400110"/>
          </a:xfrm>
          <a:prstGeom prst="rect">
            <a:avLst/>
          </a:prstGeom>
          <a:solidFill>
            <a:srgbClr val="C00000"/>
          </a:solidFill>
        </p:spPr>
        <p:txBody>
          <a:bodyPr wrap="square">
            <a:spAutoFit/>
          </a:bodyPr>
          <a:lstStyle/>
          <a:p>
            <a:pPr algn="ctr"/>
            <a:r>
              <a:rPr lang="en-CA" sz="2000" b="1">
                <a:solidFill>
                  <a:schemeClr val="bg1"/>
                </a:solidFill>
              </a:rPr>
              <a:t>for you were baptized</a:t>
            </a:r>
            <a:endParaRPr lang="en-US" sz="2000" b="1">
              <a:solidFill>
                <a:srgbClr val="FFFF99"/>
              </a:solidFill>
            </a:endParaRPr>
          </a:p>
        </p:txBody>
      </p:sp>
      <p:sp>
        <p:nvSpPr>
          <p:cNvPr id="6" name="Rectangle 5">
            <a:hlinkClick r:id="rId4" action="ppaction://hlinksldjump"/>
          </p:cNvPr>
          <p:cNvSpPr/>
          <p:nvPr/>
        </p:nvSpPr>
        <p:spPr>
          <a:xfrm>
            <a:off x="4754484" y="6269250"/>
            <a:ext cx="4032388" cy="400110"/>
          </a:xfrm>
          <a:prstGeom prst="rect">
            <a:avLst/>
          </a:prstGeom>
          <a:solidFill>
            <a:srgbClr val="C00000"/>
          </a:solidFill>
        </p:spPr>
        <p:txBody>
          <a:bodyPr wrap="square">
            <a:spAutoFit/>
          </a:bodyPr>
          <a:lstStyle/>
          <a:p>
            <a:pPr algn="ctr"/>
            <a:r>
              <a:rPr lang="en-CA" sz="2000" b="1">
                <a:solidFill>
                  <a:schemeClr val="bg1"/>
                </a:solidFill>
              </a:rPr>
              <a:t>for you were born</a:t>
            </a:r>
            <a:endParaRPr lang="en-US" sz="2000" b="1">
              <a:solidFill>
                <a:srgbClr val="FFFF99"/>
              </a:solidFill>
            </a:endParaRPr>
          </a:p>
        </p:txBody>
      </p:sp>
      <p:sp>
        <p:nvSpPr>
          <p:cNvPr id="7" name="Rectangle 6">
            <a:hlinkClick r:id="rId5" action="ppaction://hlinksldjump"/>
          </p:cNvPr>
          <p:cNvSpPr/>
          <p:nvPr/>
        </p:nvSpPr>
        <p:spPr>
          <a:xfrm>
            <a:off x="357188" y="6269250"/>
            <a:ext cx="4032388" cy="400110"/>
          </a:xfrm>
          <a:prstGeom prst="rect">
            <a:avLst/>
          </a:prstGeom>
          <a:solidFill>
            <a:srgbClr val="C00000"/>
          </a:solidFill>
        </p:spPr>
        <p:txBody>
          <a:bodyPr wrap="square">
            <a:spAutoFit/>
          </a:bodyPr>
          <a:lstStyle/>
          <a:p>
            <a:pPr algn="ctr"/>
            <a:r>
              <a:rPr lang="en-CA" sz="2000" b="1">
                <a:solidFill>
                  <a:schemeClr val="bg1"/>
                </a:solidFill>
              </a:rPr>
              <a:t>for you were crucified</a:t>
            </a:r>
            <a:endParaRPr lang="en-US" sz="2000" b="1">
              <a:solidFill>
                <a:srgbClr val="FFFF99"/>
              </a:solidFill>
            </a:endParaRPr>
          </a:p>
        </p:txBody>
      </p:sp>
    </p:spTree>
    <p:extLst>
      <p:ext uri="{BB962C8B-B14F-4D97-AF65-F5344CB8AC3E}">
        <p14:creationId xmlns:p14="http://schemas.microsoft.com/office/powerpoint/2010/main" val="1290860048"/>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5149985"/>
              </p:ext>
            </p:extLst>
          </p:nvPr>
        </p:nvGraphicFramePr>
        <p:xfrm>
          <a:off x="357188" y="70022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a:t>أممانوئيل بين نوتى بين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 القوة والمجد والبركة والعزة إلى الآبد آمين. عمانوئيل إلهنا وملكنا.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683628" y="105112"/>
            <a:ext cx="7776804" cy="477054"/>
          </a:xfrm>
          <a:prstGeom prst="rect">
            <a:avLst/>
          </a:prstGeom>
        </p:spPr>
        <p:txBody>
          <a:bodyPr wrap="square">
            <a:spAutoFit/>
          </a:bodyPr>
          <a:lstStyle/>
          <a:p>
            <a:pPr algn="ctr"/>
            <a:r>
              <a:rPr lang="en-US" sz="2500" b="1" u="sng">
                <a:solidFill>
                  <a:srgbClr val="FFFF00"/>
                </a:solidFill>
                <a:latin typeface="+mj-lt"/>
              </a:rPr>
              <a:t>Thok te tigom (Before the 11th hour on Tuesday)</a:t>
            </a:r>
            <a:endParaRPr lang="en-US" sz="2500" u="sng">
              <a:solidFill>
                <a:srgbClr val="FFFF00"/>
              </a:solidFill>
              <a:latin typeface="+mj-lt"/>
            </a:endParaRPr>
          </a:p>
        </p:txBody>
      </p:sp>
    </p:spTree>
    <p:extLst>
      <p:ext uri="{BB962C8B-B14F-4D97-AF65-F5344CB8AC3E}">
        <p14:creationId xmlns:p14="http://schemas.microsoft.com/office/powerpoint/2010/main" val="3489644473"/>
      </p:ext>
    </p:extLst>
  </p:cSld>
  <p:clrMapOvr>
    <a:masterClrMapping/>
  </p:clrMapOvr>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8121388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O my Lord Jesus Christ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 pa-Shois Esos Piekhrestos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باشويس إيسوس بى اخرستوس.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ياربى يسوع المسيح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55879941"/>
      </p:ext>
    </p:extLst>
  </p:cSld>
  <p:clrMapOvr>
    <a:masterClrMapping/>
  </p:clrMapOvr>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76035638"/>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357188" y="6178194"/>
            <a:ext cx="277465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7" name="Rectangle 6">
            <a:hlinkClick r:id="rId3" action="ppaction://hlinksldjump"/>
          </p:cNvPr>
          <p:cNvSpPr/>
          <p:nvPr/>
        </p:nvSpPr>
        <p:spPr>
          <a:xfrm>
            <a:off x="3923929" y="6178194"/>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val="3080555485"/>
      </p:ext>
    </p:extLst>
  </p:cSld>
  <p:clrMapOvr>
    <a:masterClrMapping/>
  </p:clrMapOvr>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14167611"/>
              </p:ext>
            </p:extLst>
          </p:nvPr>
        </p:nvGraphicFramePr>
        <p:xfrm>
          <a:off x="357188" y="609168"/>
          <a:ext cx="8429684" cy="498007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98007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a:t>أممانوئيل بين نوتى بين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لك القوة والمجد والبركة والعزة إلى الآبد آمين. عمانوئيل إلهنا وملكنا.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683628" y="105112"/>
            <a:ext cx="7776804" cy="477054"/>
          </a:xfrm>
          <a:prstGeom prst="rect">
            <a:avLst/>
          </a:prstGeom>
        </p:spPr>
        <p:txBody>
          <a:bodyPr wrap="square">
            <a:spAutoFit/>
          </a:bodyPr>
          <a:lstStyle/>
          <a:p>
            <a:pPr algn="ctr"/>
            <a:r>
              <a:rPr lang="en-US" sz="2500" b="1" u="sng">
                <a:solidFill>
                  <a:srgbClr val="FFFF00"/>
                </a:solidFill>
                <a:latin typeface="+mj-lt"/>
              </a:rPr>
              <a:t>Thok te tigom (from the 11th hour on Tuesday)</a:t>
            </a:r>
            <a:endParaRPr lang="en-US" sz="2500" u="sng">
              <a:solidFill>
                <a:srgbClr val="FFFF00"/>
              </a:solidFill>
              <a:latin typeface="+mj-lt"/>
            </a:endParaRPr>
          </a:p>
        </p:txBody>
      </p:sp>
    </p:spTree>
    <p:extLst>
      <p:ext uri="{BB962C8B-B14F-4D97-AF65-F5344CB8AC3E}">
        <p14:creationId xmlns:p14="http://schemas.microsoft.com/office/powerpoint/2010/main" val="4266232736"/>
      </p:ext>
    </p:extLst>
  </p:cSld>
  <p:clrMapOvr>
    <a:masterClrMapping/>
  </p:clrMapOvr>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5349156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O my Lord Jesus Christ my good Savior.</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pa-Shois Esos Piekhrestos Pasoteer en-aghathos.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باشويس إيسوس بى اخرستوس باسوتير ان أغاثوس.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ياربى يسوع المسيح مخلصى الصالح</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9562737"/>
      </p:ext>
    </p:extLst>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7834216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51520" y="6237312"/>
            <a:ext cx="3096344"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6" name="Rectangle 5">
            <a:hlinkClick r:id="rId3" action="ppaction://hlinksldjump"/>
          </p:cNvPr>
          <p:cNvSpPr/>
          <p:nvPr/>
        </p:nvSpPr>
        <p:spPr>
          <a:xfrm>
            <a:off x="3878396" y="6237312"/>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val="2984476648"/>
      </p:ext>
    </p:extLst>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67967261"/>
              </p:ext>
            </p:extLst>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
        <p:nvSpPr>
          <p:cNvPr id="6" name="Rectangle 5">
            <a:hlinkClick r:id="rId2" action="ppaction://hlinksldjump"/>
          </p:cNvPr>
          <p:cNvSpPr/>
          <p:nvPr/>
        </p:nvSpPr>
        <p:spPr>
          <a:xfrm>
            <a:off x="423752" y="6235000"/>
            <a:ext cx="3716200" cy="400110"/>
          </a:xfrm>
          <a:prstGeom prst="rect">
            <a:avLst/>
          </a:prstGeom>
          <a:solidFill>
            <a:srgbClr val="C00000"/>
          </a:solidFill>
        </p:spPr>
        <p:txBody>
          <a:bodyPr wrap="square">
            <a:spAutoFit/>
          </a:bodyPr>
          <a:lstStyle/>
          <a:p>
            <a:pPr algn="ctr"/>
            <a:r>
              <a:rPr lang="en-US" sz="2000" b="1">
                <a:solidFill>
                  <a:srgbClr val="FFFF99"/>
                </a:solidFill>
              </a:rPr>
              <a:t>In the morning hours</a:t>
            </a:r>
          </a:p>
        </p:txBody>
      </p:sp>
      <p:sp>
        <p:nvSpPr>
          <p:cNvPr id="7" name="Rectangle 6">
            <a:hlinkClick r:id="rId3" action="ppaction://hlinksldjump"/>
          </p:cNvPr>
          <p:cNvSpPr/>
          <p:nvPr/>
        </p:nvSpPr>
        <p:spPr>
          <a:xfrm>
            <a:off x="5079437" y="6235000"/>
            <a:ext cx="3707435" cy="400110"/>
          </a:xfrm>
          <a:prstGeom prst="rect">
            <a:avLst/>
          </a:prstGeom>
          <a:solidFill>
            <a:srgbClr val="C00000"/>
          </a:solidFill>
        </p:spPr>
        <p:txBody>
          <a:bodyPr wrap="square">
            <a:spAutoFit/>
          </a:bodyPr>
          <a:lstStyle/>
          <a:p>
            <a:pPr algn="ctr"/>
            <a:r>
              <a:rPr lang="en-US" sz="2000" b="1">
                <a:solidFill>
                  <a:srgbClr val="FFFF99"/>
                </a:solidFill>
              </a:rPr>
              <a:t>In the evening hours</a:t>
            </a:r>
          </a:p>
        </p:txBody>
      </p:sp>
    </p:spTree>
    <p:extLst>
      <p:ext uri="{BB962C8B-B14F-4D97-AF65-F5344CB8AC3E}">
        <p14:creationId xmlns:p14="http://schemas.microsoft.com/office/powerpoint/2010/main" val="1632015431"/>
      </p:ext>
    </p:extLst>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295914193"/>
              </p:ext>
            </p:extLst>
          </p:nvPr>
        </p:nvGraphicFramePr>
        <p:xfrm>
          <a:off x="357188" y="620688"/>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3059832" y="116632"/>
            <a:ext cx="2977995" cy="477054"/>
          </a:xfrm>
          <a:prstGeom prst="rect">
            <a:avLst/>
          </a:prstGeom>
        </p:spPr>
        <p:txBody>
          <a:bodyPr wrap="none">
            <a:spAutoFit/>
          </a:bodyPr>
          <a:lstStyle/>
          <a:p>
            <a:pPr algn="ctr"/>
            <a:r>
              <a:rPr lang="en-US" sz="2500" b="1" u="sng">
                <a:solidFill>
                  <a:srgbClr val="FFFF00"/>
                </a:solidFill>
                <a:latin typeface="+mj-lt"/>
              </a:rPr>
              <a:t>In the morning hours</a:t>
            </a:r>
          </a:p>
        </p:txBody>
      </p:sp>
      <p:sp>
        <p:nvSpPr>
          <p:cNvPr id="6" name="Rectangle 5">
            <a:hlinkClick r:id="rId2" action="ppaction://hlinksldjump"/>
          </p:cNvPr>
          <p:cNvSpPr/>
          <p:nvPr/>
        </p:nvSpPr>
        <p:spPr>
          <a:xfrm>
            <a:off x="2411760" y="6343625"/>
            <a:ext cx="4824536" cy="400110"/>
          </a:xfrm>
          <a:prstGeom prst="rect">
            <a:avLst/>
          </a:prstGeom>
          <a:solidFill>
            <a:srgbClr val="C00000"/>
          </a:solidFill>
        </p:spPr>
        <p:txBody>
          <a:bodyPr wrap="square">
            <a:spAutoFit/>
          </a:bodyPr>
          <a:lstStyle/>
          <a:p>
            <a:pPr algn="ctr"/>
            <a:r>
              <a:rPr lang="en-US" sz="2000" b="1">
                <a:solidFill>
                  <a:srgbClr val="FFFF99"/>
                </a:solidFill>
              </a:rPr>
              <a:t>Exposition Conclusion</a:t>
            </a:r>
          </a:p>
        </p:txBody>
      </p:sp>
    </p:spTree>
    <p:extLst>
      <p:ext uri="{BB962C8B-B14F-4D97-AF65-F5344CB8AC3E}">
        <p14:creationId xmlns:p14="http://schemas.microsoft.com/office/powerpoint/2010/main" val="3840653264"/>
      </p:ext>
    </p:extLst>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7179139"/>
              </p:ext>
            </p:extLst>
          </p:nvPr>
        </p:nvGraphicFramePr>
        <p:xfrm>
          <a:off x="357188" y="620688"/>
          <a:ext cx="8429684" cy="497772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Hail to you mary</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Shere ne Maria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شيرى نى ماريا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السلام لك يا مريم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fair dove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Ti chrompi ethnesos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تى اتشرومبى ايث نيسوس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الحمامة الحسنة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has borne to us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thee-etas-misi nan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ثى ايت اسيمسى نان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التي ولدت لنا</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5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God the Logos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emifnoti pi-Loghos.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ام افنوتى بى لوغوس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الله الكلمة</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3098145" y="116632"/>
            <a:ext cx="2901372" cy="477054"/>
          </a:xfrm>
          <a:prstGeom prst="rect">
            <a:avLst/>
          </a:prstGeom>
        </p:spPr>
        <p:txBody>
          <a:bodyPr wrap="none">
            <a:spAutoFit/>
          </a:bodyPr>
          <a:lstStyle/>
          <a:p>
            <a:pPr algn="ctr"/>
            <a:r>
              <a:rPr lang="en-US" sz="2500" b="1" u="sng">
                <a:solidFill>
                  <a:srgbClr val="FFFF00"/>
                </a:solidFill>
                <a:latin typeface="+mj-lt"/>
              </a:rPr>
              <a:t>In the evening hours</a:t>
            </a:r>
          </a:p>
        </p:txBody>
      </p:sp>
      <p:sp>
        <p:nvSpPr>
          <p:cNvPr id="7" name="Rectangle 6">
            <a:hlinkClick r:id="rId2" action="ppaction://hlinksldjump"/>
          </p:cNvPr>
          <p:cNvSpPr/>
          <p:nvPr/>
        </p:nvSpPr>
        <p:spPr>
          <a:xfrm>
            <a:off x="2411760" y="6343625"/>
            <a:ext cx="4824536" cy="400110"/>
          </a:xfrm>
          <a:prstGeom prst="rect">
            <a:avLst/>
          </a:prstGeom>
          <a:solidFill>
            <a:srgbClr val="C00000"/>
          </a:solidFill>
        </p:spPr>
        <p:txBody>
          <a:bodyPr wrap="square">
            <a:spAutoFit/>
          </a:bodyPr>
          <a:lstStyle/>
          <a:p>
            <a:pPr algn="ctr"/>
            <a:r>
              <a:rPr lang="en-US" sz="2000" b="1">
                <a:solidFill>
                  <a:srgbClr val="FFFF99"/>
                </a:solidFill>
              </a:rPr>
              <a:t>Exposition Conclusion</a:t>
            </a:r>
          </a:p>
        </p:txBody>
      </p:sp>
    </p:spTree>
    <p:extLst>
      <p:ext uri="{BB962C8B-B14F-4D97-AF65-F5344CB8AC3E}">
        <p14:creationId xmlns:p14="http://schemas.microsoft.com/office/powerpoint/2010/main" val="1201353789"/>
      </p:ext>
    </p:extLst>
  </p:cSld>
  <p:clrMapOvr>
    <a:masterClrMapping/>
  </p:clrMapOvr>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492959215"/>
              </p:ext>
            </p:extLst>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192668445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28575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857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900" b="1" i="0" kern="1200">
                          <a:solidFill>
                            <a:srgbClr val="FFFF99"/>
                          </a:solidFill>
                          <a:latin typeface="+mn-lt"/>
                          <a:ea typeface="+mn-ea"/>
                          <a:cs typeface="+mn-cs"/>
                        </a:rPr>
                        <a:t>A mercy of peace, a sacrifice of praise.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Eleos erenis thi-cia ene ceos.</a:t>
                      </a:r>
                      <a:endParaRPr lang="fi-FI" sz="30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إى ليئوس إيرينيس ثيسيا إيني سيئوس.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a:solidFill>
                            <a:srgbClr val="FFFF99"/>
                          </a:solidFill>
                        </a:rPr>
                        <a:t>رحمةُ السلامِ، ذبيحةُ التسبيحِ.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39085045"/>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84472591"/>
              </p:ext>
            </p:extLst>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6" name="Rounded Rectangle 5">
            <a:hlinkClick r:id="rId2" action="ppaction://hlinksldjump"/>
          </p:cNvPr>
          <p:cNvSpPr/>
          <p:nvPr/>
        </p:nvSpPr>
        <p:spPr>
          <a:xfrm>
            <a:off x="467544" y="6178194"/>
            <a:ext cx="3024276" cy="408623"/>
          </a:xfrm>
          <a:prstGeom prst="roundRect">
            <a:avLst/>
          </a:prstGeom>
          <a:solidFill>
            <a:srgbClr val="C00000"/>
          </a:solidFill>
          <a:ln>
            <a:noFill/>
          </a:ln>
        </p:spPr>
        <p:txBody>
          <a:bodyPr wrap="square">
            <a:spAutoFit/>
          </a:bodyPr>
          <a:lstStyle/>
          <a:p>
            <a:r>
              <a:rPr lang="en-US" b="1">
                <a:solidFill>
                  <a:srgbClr val="FFFF99"/>
                </a:solidFill>
                <a:latin typeface="Arial" charset="0"/>
                <a:cs typeface="Arial" charset="0"/>
              </a:rPr>
              <a:t>Pascha menu</a:t>
            </a:r>
          </a:p>
        </p:txBody>
      </p:sp>
      <p:sp>
        <p:nvSpPr>
          <p:cNvPr id="4" name="Rectangle 3">
            <a:hlinkClick r:id="rId3" action="ppaction://hlinksldjump"/>
          </p:cNvPr>
          <p:cNvSpPr/>
          <p:nvPr/>
        </p:nvSpPr>
        <p:spPr>
          <a:xfrm>
            <a:off x="3923929" y="6178194"/>
            <a:ext cx="4889344" cy="400110"/>
          </a:xfrm>
          <a:prstGeom prst="rect">
            <a:avLst/>
          </a:prstGeom>
          <a:solidFill>
            <a:srgbClr val="C00000"/>
          </a:solidFill>
          <a:ln>
            <a:noFill/>
          </a:ln>
        </p:spPr>
        <p:txBody>
          <a:bodyPr wrap="square">
            <a:spAutoFit/>
          </a:bodyPr>
          <a:lstStyle/>
          <a:p>
            <a:r>
              <a:rPr lang="en-US" sz="2000" b="1">
                <a:solidFill>
                  <a:srgbClr val="FFFF99"/>
                </a:solidFill>
              </a:rPr>
              <a:t>Conclusion of the Pascha</a:t>
            </a:r>
          </a:p>
        </p:txBody>
      </p:sp>
    </p:spTree>
    <p:extLst>
      <p:ext uri="{BB962C8B-B14F-4D97-AF65-F5344CB8AC3E}">
        <p14:creationId xmlns:p14="http://schemas.microsoft.com/office/powerpoint/2010/main" val="2732611487"/>
      </p:ext>
    </p:extLst>
  </p:cSld>
  <p:clrMapOvr>
    <a:masterClrMapping/>
  </p:clrMapOvr>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4276040506"/>
      </p:ext>
    </p:extLst>
  </p:cSld>
  <p:clrMapOvr>
    <a:masterClrMapping/>
  </p:clrMapOvr>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49242944"/>
      </p:ext>
    </p:extLst>
  </p:cSld>
  <p:clrMapOvr>
    <a:masterClrMapping/>
  </p:clrMapOvr>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56548145"/>
      </p:ext>
    </p:extLst>
  </p:cSld>
  <p:clrMapOvr>
    <a:masterClrMapping/>
  </p:clrMapOvr>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1589196"/>
      </p:ext>
    </p:extLst>
  </p:cSld>
  <p:clrMapOvr>
    <a:masterClrMapping/>
  </p:clrMapOvr>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505866043"/>
      </p:ext>
    </p:extLst>
  </p:cSld>
  <p:clrMapOvr>
    <a:masterClrMapping/>
  </p:clrMapOvr>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34603670"/>
      </p:ext>
    </p:extLst>
  </p:cSld>
  <p:clrMapOvr>
    <a:masterClrMapping/>
  </p:clrMapOvr>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4969676"/>
      </p:ext>
    </p:extLst>
  </p:cSld>
  <p:clrMapOvr>
    <a:masterClrMapping/>
  </p:clrMapOvr>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18498407"/>
      </p:ext>
    </p:extLst>
  </p:cSld>
  <p:clrMapOvr>
    <a:masterClrMapping/>
  </p:clrMapOvr>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84976"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71957263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A60BC7D3-0B54-4CBE-8D5A-ABA036532E9A}"/>
              </a:ext>
            </a:extLst>
          </p:cNvPr>
          <p:cNvSpPr/>
          <p:nvPr/>
        </p:nvSpPr>
        <p:spPr>
          <a:xfrm>
            <a:off x="0" y="2429448"/>
            <a:ext cx="9144000" cy="522514"/>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1" name="Rectangle 10">
            <a:hlinkClick r:id="rId2" action="ppaction://hlinksldjump"/>
          </p:cNvPr>
          <p:cNvSpPr/>
          <p:nvPr/>
        </p:nvSpPr>
        <p:spPr>
          <a:xfrm>
            <a:off x="3210793" y="2497367"/>
            <a:ext cx="2808312" cy="369332"/>
          </a:xfrm>
          <a:prstGeom prst="rect">
            <a:avLst/>
          </a:prstGeom>
          <a:solidFill>
            <a:srgbClr val="C00000"/>
          </a:solidFill>
        </p:spPr>
        <p:txBody>
          <a:bodyPr wrap="square">
            <a:spAutoFit/>
          </a:bodyPr>
          <a:lstStyle/>
          <a:p>
            <a:pPr algn="ctr"/>
            <a:r>
              <a:rPr lang="en-US" b="1">
                <a:solidFill>
                  <a:srgbClr val="FFFF99"/>
                </a:solidFill>
              </a:rPr>
              <a:t>St. Gregory Anaphora </a:t>
            </a:r>
          </a:p>
        </p:txBody>
      </p:sp>
      <p:sp>
        <p:nvSpPr>
          <p:cNvPr id="12" name="Rectangle 11">
            <a:hlinkClick r:id="rId3" action="ppaction://hlinksldjump"/>
          </p:cNvPr>
          <p:cNvSpPr/>
          <p:nvPr/>
        </p:nvSpPr>
        <p:spPr>
          <a:xfrm>
            <a:off x="6235155" y="2497367"/>
            <a:ext cx="2808312" cy="369332"/>
          </a:xfrm>
          <a:prstGeom prst="rect">
            <a:avLst/>
          </a:prstGeom>
          <a:solidFill>
            <a:srgbClr val="C00000"/>
          </a:solidFill>
        </p:spPr>
        <p:txBody>
          <a:bodyPr wrap="square">
            <a:spAutoFit/>
          </a:bodyPr>
          <a:lstStyle/>
          <a:p>
            <a:pPr algn="ctr"/>
            <a:r>
              <a:rPr lang="en-US" b="1">
                <a:solidFill>
                  <a:srgbClr val="FFFF99"/>
                </a:solidFill>
              </a:rPr>
              <a:t>St. Cyril Anaphora</a:t>
            </a:r>
          </a:p>
        </p:txBody>
      </p:sp>
      <p:sp>
        <p:nvSpPr>
          <p:cNvPr id="15" name="Rectangle 14">
            <a:hlinkClick r:id="rId4" action="ppaction://hlinksldjump"/>
          </p:cNvPr>
          <p:cNvSpPr/>
          <p:nvPr/>
        </p:nvSpPr>
        <p:spPr>
          <a:xfrm>
            <a:off x="161836" y="2500736"/>
            <a:ext cx="2808312" cy="369332"/>
          </a:xfrm>
          <a:prstGeom prst="rect">
            <a:avLst/>
          </a:prstGeom>
          <a:solidFill>
            <a:srgbClr val="C00000"/>
          </a:solidFill>
        </p:spPr>
        <p:txBody>
          <a:bodyPr wrap="square">
            <a:spAutoFit/>
          </a:bodyPr>
          <a:lstStyle/>
          <a:p>
            <a:pPr algn="ctr"/>
            <a:r>
              <a:rPr lang="en-US" b="1">
                <a:solidFill>
                  <a:srgbClr val="FFFF99"/>
                </a:solidFill>
              </a:rPr>
              <a:t>St. Basil Anaphora </a:t>
            </a:r>
          </a:p>
        </p:txBody>
      </p:sp>
      <p:sp>
        <p:nvSpPr>
          <p:cNvPr id="16" name="Rectangle 15">
            <a:hlinkClick r:id="rId5"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6"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7"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8"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9"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10"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11"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12"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3"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4"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15" action="ppaction://hlinksldjump"/>
            <a:extLst>
              <a:ext uri="{FF2B5EF4-FFF2-40B4-BE49-F238E27FC236}">
                <a16:creationId xmlns:a16="http://schemas.microsoft.com/office/drawing/2014/main" id="{82646752-158A-7C1C-FE40-66504A07A9EC}"/>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2449894949"/>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47061" y="689259"/>
            <a:ext cx="3849943" cy="5445224"/>
          </a:xfrm>
          <a:prstGeom prst="rect">
            <a:avLst/>
          </a:prstGeom>
        </p:spPr>
      </p:pic>
      <p:sp>
        <p:nvSpPr>
          <p:cNvPr id="6" name="Rectangle 5"/>
          <p:cNvSpPr/>
          <p:nvPr/>
        </p:nvSpPr>
        <p:spPr>
          <a:xfrm>
            <a:off x="3345575" y="188640"/>
            <a:ext cx="2452916" cy="553998"/>
          </a:xfrm>
          <a:prstGeom prst="rect">
            <a:avLst/>
          </a:prstGeom>
        </p:spPr>
        <p:txBody>
          <a:bodyPr wrap="none">
            <a:spAutoFit/>
          </a:bodyPr>
          <a:lstStyle/>
          <a:p>
            <a:pPr lvl="0" algn="ctr" fontAlgn="auto">
              <a:spcBef>
                <a:spcPts val="0"/>
              </a:spcBef>
              <a:spcAft>
                <a:spcPts val="0"/>
              </a:spcAft>
              <a:defRPr/>
            </a:pPr>
            <a:r>
              <a:rPr lang="en-CA" sz="3000" b="1" u="sng">
                <a:solidFill>
                  <a:srgbClr val="FFFF00"/>
                </a:solidFill>
              </a:rPr>
              <a:t>Good Friday</a:t>
            </a:r>
          </a:p>
        </p:txBody>
      </p:sp>
      <p:sp>
        <p:nvSpPr>
          <p:cNvPr id="7" name="Rounded Rectangle 6">
            <a:hlinkClick r:id="rId3"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4148603621"/>
      </p:ext>
    </p:extLst>
  </p:cSld>
  <p:clrMapOvr>
    <a:masterClrMapping/>
  </p:clrMapOvr>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250928742"/>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Emmanuel our God and our King.</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Thok te ti-gom, nem pi-o-oo nem pi-esmo, nem pi-amahee sha eneh amen, Emmano-eel pen-nouti pen-oroo.</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70414347"/>
      </p:ext>
    </p:extLst>
  </p:cSld>
  <p:clrMapOvr>
    <a:masterClrMapping/>
  </p:clrMapOvr>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12199179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9323148"/>
      </p:ext>
    </p:extLst>
  </p:cSld>
  <p:clrMapOvr>
    <a:masterClrMapping/>
  </p:clrMapOvr>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78627403"/>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24446422"/>
      </p:ext>
    </p:extLst>
  </p:cSld>
  <p:clrMapOvr>
    <a:masterClrMapping/>
  </p:clrMapOvr>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877649665"/>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79512" y="6269250"/>
            <a:ext cx="3384376"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4" name="Rectangle 3">
            <a:hlinkClick r:id="rId3" action="ppaction://hlinksldjump"/>
          </p:cNvPr>
          <p:cNvSpPr/>
          <p:nvPr/>
        </p:nvSpPr>
        <p:spPr>
          <a:xfrm>
            <a:off x="3897528" y="6269250"/>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val="733929362"/>
      </p:ext>
    </p:extLst>
  </p:cSld>
  <p:clrMapOvr>
    <a:masterClrMapping/>
  </p:clrMapOvr>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val="1702775232"/>
      </p:ext>
    </p:extLst>
  </p:cSld>
  <p:clrMapOvr>
    <a:masterClrMapping/>
  </p:clrMapOvr>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203068575"/>
      </p:ext>
    </p:extLst>
  </p:cSld>
  <p:clrMapOvr>
    <a:masterClrMapping/>
  </p:clrMapOvr>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3348303000"/>
      </p:ext>
    </p:extLst>
  </p:cSld>
  <p:clrMapOvr>
    <a:masterClrMapping/>
  </p:clrMapOvr>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83684858"/>
      </p:ext>
    </p:extLst>
  </p:cSld>
  <p:clrMapOvr>
    <a:masterClrMapping/>
  </p:clrMapOvr>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223908104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92697"/>
          <a:ext cx="8429684" cy="566878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4224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Lord be with you all.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O Kirios meta pandon emon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أوكيريوس ميطاباندون إيمون</a:t>
                      </a: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الرب مع جميعكم </a:t>
                      </a:r>
                      <a:endParaRPr lang="en-US"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34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with your spirit.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chemeClr val="bg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Ke metato epnevma to so</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مي طاطو إبنيفماتو سو</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ومع روحك أيضًا </a:t>
                      </a:r>
                      <a:endParaRPr lang="en-CA" sz="3000" b="1">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 name="Table 2"/>
          <p:cNvGraphicFramePr>
            <a:graphicFrameLocks noGrp="1"/>
          </p:cNvGraphicFramePr>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St. Basil Anaphora </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98512964"/>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92235"/>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12</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كيريى إليسون</a:t>
                      </a:r>
                      <a:r>
                        <a:rPr lang="ar-AE" sz="3000">
                          <a:solidFill>
                            <a:srgbClr val="FFFF99"/>
                          </a:solidFill>
                        </a:rPr>
                        <a:t> </a:t>
                      </a:r>
                      <a:r>
                        <a:rPr lang="en-US" sz="3000"/>
                        <a:t>12</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يارب ارحم</a:t>
                      </a:r>
                      <a:endParaRPr lang="en-US" sz="300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O King of peace, grant us Your peace, render unto us Your peace, and forgive us our sins.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Eporo ente ti hirini : moi nan entek hirini : semni nan entek hirini : ka nen novi nan evol.</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إبؤرو إنتى تى هيرينى، موى نان إنتيك هيرينى، سيمنى نان إنتيك هيرينى، كانين نوڤى نان إيڤول.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ملك السلام أعطنا سلامك قرر لنا سلامك واغفر لنا خطايانا.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85517055"/>
      </p:ext>
    </p:extLst>
  </p:cSld>
  <p:clrMapOvr>
    <a:masterClrMapping/>
  </p:clrMapOvr>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60315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368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Disperse the enemies, of the Church, and fortify her, that she may not be shaken forever.</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Gor evol enni gaji : ente ti eklisia : ari sobt eros : en neskim sha eneh.</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جور إيڤول إن نى جا، چى إنتى تى إككليسيا، آرى سوبت إيروس، إننسكيم شا إينيه.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فرق أعداء الكنيسة وحصنها فلا تتزعزع إلي الابد.</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89064417"/>
      </p:ext>
    </p:extLst>
  </p:cSld>
  <p:clrMapOvr>
    <a:masterClrMapping/>
  </p:clrMapOvr>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023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9614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Emmanuel our God, is now in our midst, with the glory of His Father, and the Holy Spirit.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Emmanuel pennoty : khen ten meety tino : khen ep w-ou ente Pefiot : nem Pipnevma ethouab.</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إممانوئيل بيننوتى، خين تين ميتى تينو، خين إبؤو أو إنتى بيفيوت، نيم بى إبنيڤما إثؤواب.</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عمانوئيل إلهنا في وسطنا الآن بمجد أبية والروح القدس.</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22696979"/>
      </p:ext>
    </p:extLst>
  </p:cSld>
  <p:clrMapOvr>
    <a:masterClrMapping/>
  </p:clrMapOvr>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58277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24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May He bless us all, and purify our hearts, and heal the sicknesses, of our souls and bodies.</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Entef esmo eron teeren : entef tovo ennen heet : entef talcho enni shoni : ente nen epseeshi nem nen soma.</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إنتيف إسمو إيرون تيرين، إنتيف توڤو إنين هيت، إنتيف طالتشو إننى شونى، إنتى نين إبسيشى نيم نين سوما.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ليباركنا كلنا ويطهر قلوبنا ويشفي أمراض نفوسنا وأجسادنا.</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45810380"/>
      </p:ext>
    </p:extLst>
  </p:cSld>
  <p:clrMapOvr>
    <a:masterClrMapping/>
  </p:clrMapOvr>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767456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2013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Kerie Eleyson 6</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كيريى إليسون </a:t>
                      </a:r>
                      <a:r>
                        <a:rPr lang="en-US" sz="3000" b="1">
                          <a:solidFill>
                            <a:schemeClr val="bg1"/>
                          </a:solidFill>
                        </a:rPr>
                        <a:t>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يارب ارحم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dirty="0">
                          <a:solidFill>
                            <a:srgbClr val="FFFF99"/>
                          </a:solidFill>
                          <a:latin typeface="+mn-lt"/>
                          <a:ea typeface="+mn-ea"/>
                          <a:cs typeface="+mn-cs"/>
                        </a:rPr>
                        <a:t>We worship You O Christ, with Your good Father, and the Holy Spirit, for you </a:t>
                      </a:r>
                      <a:r>
                        <a:rPr lang="en-US" sz="2800" b="1" i="0" u="none" kern="1200">
                          <a:solidFill>
                            <a:srgbClr val="FFFF99"/>
                          </a:solidFill>
                          <a:latin typeface="+mn-lt"/>
                          <a:ea typeface="+mn-ea"/>
                          <a:cs typeface="+mn-cs"/>
                        </a:rPr>
                        <a:t>have crucified and </a:t>
                      </a:r>
                      <a:r>
                        <a:rPr lang="en-US" sz="2800" b="1" i="0" u="none" kern="1200" dirty="0">
                          <a:solidFill>
                            <a:srgbClr val="FFFF99"/>
                          </a:solidFill>
                          <a:latin typeface="+mn-lt"/>
                          <a:ea typeface="+mn-ea"/>
                          <a:cs typeface="+mn-cs"/>
                        </a:rPr>
                        <a:t>saved us. Have mercy on us.</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dirty="0">
                          <a:solidFill>
                            <a:schemeClr val="bg1"/>
                          </a:solidFill>
                        </a:rPr>
                        <a:t>Ten-</a:t>
                      </a:r>
                      <a:r>
                        <a:rPr lang="en-US" sz="2700" b="1" u="none" dirty="0" err="1">
                          <a:solidFill>
                            <a:schemeClr val="bg1"/>
                          </a:solidFill>
                        </a:rPr>
                        <a:t>oo</a:t>
                      </a:r>
                      <a:r>
                        <a:rPr lang="en-US" sz="2700" b="1" u="none" dirty="0">
                          <a:solidFill>
                            <a:schemeClr val="bg1"/>
                          </a:solidFill>
                        </a:rPr>
                        <a:t>-</a:t>
                      </a:r>
                      <a:r>
                        <a:rPr lang="en-US" sz="2700" b="1" u="none" dirty="0" err="1">
                          <a:solidFill>
                            <a:schemeClr val="bg1"/>
                          </a:solidFill>
                        </a:rPr>
                        <a:t>osht</a:t>
                      </a:r>
                      <a:r>
                        <a:rPr lang="en-US" sz="2700" b="1" u="none" dirty="0">
                          <a:solidFill>
                            <a:schemeClr val="bg1"/>
                          </a:solidFill>
                        </a:rPr>
                        <a:t> </a:t>
                      </a:r>
                      <a:r>
                        <a:rPr lang="en-US" sz="2700" b="1" u="none" dirty="0" err="1">
                          <a:solidFill>
                            <a:schemeClr val="bg1"/>
                          </a:solidFill>
                        </a:rPr>
                        <a:t>emmok</a:t>
                      </a:r>
                      <a:r>
                        <a:rPr lang="en-US" sz="2700" b="1" u="none" dirty="0">
                          <a:solidFill>
                            <a:schemeClr val="bg1"/>
                          </a:solidFill>
                        </a:rPr>
                        <a:t> o </a:t>
                      </a:r>
                      <a:r>
                        <a:rPr lang="en-US" sz="2700" b="1" u="none" dirty="0" err="1">
                          <a:solidFill>
                            <a:schemeClr val="bg1"/>
                          </a:solidFill>
                        </a:rPr>
                        <a:t>Pikhristos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a:t>
                      </a:r>
                      <a:r>
                        <a:rPr lang="en-US" sz="2700" b="1" u="none" baseline="0" err="1">
                          <a:solidFill>
                            <a:schemeClr val="bg1"/>
                          </a:solidFill>
                        </a:rPr>
                        <a:t>Pekyot</a:t>
                      </a:r>
                      <a:r>
                        <a:rPr lang="en-US" sz="2700" b="1" u="none" baseline="0">
                          <a:solidFill>
                            <a:schemeClr val="bg1"/>
                          </a:solidFill>
                        </a:rPr>
                        <a:t> en-Aghathos</a:t>
                      </a:r>
                      <a:r>
                        <a:rPr lang="en-US" sz="2700" b="1" u="none" baseline="0" dirty="0">
                          <a:solidFill>
                            <a:schemeClr val="bg1"/>
                          </a:solidFill>
                        </a:rPr>
                        <a:t>, </a:t>
                      </a:r>
                      <a:r>
                        <a:rPr lang="en-US" sz="2700" b="1" u="none" baseline="0" dirty="0" err="1">
                          <a:solidFill>
                            <a:schemeClr val="bg1"/>
                          </a:solidFill>
                        </a:rPr>
                        <a:t>nem</a:t>
                      </a:r>
                      <a:r>
                        <a:rPr lang="en-US" sz="2700" b="1" u="none" baseline="0" dirty="0">
                          <a:solidFill>
                            <a:schemeClr val="bg1"/>
                          </a:solidFill>
                        </a:rPr>
                        <a:t> Pi-</a:t>
                      </a:r>
                      <a:r>
                        <a:rPr lang="en-US" sz="2700" b="1" u="none" baseline="0" dirty="0" err="1">
                          <a:solidFill>
                            <a:schemeClr val="bg1"/>
                          </a:solidFill>
                        </a:rPr>
                        <a:t>Ebnevma</a:t>
                      </a:r>
                      <a:r>
                        <a:rPr lang="en-US" sz="2700" b="1" u="none" baseline="0" dirty="0">
                          <a:solidFill>
                            <a:schemeClr val="bg1"/>
                          </a:solidFill>
                        </a:rPr>
                        <a:t> </a:t>
                      </a:r>
                      <a:r>
                        <a:rPr lang="en-US" sz="2700" b="1" u="none" baseline="0" dirty="0" err="1">
                          <a:solidFill>
                            <a:schemeClr val="bg1"/>
                          </a:solidFill>
                        </a:rPr>
                        <a:t>Ethowwab</a:t>
                      </a:r>
                      <a:r>
                        <a:rPr lang="en-US" sz="2700" b="1" u="none" baseline="0" dirty="0">
                          <a:solidFill>
                            <a:schemeClr val="bg1"/>
                          </a:solidFill>
                        </a:rPr>
                        <a:t> </a:t>
                      </a:r>
                      <a:r>
                        <a:rPr lang="en-US" sz="2700" b="1" u="none" baseline="0">
                          <a:solidFill>
                            <a:schemeClr val="bg1"/>
                          </a:solidFill>
                        </a:rPr>
                        <a:t>Je Av ashk aksoty </a:t>
                      </a:r>
                      <a:r>
                        <a:rPr lang="en-US" sz="2700" b="1" u="none" baseline="0" dirty="0" err="1">
                          <a:solidFill>
                            <a:schemeClr val="bg1"/>
                          </a:solidFill>
                        </a:rPr>
                        <a:t>Emmon</a:t>
                      </a:r>
                      <a:r>
                        <a:rPr lang="en-US" sz="2700" b="1" u="none" baseline="0" dirty="0">
                          <a:solidFill>
                            <a:schemeClr val="bg1"/>
                          </a:solidFill>
                        </a:rPr>
                        <a:t> </a:t>
                      </a:r>
                      <a:r>
                        <a:rPr lang="en-US" sz="2700" b="1" u="none" baseline="0" dirty="0" err="1">
                          <a:solidFill>
                            <a:schemeClr val="bg1"/>
                          </a:solidFill>
                        </a:rPr>
                        <a:t>Nai</a:t>
                      </a:r>
                      <a:r>
                        <a:rPr lang="en-US" sz="2700" b="1" u="none" baseline="0" dirty="0">
                          <a:solidFill>
                            <a:schemeClr val="bg1"/>
                          </a:solidFill>
                        </a:rPr>
                        <a:t> Nan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dirty="0">
                          <a:solidFill>
                            <a:schemeClr val="bg1"/>
                          </a:solidFill>
                        </a:rPr>
                        <a:t>تين اوؤشت امموك اوبخرستوس نيم بيك يوت ان آغاثوس نيم بى ابنيفما اثؤواب </a:t>
                      </a:r>
                      <a:r>
                        <a:rPr lang="ar-AE" sz="2900" b="1" u="none">
                          <a:solidFill>
                            <a:schemeClr val="bg1"/>
                          </a:solidFill>
                        </a:rPr>
                        <a:t>جى آف آشك آكسوتى </a:t>
                      </a:r>
                      <a:r>
                        <a:rPr lang="ar-AE" sz="2900" b="1" u="none" dirty="0">
                          <a:solidFill>
                            <a:schemeClr val="bg1"/>
                          </a:solidFill>
                        </a:rPr>
                        <a:t>اممون ناى نان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dirty="0">
                          <a:solidFill>
                            <a:srgbClr val="FFFF99"/>
                          </a:solidFill>
                        </a:rPr>
                        <a:t>نسجد لك </a:t>
                      </a:r>
                      <a:br>
                        <a:rPr lang="en-US" sz="3300" b="1" u="none" dirty="0">
                          <a:solidFill>
                            <a:srgbClr val="FFFF99"/>
                          </a:solidFill>
                        </a:rPr>
                      </a:br>
                      <a:r>
                        <a:rPr lang="ar-AE" sz="3300" b="1" u="none" dirty="0">
                          <a:solidFill>
                            <a:srgbClr val="FFFF99"/>
                          </a:solidFill>
                        </a:rPr>
                        <a:t>أيها </a:t>
                      </a:r>
                      <a:br>
                        <a:rPr lang="en-US" sz="3300" b="1" u="none" dirty="0">
                          <a:solidFill>
                            <a:srgbClr val="FFFF99"/>
                          </a:solidFill>
                        </a:rPr>
                      </a:br>
                      <a:r>
                        <a:rPr lang="ar-AE" sz="3300" b="1" u="none" dirty="0">
                          <a:solidFill>
                            <a:srgbClr val="FFFF99"/>
                          </a:solidFill>
                        </a:rPr>
                        <a:t>المسيح </a:t>
                      </a:r>
                      <a:br>
                        <a:rPr lang="en-US" sz="3300" b="1" u="none" dirty="0">
                          <a:solidFill>
                            <a:srgbClr val="FFFF99"/>
                          </a:solidFill>
                        </a:rPr>
                      </a:br>
                      <a:r>
                        <a:rPr lang="ar-AE" sz="3300" b="1" u="none" dirty="0">
                          <a:solidFill>
                            <a:srgbClr val="FFFF99"/>
                          </a:solidFill>
                        </a:rPr>
                        <a:t>مع أبيك الصالح والروح القدس </a:t>
                      </a:r>
                      <a:br>
                        <a:rPr lang="en-US" sz="3300" b="1" u="none" dirty="0">
                          <a:solidFill>
                            <a:srgbClr val="FFFF99"/>
                          </a:solidFill>
                        </a:rPr>
                      </a:br>
                      <a:r>
                        <a:rPr lang="ar-AE" sz="3300" b="1" u="none">
                          <a:solidFill>
                            <a:srgbClr val="FFFF99"/>
                          </a:solidFill>
                        </a:rPr>
                        <a:t>لأنك صُلبت وخلصتنا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48930752"/>
      </p:ext>
    </p:extLst>
  </p:cSld>
  <p:clrMapOvr>
    <a:masterClrMapping/>
  </p:clrMapOvr>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Alleluia. Glory be to the Father, to the Son, and to the Holy Spirit. Both now, and ever and unto the age of all ages. Amen.</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Amen Alleluia zoxa Patri ke Eyo ke Agio Epnevmati ke neen</a:t>
                      </a:r>
                      <a:r>
                        <a:rPr lang="en-US" sz="2700" b="1" u="none" baseline="0">
                          <a:solidFill>
                            <a:schemeClr val="bg1"/>
                          </a:solidFill>
                        </a:rPr>
                        <a:t> ke a-ei ke estos e-onas ton e-onon amen.</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آمين الليلويا ذوكصابترى كى ايو كى اجيو ابنيفماتى كى نين كى آ إى كى اسطوس إى اوناس طون إى اونون آمين</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آمين الليلويا المجد للآب والابن والروح القدس. الآن وكل اوان والى دهر الدهور. آمين.</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25941236"/>
      </p:ext>
    </p:extLst>
  </p:cSld>
  <p:clrMapOvr>
    <a:masterClrMapping/>
  </p:clrMapOvr>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We proclaim and say, O our Lord, Jesus Christ, who was crucified on the cross, destroy Satan under our feet.</a:t>
                      </a:r>
                      <a:endParaRPr lang="en-CA" sz="28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u="none">
                          <a:solidFill>
                            <a:schemeClr val="bg1"/>
                          </a:solidFill>
                        </a:rPr>
                        <a:t>Ten osh evol engo emmos</a:t>
                      </a:r>
                      <a:r>
                        <a:rPr lang="en-US" sz="2700" b="1" u="none" baseline="0">
                          <a:solidFill>
                            <a:schemeClr val="bg1"/>
                          </a:solidFill>
                        </a:rPr>
                        <a:t> je o-pen choise Eisos Pikhristos fi etav ashf epistavros ek ekhom khem empsatanas sabeseet ennen chalafg</a:t>
                      </a:r>
                      <a:endParaRPr lang="fi-FI" sz="27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900" b="1" u="none">
                          <a:solidFill>
                            <a:schemeClr val="bg1"/>
                          </a:solidFill>
                        </a:rPr>
                        <a:t>تين أوش إيفول آن جو أمموس جى أو بين شويس ايسوس بى اخرستوس في ايتاف أشف أى بى استافروس ايك اى خوم خيم ام أب ساتاناس سا بى سيت أن نين تشالافج</a:t>
                      </a:r>
                      <a:endParaRPr lang="en-CA" sz="29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u="none">
                          <a:solidFill>
                            <a:srgbClr val="FFFF99"/>
                          </a:solidFill>
                        </a:rPr>
                        <a:t>نصرخ قائلين يا ربنا يسوع المسيح الذى صلبت على الصليب وسحقت الشيطان تحت أقدامنا.</a:t>
                      </a:r>
                      <a:endParaRPr lang="en-CA" sz="33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85448686"/>
      </p:ext>
    </p:extLst>
  </p:cSld>
  <p:clrMapOvr>
    <a:masterClrMapping/>
  </p:clrMapOvr>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2419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i="0" u="none" kern="1200">
                          <a:solidFill>
                            <a:srgbClr val="FFFF99"/>
                          </a:solidFill>
                          <a:latin typeface="+mn-lt"/>
                          <a:ea typeface="+mn-ea"/>
                          <a:cs typeface="+mn-cs"/>
                        </a:rPr>
                        <a:t>Save us and have mercy on us.”</a:t>
                      </a:r>
                    </a:p>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a:solidFill>
                            <a:srgbClr val="FFFF99"/>
                          </a:solidFill>
                        </a:rPr>
                        <a:t>Lord have mercy. Lord have mercy. Lord bless. Amen. Bless me. Lo, the metanoia. Forgive me. Say the blessing.</a:t>
                      </a:r>
                      <a:endParaRPr lang="en-CA" sz="2600" b="1" u="none"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b="1" u="none" baseline="0">
                          <a:solidFill>
                            <a:schemeClr val="bg1"/>
                          </a:solidFill>
                        </a:rPr>
                        <a:t>Soty emmon ouoh nai nan. Kerye eleyson Kerye eleyson Kerye eflogison amen esmo eroi esmo eroi es timetania koni evol go empi esmo</a:t>
                      </a:r>
                      <a:endParaRPr lang="fi-FI" sz="2600" b="1" u="none"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سوتى اممون أووه ناى نان كيريى ليسون. كيريى ليسون. كيريى ايفلوجيسون آمين. اسمو ايروى. اسمو ايروى.</a:t>
                      </a:r>
                    </a:p>
                    <a:p>
                      <a:pPr marL="0" marR="0" indent="0" algn="r" defTabSz="914400" rtl="0" eaLnBrk="1" fontAlgn="auto" latinLnBrk="0" hangingPunct="1">
                        <a:lnSpc>
                          <a:spcPct val="100000"/>
                        </a:lnSpc>
                        <a:spcBef>
                          <a:spcPts val="0"/>
                        </a:spcBef>
                        <a:spcAft>
                          <a:spcPts val="0"/>
                        </a:spcAft>
                        <a:buClrTx/>
                        <a:buSzTx/>
                        <a:buFontTx/>
                        <a:buNone/>
                        <a:tabLst/>
                        <a:defRPr/>
                      </a:pPr>
                      <a:r>
                        <a:rPr lang="ar-AE" sz="2800" b="1" u="none">
                          <a:solidFill>
                            <a:schemeClr val="bg1"/>
                          </a:solidFill>
                        </a:rPr>
                        <a:t>ايس تى ميتانيا كونى ايفول جو ام بى اسمو</a:t>
                      </a:r>
                      <a:endParaRPr lang="en-CA" sz="2800" b="1" u="none"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خلصنا وإرحمنا.</a:t>
                      </a:r>
                      <a:endParaRPr lang="en-US" sz="3000" b="1" u="none">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u="none">
                          <a:solidFill>
                            <a:srgbClr val="FFFF99"/>
                          </a:solidFill>
                        </a:rPr>
                        <a:t>يا رب ارحم يا رب ارحم يا رب بارك. آمين. باركوا على باركوا على ها المطانية إغفروا لي. قل البركة.</a:t>
                      </a:r>
                      <a:endParaRPr lang="en-CA" sz="3000" b="1" u="none"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Rectangle 3">
            <a:hlinkClick r:id="rId2" action="ppaction://hlinksldjump"/>
          </p:cNvPr>
          <p:cNvSpPr/>
          <p:nvPr/>
        </p:nvSpPr>
        <p:spPr>
          <a:xfrm>
            <a:off x="251520" y="6165304"/>
            <a:ext cx="3168352" cy="400110"/>
          </a:xfrm>
          <a:prstGeom prst="rect">
            <a:avLst/>
          </a:prstGeom>
          <a:solidFill>
            <a:srgbClr val="C00000"/>
          </a:solidFill>
        </p:spPr>
        <p:txBody>
          <a:bodyPr wrap="square">
            <a:spAutoFit/>
          </a:bodyPr>
          <a:lstStyle/>
          <a:p>
            <a:pPr algn="ctr"/>
            <a:r>
              <a:rPr lang="en-US" sz="2000" b="1">
                <a:solidFill>
                  <a:srgbClr val="FFFF99"/>
                </a:solidFill>
              </a:rPr>
              <a:t>3</a:t>
            </a:r>
            <a:r>
              <a:rPr lang="en-US" sz="2000" b="1" baseline="30000">
                <a:solidFill>
                  <a:srgbClr val="FFFF99"/>
                </a:solidFill>
              </a:rPr>
              <a:t>rd</a:t>
            </a:r>
            <a:r>
              <a:rPr lang="en-US" sz="2000" b="1">
                <a:solidFill>
                  <a:srgbClr val="FFFF99"/>
                </a:solidFill>
              </a:rPr>
              <a:t> hour</a:t>
            </a:r>
            <a:endParaRPr lang="en-US" sz="2000"/>
          </a:p>
        </p:txBody>
      </p:sp>
      <p:sp>
        <p:nvSpPr>
          <p:cNvPr id="6" name="Rectangle 5">
            <a:hlinkClick r:id="rId3" action="ppaction://hlinksldjump"/>
          </p:cNvPr>
          <p:cNvSpPr/>
          <p:nvPr/>
        </p:nvSpPr>
        <p:spPr>
          <a:xfrm>
            <a:off x="4139953" y="6165304"/>
            <a:ext cx="2736304" cy="400110"/>
          </a:xfrm>
          <a:prstGeom prst="rect">
            <a:avLst/>
          </a:prstGeom>
          <a:solidFill>
            <a:srgbClr val="C00000"/>
          </a:solidFill>
        </p:spPr>
        <p:txBody>
          <a:bodyPr wrap="square">
            <a:spAutoFit/>
          </a:bodyPr>
          <a:lstStyle/>
          <a:p>
            <a:pPr algn="ctr"/>
            <a:r>
              <a:rPr lang="en-US" sz="2000" b="1">
                <a:solidFill>
                  <a:srgbClr val="FFFF99"/>
                </a:solidFill>
              </a:rPr>
              <a:t>6</a:t>
            </a:r>
            <a:r>
              <a:rPr lang="en-US" sz="2000" b="1" baseline="30000">
                <a:solidFill>
                  <a:srgbClr val="FFFF99"/>
                </a:solidFill>
              </a:rPr>
              <a:t>th</a:t>
            </a:r>
            <a:r>
              <a:rPr lang="en-US" sz="2000" b="1">
                <a:solidFill>
                  <a:srgbClr val="FFFF99"/>
                </a:solidFill>
              </a:rPr>
              <a:t> hour</a:t>
            </a:r>
            <a:endParaRPr lang="en-US" sz="2000"/>
          </a:p>
        </p:txBody>
      </p:sp>
    </p:spTree>
    <p:extLst>
      <p:ext uri="{BB962C8B-B14F-4D97-AF65-F5344CB8AC3E}">
        <p14:creationId xmlns:p14="http://schemas.microsoft.com/office/powerpoint/2010/main" val="1642700857"/>
      </p:ext>
    </p:extLst>
  </p:cSld>
  <p:clrMapOvr>
    <a:masterClrMapping/>
  </p:clrMapOvr>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23149624"/>
              </p:ext>
            </p:extLst>
          </p:nvPr>
        </p:nvGraphicFramePr>
        <p:xfrm>
          <a:off x="357188" y="609168"/>
          <a:ext cx="8429684" cy="534011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3401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2919398" y="116632"/>
            <a:ext cx="3654205" cy="477054"/>
          </a:xfrm>
          <a:prstGeom prst="rect">
            <a:avLst/>
          </a:prstGeom>
        </p:spPr>
        <p:txBody>
          <a:bodyPr wrap="none">
            <a:spAutoFit/>
          </a:bodyPr>
          <a:lstStyle/>
          <a:p>
            <a:pPr algn="ctr"/>
            <a:r>
              <a:rPr lang="en-US" sz="2500" b="1" u="sng">
                <a:solidFill>
                  <a:srgbClr val="FFFF00"/>
                </a:solidFill>
                <a:latin typeface="+mj-lt"/>
              </a:rPr>
              <a:t>Good Friday - The 6</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val="2392047266"/>
      </p:ext>
    </p:extLst>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3082439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63187592"/>
              </p:ext>
            </p:extLst>
          </p:nvPr>
        </p:nvGraphicFramePr>
        <p:xfrm>
          <a:off x="357188" y="259211"/>
          <a:ext cx="8429684" cy="42976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Lift up your hearts.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Ano emon tas karzyas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آنو إيمون طاس كارذياس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إرفعوا قلوبكم.</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We have them with the Lord.</a:t>
                      </a:r>
                      <a:endParaRPr lang="fi-FI" sz="3000" baseline="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dirty="0" err="1">
                          <a:solidFill>
                            <a:schemeClr val="bg1"/>
                          </a:solidFill>
                          <a:latin typeface="+mn-lt"/>
                          <a:ea typeface="+mn-ea"/>
                          <a:cs typeface="+mn-cs"/>
                        </a:rPr>
                        <a:t>Ekhomen</a:t>
                      </a:r>
                      <a:r>
                        <a:rPr lang="en-US" sz="3000" b="1" i="0" kern="1200" dirty="0">
                          <a:solidFill>
                            <a:schemeClr val="bg1"/>
                          </a:solidFill>
                          <a:latin typeface="+mn-lt"/>
                          <a:ea typeface="+mn-ea"/>
                          <a:cs typeface="+mn-cs"/>
                        </a:rPr>
                        <a:t> </a:t>
                      </a:r>
                      <a:r>
                        <a:rPr lang="en-US" sz="3000" b="1" i="0" kern="1200" dirty="0" err="1">
                          <a:solidFill>
                            <a:schemeClr val="bg1"/>
                          </a:solidFill>
                          <a:latin typeface="+mn-lt"/>
                          <a:ea typeface="+mn-ea"/>
                          <a:cs typeface="+mn-cs"/>
                        </a:rPr>
                        <a:t>epros</a:t>
                      </a:r>
                      <a:r>
                        <a:rPr lang="en-US" sz="3000" b="1" i="0" kern="1200" dirty="0">
                          <a:solidFill>
                            <a:schemeClr val="bg1"/>
                          </a:solidFill>
                          <a:latin typeface="+mn-lt"/>
                          <a:ea typeface="+mn-ea"/>
                          <a:cs typeface="+mn-cs"/>
                        </a:rPr>
                        <a:t>-ton Kerion </a:t>
                      </a:r>
                      <a:endParaRPr lang="fi-FI" sz="3000" b="1" i="0" kern="1200" dirty="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إيخومين إبروس طون كيريون </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dirty="0">
                          <a:solidFill>
                            <a:srgbClr val="FFFF99"/>
                          </a:solidFill>
                        </a:rPr>
                        <a:t>الشعب:</a:t>
                      </a:r>
                      <a:endParaRPr lang="en-US" sz="3000" b="1" u="sng"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هي عند الرب </a:t>
                      </a:r>
                      <a:endParaRPr lang="en-CA" sz="3000" b="1" dirty="0">
                        <a:solidFill>
                          <a:srgbClr val="FFFF99"/>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43287272"/>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97775660"/>
      </p:ext>
    </p:extLst>
  </p:cSld>
  <p:clrMapOvr>
    <a:masterClrMapping/>
  </p:clrMapOvr>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79512" y="6269250"/>
            <a:ext cx="424847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val="274896585"/>
      </p:ext>
    </p:extLst>
  </p:cSld>
  <p:clrMapOvr>
    <a:masterClrMapping/>
  </p:clrMapOvr>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Glory be to God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Zoxa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si</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ذوكصاصى أوثيؤس ايمون</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المجد لله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“Tai </a:t>
                      </a:r>
                      <a:r>
                        <a:rPr lang="en-US" sz="3500" b="1" i="0" u="sng" kern="1200" baseline="0" dirty="0" err="1">
                          <a:solidFill>
                            <a:srgbClr val="FFFF00"/>
                          </a:solidFill>
                          <a:latin typeface="+mn-lt"/>
                          <a:ea typeface="+mn-ea"/>
                          <a:cs typeface="+mn-cs"/>
                        </a:rPr>
                        <a:t>Shori</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"طاى شورى"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3472582"/>
      </p:ext>
    </p:extLst>
  </p:cSld>
  <p:clrMapOvr>
    <a:masterClrMapping/>
  </p:clrMapOvr>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627" y="0"/>
            <a:ext cx="9159626" cy="5373216"/>
            <a:chOff x="-8627" y="0"/>
            <a:chExt cx="9159626" cy="5373216"/>
          </a:xfrm>
        </p:grpSpPr>
        <p:pic>
          <p:nvPicPr>
            <p:cNvPr id="2" name="Picture 1"/>
            <p:cNvPicPr>
              <a:picLocks noChangeAspect="1"/>
            </p:cNvPicPr>
            <p:nvPr/>
          </p:nvPicPr>
          <p:blipFill>
            <a:blip r:embed="rId2"/>
            <a:stretch>
              <a:fillRect/>
            </a:stretch>
          </p:blipFill>
          <p:spPr>
            <a:xfrm flipH="1">
              <a:off x="-8627" y="0"/>
              <a:ext cx="9159626" cy="5373216"/>
            </a:xfrm>
            <a:prstGeom prst="rect">
              <a:avLst/>
            </a:prstGeom>
          </p:spPr>
        </p:pic>
        <p:sp>
          <p:nvSpPr>
            <p:cNvPr id="4" name="TextBox 3"/>
            <p:cNvSpPr txBox="1"/>
            <p:nvPr/>
          </p:nvSpPr>
          <p:spPr>
            <a:xfrm>
              <a:off x="323528" y="44624"/>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5" name="TextBox 4"/>
            <p:cNvSpPr txBox="1"/>
            <p:nvPr/>
          </p:nvSpPr>
          <p:spPr>
            <a:xfrm>
              <a:off x="6804248" y="836712"/>
              <a:ext cx="1080120" cy="523220"/>
            </a:xfrm>
            <a:prstGeom prst="rect">
              <a:avLst/>
            </a:prstGeom>
            <a:solidFill>
              <a:schemeClr val="bg1"/>
            </a:solidFill>
          </p:spPr>
          <p:txBody>
            <a:bodyPr wrap="square" rtlCol="0">
              <a:spAutoFit/>
            </a:bodyPr>
            <a:lstStyle/>
            <a:p>
              <a:r>
                <a:rPr lang="en-US" sz="2800" b="1" dirty="0">
                  <a:latin typeface="+mj-lt"/>
                </a:rPr>
                <a:t>y  </a:t>
              </a:r>
              <a:r>
                <a:rPr lang="en-US" sz="2800" b="1" dirty="0" err="1">
                  <a:latin typeface="+mj-lt"/>
                </a:rPr>
                <a:t>sho</a:t>
              </a:r>
              <a:endParaRPr lang="en-US" sz="2800" b="1" dirty="0">
                <a:latin typeface="+mj-lt"/>
              </a:endParaRPr>
            </a:p>
          </p:txBody>
        </p:sp>
        <p:sp>
          <p:nvSpPr>
            <p:cNvPr id="6" name="TextBox 5"/>
            <p:cNvSpPr txBox="1"/>
            <p:nvPr/>
          </p:nvSpPr>
          <p:spPr>
            <a:xfrm>
              <a:off x="7897350" y="350100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8748464" y="4509120"/>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grpSp>
      <p:sp>
        <p:nvSpPr>
          <p:cNvPr id="9" name="Cross 8"/>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 name="Cross 9"/>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35154196"/>
      </p:ext>
    </p:extLst>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 y="-37647"/>
            <a:ext cx="9122825" cy="5482871"/>
            <a:chOff x="-1" y="-37647"/>
            <a:chExt cx="9122825" cy="5482871"/>
          </a:xfrm>
        </p:grpSpPr>
        <p:grpSp>
          <p:nvGrpSpPr>
            <p:cNvPr id="7" name="Group 6"/>
            <p:cNvGrpSpPr/>
            <p:nvPr/>
          </p:nvGrpSpPr>
          <p:grpSpPr>
            <a:xfrm>
              <a:off x="-1" y="0"/>
              <a:ext cx="9122825" cy="5445224"/>
              <a:chOff x="-1" y="0"/>
              <a:chExt cx="9122825" cy="5661248"/>
            </a:xfrm>
          </p:grpSpPr>
          <p:pic>
            <p:nvPicPr>
              <p:cNvPr id="2" name="Picture 1"/>
              <p:cNvPicPr>
                <a:picLocks noChangeAspect="1"/>
              </p:cNvPicPr>
              <p:nvPr/>
            </p:nvPicPr>
            <p:blipFill>
              <a:blip r:embed="rId2"/>
              <a:stretch>
                <a:fillRect/>
              </a:stretch>
            </p:blipFill>
            <p:spPr>
              <a:xfrm flipH="1">
                <a:off x="-1" y="0"/>
                <a:ext cx="9122825" cy="5661248"/>
              </a:xfrm>
              <a:prstGeom prst="rect">
                <a:avLst/>
              </a:prstGeom>
            </p:spPr>
          </p:pic>
          <p:sp>
            <p:nvSpPr>
              <p:cNvPr id="4" name="TextBox 3"/>
              <p:cNvSpPr txBox="1"/>
              <p:nvPr/>
            </p:nvSpPr>
            <p:spPr>
              <a:xfrm>
                <a:off x="8604448" y="1208946"/>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5" name="TextBox 4"/>
              <p:cNvSpPr txBox="1"/>
              <p:nvPr/>
            </p:nvSpPr>
            <p:spPr>
              <a:xfrm>
                <a:off x="7884368" y="2586970"/>
                <a:ext cx="576064" cy="553998"/>
              </a:xfrm>
              <a:prstGeom prst="rect">
                <a:avLst/>
              </a:prstGeom>
              <a:solidFill>
                <a:schemeClr val="bg1"/>
              </a:solidFill>
            </p:spPr>
            <p:txBody>
              <a:bodyPr wrap="square" rtlCol="0">
                <a:spAutoFit/>
              </a:bodyPr>
              <a:lstStyle/>
              <a:p>
                <a:pPr algn="r"/>
                <a:r>
                  <a:rPr lang="en-US" sz="3000" b="1" dirty="0" err="1">
                    <a:latin typeface="+mj-lt"/>
                  </a:rPr>
                  <a:t>ri</a:t>
                </a:r>
                <a:endParaRPr lang="en-US" sz="3000" b="1" dirty="0">
                  <a:latin typeface="+mj-lt"/>
                </a:endParaRPr>
              </a:p>
            </p:txBody>
          </p:sp>
        </p:grpSp>
        <p:sp>
          <p:nvSpPr>
            <p:cNvPr id="9" name="TextBox 8"/>
            <p:cNvSpPr txBox="1"/>
            <p:nvPr/>
          </p:nvSpPr>
          <p:spPr>
            <a:xfrm>
              <a:off x="6372200" y="-37647"/>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0" name="Cross 9"/>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Cross 10"/>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2" name="Table 11"/>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a:t>
                      </a:r>
                      <a:r>
                        <a:rPr kumimoji="0" lang="en-US" sz="3200" b="1" i="0" u="none" strike="noStrike" kern="1200" cap="none" spc="0" normalizeH="0" baseline="0" noProof="0" dirty="0">
                          <a:ln>
                            <a:noFill/>
                          </a:ln>
                          <a:solidFill>
                            <a:srgbClr val="FFFF99"/>
                          </a:solidFill>
                          <a:effectLst/>
                          <a:uLnTx/>
                          <a:uFillTx/>
                          <a:latin typeface="+mn-lt"/>
                          <a:ea typeface="+mn-ea"/>
                          <a:cs typeface="+mn-cs"/>
                        </a:rPr>
                        <a:t>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Picture 5"/>
          <p:cNvPicPr>
            <a:picLocks noChangeAspect="1"/>
          </p:cNvPicPr>
          <p:nvPr/>
        </p:nvPicPr>
        <p:blipFill>
          <a:blip r:embed="rId3"/>
          <a:stretch>
            <a:fillRect/>
          </a:stretch>
        </p:blipFill>
        <p:spPr>
          <a:xfrm>
            <a:off x="-23480" y="385601"/>
            <a:ext cx="347008" cy="451111"/>
          </a:xfrm>
          <a:prstGeom prst="rect">
            <a:avLst/>
          </a:prstGeom>
        </p:spPr>
      </p:pic>
      <p:pic>
        <p:nvPicPr>
          <p:cNvPr id="13" name="Picture 12"/>
          <p:cNvPicPr>
            <a:picLocks noChangeAspect="1"/>
          </p:cNvPicPr>
          <p:nvPr/>
        </p:nvPicPr>
        <p:blipFill>
          <a:blip r:embed="rId3"/>
          <a:stretch>
            <a:fillRect/>
          </a:stretch>
        </p:blipFill>
        <p:spPr>
          <a:xfrm>
            <a:off x="-23480" y="2497056"/>
            <a:ext cx="347008" cy="451111"/>
          </a:xfrm>
          <a:prstGeom prst="rect">
            <a:avLst/>
          </a:prstGeom>
        </p:spPr>
      </p:pic>
      <p:pic>
        <p:nvPicPr>
          <p:cNvPr id="14" name="Picture 13"/>
          <p:cNvPicPr>
            <a:picLocks noChangeAspect="1"/>
          </p:cNvPicPr>
          <p:nvPr/>
        </p:nvPicPr>
        <p:blipFill>
          <a:blip r:embed="rId3"/>
          <a:stretch>
            <a:fillRect/>
          </a:stretch>
        </p:blipFill>
        <p:spPr>
          <a:xfrm>
            <a:off x="-19218" y="4608511"/>
            <a:ext cx="347008" cy="451111"/>
          </a:xfrm>
          <a:prstGeom prst="rect">
            <a:avLst/>
          </a:prstGeom>
        </p:spPr>
      </p:pic>
    </p:spTree>
    <p:extLst>
      <p:ext uri="{BB962C8B-B14F-4D97-AF65-F5344CB8AC3E}">
        <p14:creationId xmlns:p14="http://schemas.microsoft.com/office/powerpoint/2010/main" val="3096978798"/>
      </p:ext>
    </p:extLst>
  </p:cSld>
  <p:clrMapOvr>
    <a:masterClrMapping/>
  </p:clrMapOvr>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 y="0"/>
            <a:ext cx="9156543" cy="4293096"/>
            <a:chOff x="-1" y="0"/>
            <a:chExt cx="9156543" cy="4293096"/>
          </a:xfrm>
        </p:grpSpPr>
        <p:pic>
          <p:nvPicPr>
            <p:cNvPr id="3" name="Picture 2"/>
            <p:cNvPicPr>
              <a:picLocks noChangeAspect="1"/>
            </p:cNvPicPr>
            <p:nvPr/>
          </p:nvPicPr>
          <p:blipFill rotWithShape="1">
            <a:blip r:embed="rId2"/>
            <a:srcRect b="48630"/>
            <a:stretch/>
          </p:blipFill>
          <p:spPr>
            <a:xfrm flipH="1">
              <a:off x="-1" y="0"/>
              <a:ext cx="9156543" cy="4293096"/>
            </a:xfrm>
            <a:prstGeom prst="rect">
              <a:avLst/>
            </a:prstGeom>
          </p:spPr>
        </p:pic>
        <p:sp>
          <p:nvSpPr>
            <p:cNvPr id="4" name="TextBox 3"/>
            <p:cNvSpPr txBox="1"/>
            <p:nvPr/>
          </p:nvSpPr>
          <p:spPr>
            <a:xfrm>
              <a:off x="251520" y="0"/>
              <a:ext cx="144016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5" name="TextBox 4"/>
            <p:cNvSpPr txBox="1"/>
            <p:nvPr/>
          </p:nvSpPr>
          <p:spPr>
            <a:xfrm>
              <a:off x="3059832" y="128826"/>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6" name="TextBox 5"/>
            <p:cNvSpPr txBox="1"/>
            <p:nvPr/>
          </p:nvSpPr>
          <p:spPr>
            <a:xfrm>
              <a:off x="2771800" y="3068960"/>
              <a:ext cx="1440160" cy="323165"/>
            </a:xfrm>
            <a:prstGeom prst="rect">
              <a:avLst/>
            </a:prstGeom>
            <a:solidFill>
              <a:schemeClr val="bg1"/>
            </a:solidFill>
          </p:spPr>
          <p:txBody>
            <a:bodyPr wrap="square" rtlCol="0">
              <a:spAutoFit/>
            </a:bodyPr>
            <a:lstStyle/>
            <a:p>
              <a:r>
                <a:rPr lang="en-US" sz="1500" b="1" dirty="0">
                  <a:solidFill>
                    <a:srgbClr val="FF0000"/>
                  </a:solidFill>
                  <a:latin typeface="+mj-lt"/>
                </a:rPr>
                <a:t>_ “High”_</a:t>
              </a:r>
            </a:p>
          </p:txBody>
        </p:sp>
      </p:grpSp>
      <p:sp>
        <p:nvSpPr>
          <p:cNvPr id="9" name="Cross 8"/>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 name="Cross 9"/>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mn-lt"/>
                          <a:ea typeface="+mn-ea"/>
                          <a:cs typeface="+mn-cs"/>
                        </a:rPr>
                        <a:t>This censer </a:t>
                      </a:r>
                      <a:r>
                        <a:rPr kumimoji="0" lang="en-US" sz="3200" b="1" i="0" u="none" strike="noStrike" kern="1200" cap="none" spc="0" normalizeH="0" baseline="0" noProof="0" dirty="0">
                          <a:ln>
                            <a:noFill/>
                          </a:ln>
                          <a:solidFill>
                            <a:schemeClr val="bg1"/>
                          </a:solidFill>
                          <a:effectLst/>
                          <a:uLnTx/>
                          <a:uFillTx/>
                          <a:latin typeface="+mn-lt"/>
                          <a:ea typeface="+mn-ea"/>
                          <a:cs typeface="+mn-cs"/>
                        </a:rPr>
                        <a:t>of pure gold 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هذه المجمرة </a:t>
                      </a:r>
                      <a:r>
                        <a:rPr lang="ar-AE" sz="3300" b="1" dirty="0">
                          <a:solidFill>
                            <a:schemeClr val="bg1"/>
                          </a:solidFill>
                        </a:rPr>
                        <a:t>الذهب النقي 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12" name="Picture 11"/>
          <p:cNvPicPr>
            <a:picLocks noChangeAspect="1"/>
          </p:cNvPicPr>
          <p:nvPr/>
        </p:nvPicPr>
        <p:blipFill>
          <a:blip r:embed="rId3"/>
          <a:stretch>
            <a:fillRect/>
          </a:stretch>
        </p:blipFill>
        <p:spPr>
          <a:xfrm>
            <a:off x="-36876" y="217381"/>
            <a:ext cx="347008" cy="451111"/>
          </a:xfrm>
          <a:prstGeom prst="rect">
            <a:avLst/>
          </a:prstGeom>
        </p:spPr>
      </p:pic>
      <p:pic>
        <p:nvPicPr>
          <p:cNvPr id="13" name="Picture 12"/>
          <p:cNvPicPr>
            <a:picLocks noChangeAspect="1"/>
          </p:cNvPicPr>
          <p:nvPr/>
        </p:nvPicPr>
        <p:blipFill>
          <a:blip r:embed="rId3"/>
          <a:stretch>
            <a:fillRect/>
          </a:stretch>
        </p:blipFill>
        <p:spPr>
          <a:xfrm>
            <a:off x="-23480" y="3262626"/>
            <a:ext cx="347008" cy="451111"/>
          </a:xfrm>
          <a:prstGeom prst="rect">
            <a:avLst/>
          </a:prstGeom>
        </p:spPr>
      </p:pic>
    </p:spTree>
    <p:extLst>
      <p:ext uri="{BB962C8B-B14F-4D97-AF65-F5344CB8AC3E}">
        <p14:creationId xmlns:p14="http://schemas.microsoft.com/office/powerpoint/2010/main" val="2868452788"/>
      </p:ext>
    </p:extLst>
  </p:cSld>
  <p:clrMapOvr>
    <a:masterClrMapping/>
  </p:clrMapOvr>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34" y="0"/>
            <a:ext cx="9141866" cy="5409154"/>
            <a:chOff x="2134" y="0"/>
            <a:chExt cx="9141866" cy="5409154"/>
          </a:xfrm>
        </p:grpSpPr>
        <p:pic>
          <p:nvPicPr>
            <p:cNvPr id="11" name="Picture 10"/>
            <p:cNvPicPr>
              <a:picLocks noChangeAspect="1"/>
            </p:cNvPicPr>
            <p:nvPr/>
          </p:nvPicPr>
          <p:blipFill>
            <a:blip r:embed="rId2"/>
            <a:stretch>
              <a:fillRect/>
            </a:stretch>
          </p:blipFill>
          <p:spPr>
            <a:xfrm flipH="1">
              <a:off x="2134" y="4221088"/>
              <a:ext cx="9141865" cy="1188066"/>
            </a:xfrm>
            <a:prstGeom prst="rect">
              <a:avLst/>
            </a:prstGeom>
          </p:spPr>
        </p:pic>
        <p:pic>
          <p:nvPicPr>
            <p:cNvPr id="2" name="Picture 1"/>
            <p:cNvPicPr>
              <a:picLocks noChangeAspect="1"/>
            </p:cNvPicPr>
            <p:nvPr/>
          </p:nvPicPr>
          <p:blipFill rotWithShape="1">
            <a:blip r:embed="rId3"/>
            <a:srcRect t="50000"/>
            <a:stretch/>
          </p:blipFill>
          <p:spPr>
            <a:xfrm flipH="1">
              <a:off x="2138" y="0"/>
              <a:ext cx="9141862" cy="4221088"/>
            </a:xfrm>
            <a:prstGeom prst="rect">
              <a:avLst/>
            </a:prstGeom>
          </p:spPr>
        </p:pic>
        <p:sp>
          <p:nvSpPr>
            <p:cNvPr id="3" name="TextBox 2"/>
            <p:cNvSpPr txBox="1"/>
            <p:nvPr/>
          </p:nvSpPr>
          <p:spPr>
            <a:xfrm>
              <a:off x="7164288" y="404664"/>
              <a:ext cx="1152128" cy="553998"/>
            </a:xfrm>
            <a:prstGeom prst="rect">
              <a:avLst/>
            </a:prstGeom>
            <a:solidFill>
              <a:schemeClr val="bg1"/>
            </a:solidFill>
          </p:spPr>
          <p:txBody>
            <a:bodyPr wrap="square" rtlCol="0">
              <a:spAutoFit/>
            </a:bodyPr>
            <a:lstStyle/>
            <a:p>
              <a:pPr algn="r"/>
              <a:r>
                <a:rPr lang="en-US" sz="3000" b="1" dirty="0" err="1">
                  <a:latin typeface="+mj-lt"/>
                </a:rPr>
                <a:t>enno</a:t>
              </a:r>
              <a:endParaRPr lang="en-US" sz="3000" b="1" dirty="0">
                <a:latin typeface="+mj-lt"/>
              </a:endParaRPr>
            </a:p>
          </p:txBody>
        </p:sp>
        <p:sp>
          <p:nvSpPr>
            <p:cNvPr id="4" name="TextBox 3"/>
            <p:cNvSpPr txBox="1"/>
            <p:nvPr/>
          </p:nvSpPr>
          <p:spPr>
            <a:xfrm>
              <a:off x="3707904" y="3512130"/>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5" name="TextBox 4"/>
            <p:cNvSpPr txBox="1"/>
            <p:nvPr/>
          </p:nvSpPr>
          <p:spPr>
            <a:xfrm>
              <a:off x="2138" y="3174723"/>
              <a:ext cx="89745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553407" y="4608838"/>
              <a:ext cx="1512168" cy="553998"/>
            </a:xfrm>
            <a:prstGeom prst="rect">
              <a:avLst/>
            </a:prstGeom>
            <a:solidFill>
              <a:schemeClr val="bg1"/>
            </a:solidFill>
          </p:spPr>
          <p:txBody>
            <a:bodyPr wrap="square" rtlCol="0">
              <a:spAutoFit/>
            </a:bodyPr>
            <a:lstStyle/>
            <a:p>
              <a:pPr algn="r"/>
              <a:r>
                <a:rPr lang="en-US" sz="3000" b="1" dirty="0" err="1">
                  <a:latin typeface="+mj-lt"/>
                </a:rPr>
                <a:t>ob</a:t>
              </a:r>
              <a:r>
                <a:rPr lang="en-US" sz="3000" b="1" dirty="0">
                  <a:latin typeface="+mj-lt"/>
                </a:rPr>
                <a:t> </a:t>
              </a:r>
              <a:r>
                <a:rPr lang="en-US" sz="3000" b="1" dirty="0" err="1">
                  <a:latin typeface="+mj-lt"/>
                </a:rPr>
                <a:t>enka</a:t>
              </a:r>
              <a:endParaRPr lang="en-US" sz="3000" b="1" dirty="0">
                <a:latin typeface="+mj-lt"/>
              </a:endParaRPr>
            </a:p>
          </p:txBody>
        </p:sp>
        <p:sp>
          <p:nvSpPr>
            <p:cNvPr id="8" name="TextBox 7"/>
            <p:cNvSpPr txBox="1"/>
            <p:nvPr/>
          </p:nvSpPr>
          <p:spPr>
            <a:xfrm>
              <a:off x="2620296" y="4608838"/>
              <a:ext cx="901962" cy="553998"/>
            </a:xfrm>
            <a:prstGeom prst="rect">
              <a:avLst/>
            </a:prstGeom>
            <a:solidFill>
              <a:schemeClr val="bg1"/>
            </a:solidFill>
          </p:spPr>
          <p:txBody>
            <a:bodyPr wrap="square" rtlCol="0">
              <a:spAutoFit/>
            </a:bodyPr>
            <a:lstStyle/>
            <a:p>
              <a:r>
                <a:rPr lang="en-US" sz="3000" b="1" dirty="0" err="1">
                  <a:latin typeface="+mj-lt"/>
                </a:rPr>
                <a:t>tha</a:t>
              </a:r>
              <a:endParaRPr lang="en-US" sz="3000" b="1" dirty="0">
                <a:latin typeface="+mj-lt"/>
              </a:endParaRPr>
            </a:p>
          </p:txBody>
        </p:sp>
        <p:sp>
          <p:nvSpPr>
            <p:cNvPr id="10" name="TextBox 9"/>
            <p:cNvSpPr txBox="1"/>
            <p:nvPr/>
          </p:nvSpPr>
          <p:spPr>
            <a:xfrm>
              <a:off x="8028384" y="4675202"/>
              <a:ext cx="684672" cy="553998"/>
            </a:xfrm>
            <a:prstGeom prst="rect">
              <a:avLst/>
            </a:prstGeom>
            <a:solidFill>
              <a:schemeClr val="bg1"/>
            </a:solidFill>
          </p:spPr>
          <p:txBody>
            <a:bodyPr wrap="square" rtlCol="0">
              <a:spAutoFit/>
            </a:bodyPr>
            <a:lstStyle/>
            <a:p>
              <a:r>
                <a:rPr lang="en-US" sz="3000" b="1" dirty="0" err="1">
                  <a:latin typeface="+mj-lt"/>
                </a:rPr>
                <a:t>ro</a:t>
              </a:r>
              <a:endParaRPr lang="en-US" sz="3000" b="1" dirty="0">
                <a:latin typeface="+mj-lt"/>
              </a:endParaRPr>
            </a:p>
          </p:txBody>
        </p:sp>
      </p:grpSp>
      <p:graphicFrame>
        <p:nvGraphicFramePr>
          <p:cNvPr id="13" name="Table 12"/>
          <p:cNvGraphicFramePr>
            <a:graphicFrameLocks noGrp="1"/>
          </p:cNvGraphicFramePr>
          <p:nvPr/>
        </p:nvGraphicFramePr>
        <p:xfrm>
          <a:off x="357188" y="5492534"/>
          <a:ext cx="8429684" cy="592935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This censer </a:t>
                      </a:r>
                      <a:r>
                        <a:rPr kumimoji="0" lang="en-US" sz="3200" b="1" i="0" u="none" strike="noStrike" kern="1200" cap="none" spc="0" normalizeH="0" baseline="0" noProof="0" dirty="0">
                          <a:ln>
                            <a:noFill/>
                          </a:ln>
                          <a:solidFill>
                            <a:srgbClr val="FFFF00"/>
                          </a:solidFill>
                          <a:effectLst/>
                          <a:uLnTx/>
                          <a:uFillTx/>
                          <a:latin typeface="+mn-lt"/>
                          <a:ea typeface="+mn-ea"/>
                          <a:cs typeface="+mn-cs"/>
                        </a:rPr>
                        <a:t>of pure gold </a:t>
                      </a:r>
                      <a:r>
                        <a:rPr kumimoji="0" lang="en-US" sz="3200" b="1" i="0" u="none" strike="noStrike" kern="1200" cap="none" spc="0" normalizeH="0" baseline="0" noProof="0" dirty="0">
                          <a:ln>
                            <a:noFill/>
                          </a:ln>
                          <a:solidFill>
                            <a:schemeClr val="bg1"/>
                          </a:solidFill>
                          <a:effectLst/>
                          <a:uLnTx/>
                          <a:uFillTx/>
                          <a:latin typeface="+mn-lt"/>
                          <a:ea typeface="+mn-ea"/>
                          <a:cs typeface="+mn-cs"/>
                        </a:rPr>
                        <a:t>bearing the aroma</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هذه المجمرة </a:t>
                      </a:r>
                      <a:r>
                        <a:rPr lang="ar-AE" sz="3300" b="1" dirty="0">
                          <a:solidFill>
                            <a:srgbClr val="FFFF00"/>
                          </a:solidFill>
                        </a:rPr>
                        <a:t>الذهب النقي </a:t>
                      </a:r>
                      <a:r>
                        <a:rPr lang="ar-AE" sz="3300" b="1" dirty="0">
                          <a:solidFill>
                            <a:schemeClr val="bg1"/>
                          </a:solidFill>
                        </a:rPr>
                        <a:t>الحاملة العنبر</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2" name="Cross 11"/>
          <p:cNvSpPr/>
          <p:nvPr/>
        </p:nvSpPr>
        <p:spPr>
          <a:xfrm>
            <a:off x="8748464" y="566296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566124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5" name="Picture 14"/>
          <p:cNvPicPr>
            <a:picLocks noChangeAspect="1"/>
          </p:cNvPicPr>
          <p:nvPr/>
        </p:nvPicPr>
        <p:blipFill>
          <a:blip r:embed="rId4"/>
          <a:stretch>
            <a:fillRect/>
          </a:stretch>
        </p:blipFill>
        <p:spPr>
          <a:xfrm>
            <a:off x="-108481" y="388622"/>
            <a:ext cx="347008" cy="451111"/>
          </a:xfrm>
          <a:prstGeom prst="rect">
            <a:avLst/>
          </a:prstGeom>
        </p:spPr>
      </p:pic>
      <p:pic>
        <p:nvPicPr>
          <p:cNvPr id="16" name="Picture 15"/>
          <p:cNvPicPr>
            <a:picLocks noChangeAspect="1"/>
          </p:cNvPicPr>
          <p:nvPr/>
        </p:nvPicPr>
        <p:blipFill>
          <a:blip r:embed="rId4"/>
          <a:stretch>
            <a:fillRect/>
          </a:stretch>
        </p:blipFill>
        <p:spPr>
          <a:xfrm>
            <a:off x="-66000" y="2682741"/>
            <a:ext cx="347008" cy="451111"/>
          </a:xfrm>
          <a:prstGeom prst="rect">
            <a:avLst/>
          </a:prstGeom>
        </p:spPr>
      </p:pic>
    </p:spTree>
    <p:extLst>
      <p:ext uri="{BB962C8B-B14F-4D97-AF65-F5344CB8AC3E}">
        <p14:creationId xmlns:p14="http://schemas.microsoft.com/office/powerpoint/2010/main" val="820064572"/>
      </p:ext>
    </p:extLst>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bearing the aroma, is in the hands of Aaron the Priest, offering up incense on the altar.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etfai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Kha</a:t>
                      </a:r>
                      <a:r>
                        <a:rPr kumimoji="0" lang="en-CA" sz="3000" b="1" i="0" u="none" strike="noStrike" kern="1200" cap="none" spc="0" normalizeH="0" baseline="0" noProof="0" dirty="0">
                          <a:ln>
                            <a:noFill/>
                          </a:ln>
                          <a:solidFill>
                            <a:schemeClr val="bg1"/>
                          </a:solidFill>
                          <a:effectLst/>
                          <a:uLnTx/>
                          <a:uFillTx/>
                          <a:latin typeface="+mn-lt"/>
                          <a:ea typeface="+mn-ea"/>
                          <a:cs typeface="+mn-cs"/>
                        </a:rPr>
                        <a:t> pi-</a:t>
                      </a:r>
                      <a:r>
                        <a:rPr kumimoji="0" lang="en-CA" sz="3000" b="1" i="0" u="none" strike="noStrike" kern="1200" cap="none" spc="0" normalizeH="0" baseline="0" noProof="0" dirty="0" err="1">
                          <a:ln>
                            <a:noFill/>
                          </a:ln>
                          <a:solidFill>
                            <a:schemeClr val="bg1"/>
                          </a:solidFill>
                          <a:effectLst/>
                          <a:uLnTx/>
                          <a:uFillTx/>
                          <a:latin typeface="+mn-lt"/>
                          <a:ea typeface="+mn-ea"/>
                          <a:cs typeface="+mn-cs"/>
                        </a:rPr>
                        <a:t>aromata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etkhen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nen-jeeg</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-Aaron pi-</a:t>
                      </a:r>
                      <a:r>
                        <a:rPr kumimoji="0" lang="en-CA" sz="3000" b="1" i="0" u="none" strike="noStrike" kern="1200" cap="none" spc="0" normalizeH="0" baseline="0" noProof="0" dirty="0" err="1">
                          <a:ln>
                            <a:noFill/>
                          </a:ln>
                          <a:solidFill>
                            <a:schemeClr val="bg1"/>
                          </a:solidFill>
                          <a:effectLst/>
                          <a:uLnTx/>
                          <a:uFillTx/>
                          <a:latin typeface="+mn-lt"/>
                          <a:ea typeface="+mn-ea"/>
                          <a:cs typeface="+mn-cs"/>
                        </a:rPr>
                        <a:t>owweeb</a:t>
                      </a:r>
                      <a:r>
                        <a:rPr kumimoji="0" lang="en-CA" sz="3000" b="1" i="0" u="none" strike="noStrike" kern="1200" cap="none" spc="0" normalizeH="0" baseline="0" noProof="0" dirty="0">
                          <a:ln>
                            <a:noFill/>
                          </a:ln>
                          <a:solidFill>
                            <a:schemeClr val="bg1"/>
                          </a:solidFill>
                          <a:effectLst/>
                          <a:uLnTx/>
                          <a:uFillTx/>
                          <a:latin typeface="+mn-lt"/>
                          <a:ea typeface="+mn-ea"/>
                          <a:cs typeface="+mn-cs"/>
                        </a:rPr>
                        <a:t> : </a:t>
                      </a:r>
                      <a:r>
                        <a:rPr kumimoji="0" lang="en-CA" sz="3000" b="1" i="0" u="none" strike="noStrike" kern="1200" cap="none" spc="0" normalizeH="0" baseline="0" noProof="0" dirty="0" err="1">
                          <a:ln>
                            <a:noFill/>
                          </a:ln>
                          <a:solidFill>
                            <a:schemeClr val="bg1"/>
                          </a:solidFill>
                          <a:effectLst/>
                          <a:uLnTx/>
                          <a:uFillTx/>
                          <a:latin typeface="+mn-lt"/>
                          <a:ea typeface="+mn-ea"/>
                          <a:cs typeface="+mn-cs"/>
                        </a:rPr>
                        <a:t>eftali</a:t>
                      </a:r>
                      <a:r>
                        <a:rPr kumimoji="0" lang="en-CA" sz="3000" b="1" i="0" u="none" strike="noStrike" kern="1200" cap="none" spc="0" normalizeH="0" baseline="0" noProof="0" dirty="0">
                          <a:ln>
                            <a:noFill/>
                          </a:ln>
                          <a:solidFill>
                            <a:schemeClr val="bg1"/>
                          </a:solidFill>
                          <a:effectLst/>
                          <a:uLnTx/>
                          <a:uFillTx/>
                          <a:latin typeface="+mn-lt"/>
                          <a:ea typeface="+mn-ea"/>
                          <a:cs typeface="+mn-cs"/>
                        </a:rPr>
                        <a:t> e-</a:t>
                      </a:r>
                      <a:r>
                        <a:rPr kumimoji="0" lang="en-CA" sz="3000" b="1" i="0" u="none" strike="noStrike" kern="1200" cap="none" spc="0" normalizeH="0" baseline="0" noProof="0" dirty="0" err="1">
                          <a:ln>
                            <a:noFill/>
                          </a:ln>
                          <a:solidFill>
                            <a:schemeClr val="bg1"/>
                          </a:solidFill>
                          <a:effectLst/>
                          <a:uLnTx/>
                          <a:uFillTx/>
                          <a:latin typeface="+mn-lt"/>
                          <a:ea typeface="+mn-ea"/>
                          <a:cs typeface="+mn-cs"/>
                        </a:rPr>
                        <a:t>oo</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estoynovi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epshoi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ejen</a:t>
                      </a:r>
                      <a:r>
                        <a:rPr kumimoji="0" lang="en-CA" sz="3000" b="1" i="0" u="none" strike="noStrike" kern="1200" cap="none" spc="0" normalizeH="0" baseline="0" noProof="0" dirty="0">
                          <a:ln>
                            <a:noFill/>
                          </a:ln>
                          <a:solidFill>
                            <a:schemeClr val="bg1"/>
                          </a:solidFill>
                          <a:effectLst/>
                          <a:uLnTx/>
                          <a:uFillTx/>
                          <a:latin typeface="+mn-lt"/>
                          <a:ea typeface="+mn-ea"/>
                          <a:cs typeface="+mn-cs"/>
                        </a:rPr>
                        <a:t> pima-</a:t>
                      </a:r>
                      <a:r>
                        <a:rPr kumimoji="0" lang="en-CA" sz="3000" b="1" i="0" u="none" strike="noStrike" kern="1200" cap="none" spc="0" normalizeH="0" baseline="0" noProof="0" dirty="0" err="1">
                          <a:ln>
                            <a:noFill/>
                          </a:ln>
                          <a:solidFill>
                            <a:schemeClr val="bg1"/>
                          </a:solidFill>
                          <a:effectLst/>
                          <a:uLnTx/>
                          <a:uFillTx/>
                          <a:latin typeface="+mn-lt"/>
                          <a:ea typeface="+mn-ea"/>
                          <a:cs typeface="+mn-cs"/>
                        </a:rPr>
                        <a:t>en</a:t>
                      </a:r>
                      <a:r>
                        <a:rPr kumimoji="0" lang="en-CA" sz="3000" b="1" i="0" u="none" strike="noStrike" kern="1200" cap="none" spc="0" normalizeH="0" baseline="0" noProof="0" dirty="0">
                          <a:ln>
                            <a:noFill/>
                          </a:ln>
                          <a:solidFill>
                            <a:schemeClr val="bg1"/>
                          </a:solidFill>
                          <a:effectLst/>
                          <a:uLnTx/>
                          <a:uFillTx/>
                          <a:latin typeface="+mn-lt"/>
                          <a:ea typeface="+mn-ea"/>
                          <a:cs typeface="+mn-cs"/>
                        </a:rPr>
                        <a:t>-</a:t>
                      </a:r>
                      <a:r>
                        <a:rPr kumimoji="0" lang="en-CA" sz="3000" b="1" i="0" u="none" strike="noStrike" kern="1200" cap="none" spc="0" normalizeH="0" baseline="0" noProof="0" dirty="0" err="1">
                          <a:ln>
                            <a:noFill/>
                          </a:ln>
                          <a:solidFill>
                            <a:schemeClr val="bg1"/>
                          </a:solidFill>
                          <a:effectLst/>
                          <a:uLnTx/>
                          <a:uFillTx/>
                          <a:latin typeface="+mn-lt"/>
                          <a:ea typeface="+mn-ea"/>
                          <a:cs typeface="+mn-cs"/>
                        </a:rPr>
                        <a:t>er-sho-ooshi</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اتفاى خابى أروماطا ايت خين نين جيج أن آآرون بى أوويب افطالى أو اسطوى نوفى اى ابشوى ايجين بى ما ان ار شوؤشى </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الحاملة العنبر التي في يدي هرون الكاهن يرفع بخوراً فوق المذبح.</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6305185"/>
      </p:ext>
    </p:extLst>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81936866"/>
      </p:ext>
    </p:extLst>
  </p:cSld>
  <p:clrMapOvr>
    <a:masterClrMapping/>
  </p:clrMapOvr>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val="26796869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9211"/>
          <a:ext cx="8429684" cy="4444229"/>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Priest:</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Let us give thanks to the Lord.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000" b="1" i="0" u="none" kern="120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Evkharisti</a:t>
                      </a:r>
                      <a:r>
                        <a:rPr lang="en-US" sz="3000" baseline="0">
                          <a:solidFill>
                            <a:schemeClr val="bg1"/>
                          </a:solidFill>
                        </a:rPr>
                        <a:t> somen tw Kerio</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إفخارستي سومين طوكيريو</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الكاهن:</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فلنشكر الرب.</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66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99"/>
                          </a:solidFill>
                          <a:latin typeface="+mn-lt"/>
                          <a:ea typeface="+mn-ea"/>
                          <a:cs typeface="+mn-cs"/>
                        </a:rPr>
                        <a:t>People:</a:t>
                      </a:r>
                    </a:p>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 It is meet and right.</a:t>
                      </a:r>
                      <a:endParaRPr lang="fi-FI" sz="3000" baseline="0"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i="0" kern="1200">
                          <a:solidFill>
                            <a:schemeClr val="bg1"/>
                          </a:solidFill>
                          <a:latin typeface="+mn-lt"/>
                          <a:ea typeface="+mn-ea"/>
                          <a:cs typeface="+mn-cs"/>
                        </a:rPr>
                        <a:t>Axion ke zi</a:t>
                      </a:r>
                      <a:r>
                        <a:rPr lang="en-US" sz="3000" b="1" i="0" kern="1200" baseline="0">
                          <a:solidFill>
                            <a:schemeClr val="bg1"/>
                          </a:solidFill>
                          <a:latin typeface="+mn-lt"/>
                          <a:ea typeface="+mn-ea"/>
                          <a:cs typeface="+mn-cs"/>
                        </a:rPr>
                        <a:t> keon</a:t>
                      </a:r>
                      <a:endParaRPr lang="fi-FI" sz="3000" b="1" i="0" kern="1200">
                        <a:solidFill>
                          <a:schemeClr val="bg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 </a:t>
                      </a:r>
                      <a:endParaRPr lang="en-US" sz="3000" b="1">
                        <a:solidFill>
                          <a:schemeClr val="bg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أكسيون كي ذي كيئون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ar-AE" sz="3000" b="1" u="sng">
                          <a:solidFill>
                            <a:srgbClr val="FFFF99"/>
                          </a:solidFill>
                        </a:rPr>
                        <a:t>الشعب:</a:t>
                      </a:r>
                      <a:endParaRPr lang="en-US" sz="3000" b="1" u="sng">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مستحقٌ وعادلٌ.</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16297908"/>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val="20000"/>
                    </a:ext>
                  </a:extLst>
                </a:gridCol>
                <a:gridCol w="2990736">
                  <a:extLst>
                    <a:ext uri="{9D8B030D-6E8A-4147-A177-3AD203B41FA5}">
                      <a16:colId xmlns:a16="http://schemas.microsoft.com/office/drawing/2014/main"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097479254"/>
      </p:ext>
    </p:extLst>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23451507"/>
      </p:ext>
    </p:extLst>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0" y="404664"/>
          <a:ext cx="9144000" cy="4464496"/>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4464496">
                <a:tc>
                  <a:txBody>
                    <a:bodyPr/>
                    <a:lstStyle/>
                    <a:p>
                      <a:pPr algn="r"/>
                      <a:r>
                        <a:rPr lang="ar-AE" sz="3300" b="1" dirty="0">
                          <a:solidFill>
                            <a:srgbClr val="FFFF99"/>
                          </a:solidFill>
                        </a:rPr>
                        <a:t>هذا الذى أصعد ذاته ذبيحة مقبولة على الصليب عن خلاص جنسنا.</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فأشتمه أبوه الصالح وقت المساء على الجلجثة.</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algn="r"/>
                      <a:endParaRPr lang="en-CA" sz="3300" b="1" dirty="0">
                        <a:solidFill>
                          <a:srgbClr val="FFFF9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This is He who offered himself up, as an acceptable sacrifice on the cross for the salvation of our race.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86273018"/>
      </p:ext>
    </p:extLst>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822029301"/>
      </p:ext>
    </p:extLst>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579552"/>
          <a:ext cx="8429684" cy="30165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0165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 epistle of our teacher St. Paul, may his holy blessing…</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a:t>
                      </a:r>
                      <a:r>
                        <a:rPr lang="fi-FI" sz="3100" baseline="0" dirty="0">
                          <a:solidFill>
                            <a:schemeClr val="bg1"/>
                          </a:solidFill>
                        </a:rPr>
                        <a:t>i epistoli ente pen sakh Bavlos ere pef esmo ethou-wa...</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تى ابيستولى انتى بين ساخ بافلوس. ايرى بيف اسمو إثؤوا...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رسالة معلمنا بولس الرسول. بركته المقدسة...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24654" y="4596105"/>
            <a:ext cx="9119345" cy="2217271"/>
            <a:chOff x="24654" y="3299960"/>
            <a:chExt cx="9119345" cy="2217271"/>
          </a:xfrm>
        </p:grpSpPr>
        <p:grpSp>
          <p:nvGrpSpPr>
            <p:cNvPr id="3" name="Group 2"/>
            <p:cNvGrpSpPr/>
            <p:nvPr/>
          </p:nvGrpSpPr>
          <p:grpSpPr>
            <a:xfrm flipH="1">
              <a:off x="24654" y="3299960"/>
              <a:ext cx="9119345" cy="2217271"/>
              <a:chOff x="0" y="0"/>
              <a:chExt cx="9167530" cy="1844824"/>
            </a:xfrm>
          </p:grpSpPr>
          <p:pic>
            <p:nvPicPr>
              <p:cNvPr id="4" name="Picture 3"/>
              <p:cNvPicPr>
                <a:picLocks noChangeAspect="1"/>
              </p:cNvPicPr>
              <p:nvPr/>
            </p:nvPicPr>
            <p:blipFill>
              <a:blip r:embed="rId2"/>
              <a:stretch>
                <a:fillRect/>
              </a:stretch>
            </p:blipFill>
            <p:spPr>
              <a:xfrm>
                <a:off x="0" y="0"/>
                <a:ext cx="9167530" cy="1844824"/>
              </a:xfrm>
              <a:prstGeom prst="rect">
                <a:avLst/>
              </a:prstGeom>
            </p:spPr>
          </p:pic>
          <p:pic>
            <p:nvPicPr>
              <p:cNvPr id="6" name="Picture 5"/>
              <p:cNvPicPr>
                <a:picLocks noChangeAspect="1"/>
              </p:cNvPicPr>
              <p:nvPr/>
            </p:nvPicPr>
            <p:blipFill>
              <a:blip r:embed="rId3"/>
              <a:stretch>
                <a:fillRect/>
              </a:stretch>
            </p:blipFill>
            <p:spPr>
              <a:xfrm>
                <a:off x="7092280" y="141976"/>
                <a:ext cx="523875" cy="495300"/>
              </a:xfrm>
              <a:prstGeom prst="rect">
                <a:avLst/>
              </a:prstGeom>
            </p:spPr>
          </p:pic>
          <p:pic>
            <p:nvPicPr>
              <p:cNvPr id="7" name="Picture 6"/>
              <p:cNvPicPr>
                <a:picLocks noChangeAspect="1"/>
              </p:cNvPicPr>
              <p:nvPr/>
            </p:nvPicPr>
            <p:blipFill>
              <a:blip r:embed="rId4"/>
              <a:stretch>
                <a:fillRect/>
              </a:stretch>
            </p:blipFill>
            <p:spPr>
              <a:xfrm>
                <a:off x="7866816" y="35332"/>
                <a:ext cx="1241688" cy="657364"/>
              </a:xfrm>
              <a:prstGeom prst="rect">
                <a:avLst/>
              </a:prstGeom>
            </p:spPr>
          </p:pic>
        </p:grpSp>
        <p:sp>
          <p:nvSpPr>
            <p:cNvPr id="12" name="TextBox 11"/>
            <p:cNvSpPr txBox="1"/>
            <p:nvPr/>
          </p:nvSpPr>
          <p:spPr>
            <a:xfrm>
              <a:off x="8604448" y="4459178"/>
              <a:ext cx="504056" cy="553998"/>
            </a:xfrm>
            <a:prstGeom prst="rect">
              <a:avLst/>
            </a:prstGeom>
            <a:solidFill>
              <a:schemeClr val="bg1"/>
            </a:solidFill>
          </p:spPr>
          <p:txBody>
            <a:bodyPr wrap="square" rtlCol="0">
              <a:spAutoFit/>
            </a:bodyPr>
            <a:lstStyle/>
            <a:p>
              <a:r>
                <a:rPr lang="en-US" sz="3000" b="1" dirty="0">
                  <a:latin typeface="+mj-lt"/>
                </a:rPr>
                <a:t>b</a:t>
              </a:r>
            </a:p>
          </p:txBody>
        </p:sp>
        <p:sp>
          <p:nvSpPr>
            <p:cNvPr id="13" name="TextBox 12"/>
            <p:cNvSpPr txBox="1"/>
            <p:nvPr/>
          </p:nvSpPr>
          <p:spPr>
            <a:xfrm>
              <a:off x="5436096" y="4113947"/>
              <a:ext cx="792088" cy="323165"/>
            </a:xfrm>
            <a:prstGeom prst="rect">
              <a:avLst/>
            </a:prstGeom>
            <a:solidFill>
              <a:schemeClr val="bg1"/>
            </a:solidFill>
          </p:spPr>
          <p:txBody>
            <a:bodyPr wrap="square" rtlCol="0">
              <a:spAutoFit/>
            </a:bodyPr>
            <a:lstStyle/>
            <a:p>
              <a:pPr algn="r"/>
              <a:r>
                <a:rPr lang="en-US" sz="1500" b="1" dirty="0">
                  <a:solidFill>
                    <a:srgbClr val="FF0000"/>
                  </a:solidFill>
                  <a:latin typeface="+mj-lt"/>
                </a:rPr>
                <a:t>“High”</a:t>
              </a:r>
            </a:p>
          </p:txBody>
        </p:sp>
        <p:sp>
          <p:nvSpPr>
            <p:cNvPr id="14" name="TextBox 13"/>
            <p:cNvSpPr txBox="1"/>
            <p:nvPr/>
          </p:nvSpPr>
          <p:spPr>
            <a:xfrm>
              <a:off x="2585226" y="4185955"/>
              <a:ext cx="792088" cy="323165"/>
            </a:xfrm>
            <a:prstGeom prst="rect">
              <a:avLst/>
            </a:prstGeom>
            <a:solidFill>
              <a:schemeClr val="bg1"/>
            </a:solidFill>
          </p:spPr>
          <p:txBody>
            <a:bodyPr wrap="square" rtlCol="0">
              <a:spAutoFit/>
            </a:bodyPr>
            <a:lstStyle/>
            <a:p>
              <a:pPr algn="r"/>
              <a:r>
                <a:rPr lang="en-US" sz="1500" b="1" dirty="0">
                  <a:solidFill>
                    <a:srgbClr val="FF0000"/>
                  </a:solidFill>
                  <a:latin typeface="+mj-lt"/>
                </a:rPr>
                <a:t>“High”</a:t>
              </a:r>
            </a:p>
          </p:txBody>
        </p:sp>
      </p:grpSp>
      <p:graphicFrame>
        <p:nvGraphicFramePr>
          <p:cNvPr id="15" name="Table 14"/>
          <p:cNvGraphicFramePr>
            <a:graphicFrameLocks noGrp="1"/>
          </p:cNvGraphicFramePr>
          <p:nvPr/>
        </p:nvGraphicFramePr>
        <p:xfrm>
          <a:off x="102756" y="188640"/>
          <a:ext cx="8861732" cy="11582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Introduction to the Pauline Epistle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مقدمة البولس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08716225"/>
      </p:ext>
    </p:extLst>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be with us. Amen...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baseline="0" dirty="0">
                          <a:solidFill>
                            <a:schemeClr val="bg1"/>
                          </a:solidFill>
                        </a:rPr>
                        <a:t>shobi neman Amee...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شوبى نيمان، آمي</a:t>
                      </a:r>
                      <a:r>
                        <a:rPr lang="ar-AE" sz="3300" b="1" dirty="0">
                          <a:solidFill>
                            <a:srgbClr val="FFFF99"/>
                          </a:solidFill>
                        </a:rPr>
                        <a:t>...</a:t>
                      </a:r>
                      <a:endParaRPr lang="ar-AE"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تكون معنا، أمين...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357" y="1772816"/>
            <a:ext cx="9144356" cy="4296980"/>
            <a:chOff x="-357" y="1772816"/>
            <a:chExt cx="9144356" cy="4296980"/>
          </a:xfrm>
        </p:grpSpPr>
        <p:pic>
          <p:nvPicPr>
            <p:cNvPr id="8" name="Picture 7"/>
            <p:cNvPicPr>
              <a:picLocks noChangeAspect="1"/>
            </p:cNvPicPr>
            <p:nvPr/>
          </p:nvPicPr>
          <p:blipFill>
            <a:blip r:embed="rId2"/>
            <a:stretch>
              <a:fillRect/>
            </a:stretch>
          </p:blipFill>
          <p:spPr>
            <a:xfrm flipH="1">
              <a:off x="-357" y="1772816"/>
              <a:ext cx="9144356" cy="4296980"/>
            </a:xfrm>
            <a:prstGeom prst="rect">
              <a:avLst/>
            </a:prstGeom>
          </p:spPr>
        </p:pic>
        <p:sp>
          <p:nvSpPr>
            <p:cNvPr id="9" name="TextBox 8"/>
            <p:cNvSpPr txBox="1"/>
            <p:nvPr/>
          </p:nvSpPr>
          <p:spPr>
            <a:xfrm>
              <a:off x="8532440" y="5287679"/>
              <a:ext cx="504056" cy="553998"/>
            </a:xfrm>
            <a:prstGeom prst="rect">
              <a:avLst/>
            </a:prstGeom>
            <a:solidFill>
              <a:schemeClr val="bg1"/>
            </a:solidFill>
          </p:spPr>
          <p:txBody>
            <a:bodyPr wrap="square" rtlCol="0">
              <a:spAutoFit/>
            </a:bodyPr>
            <a:lstStyle/>
            <a:p>
              <a:r>
                <a:rPr lang="en-US" sz="3000" b="1" dirty="0">
                  <a:latin typeface="+mj-lt"/>
                </a:rPr>
                <a:t>n</a:t>
              </a:r>
            </a:p>
          </p:txBody>
        </p:sp>
        <p:sp>
          <p:nvSpPr>
            <p:cNvPr id="10" name="TextBox 9"/>
            <p:cNvSpPr txBox="1"/>
            <p:nvPr/>
          </p:nvSpPr>
          <p:spPr>
            <a:xfrm>
              <a:off x="5076056" y="412169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279657180"/>
      </p:ext>
    </p:extLst>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1924021"/>
      </p:ext>
    </p:extLst>
  </p:cSld>
  <p:clrMapOvr>
    <a:masterClrMapping/>
  </p:clrMapOvr>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33294" y="0"/>
            <a:ext cx="9110705" cy="3952875"/>
            <a:chOff x="33294" y="0"/>
            <a:chExt cx="9110705" cy="3952875"/>
          </a:xfrm>
        </p:grpSpPr>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386952156"/>
      </p:ext>
    </p:extLst>
  </p:cSld>
  <p:clrMapOvr>
    <a:masterClrMapping/>
  </p:clrMapOvr>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1813"/>
            <a:ext cx="9144000" cy="5029200"/>
            <a:chOff x="0" y="1813"/>
            <a:chExt cx="9144000" cy="5029200"/>
          </a:xfrm>
        </p:grpSpPr>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771800" y="42527"/>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952128160"/>
      </p:ext>
    </p:extLst>
  </p:cSld>
  <p:clrMapOvr>
    <a:masterClrMapping/>
  </p:clrMapOvr>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534804" y="980728"/>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But God forbid that I should boast except in the cross of our Lord Jesus Christ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dirty="0" err="1">
                          <a:solidFill>
                            <a:schemeClr val="bg1"/>
                          </a:solidFill>
                        </a:rPr>
                        <a:t>Anok</a:t>
                      </a:r>
                      <a:r>
                        <a:rPr lang="en-US" sz="2600" baseline="0" dirty="0">
                          <a:solidFill>
                            <a:schemeClr val="bg1"/>
                          </a:solidFill>
                        </a:rPr>
                        <a:t> </a:t>
                      </a:r>
                      <a:r>
                        <a:rPr lang="en-US" sz="2600" baseline="0" dirty="0" err="1">
                          <a:solidFill>
                            <a:schemeClr val="bg1"/>
                          </a:solidFill>
                        </a:rPr>
                        <a:t>ze</a:t>
                      </a:r>
                      <a:r>
                        <a:rPr lang="en-US" sz="2600" baseline="0" dirty="0">
                          <a:solidFill>
                            <a:schemeClr val="bg1"/>
                          </a:solidFill>
                        </a:rPr>
                        <a:t> </a:t>
                      </a:r>
                      <a:r>
                        <a:rPr lang="en-US" sz="2600" baseline="0" dirty="0" err="1">
                          <a:solidFill>
                            <a:schemeClr val="bg1"/>
                          </a:solidFill>
                        </a:rPr>
                        <a:t>ennes</a:t>
                      </a:r>
                      <a:r>
                        <a:rPr lang="en-US" sz="2600" baseline="0" dirty="0">
                          <a:solidFill>
                            <a:schemeClr val="bg1"/>
                          </a:solidFill>
                        </a:rPr>
                        <a:t> </a:t>
                      </a:r>
                      <a:r>
                        <a:rPr lang="en-US" sz="2600" baseline="0" dirty="0" err="1">
                          <a:solidFill>
                            <a:schemeClr val="bg1"/>
                          </a:solidFill>
                        </a:rPr>
                        <a:t>shobi</a:t>
                      </a:r>
                      <a:r>
                        <a:rPr lang="en-US" sz="2600" baseline="0" dirty="0">
                          <a:solidFill>
                            <a:schemeClr val="bg1"/>
                          </a:solidFill>
                        </a:rPr>
                        <a:t> nee </a:t>
                      </a:r>
                      <a:r>
                        <a:rPr lang="en-US" sz="2600" baseline="0" dirty="0" err="1">
                          <a:solidFill>
                            <a:schemeClr val="bg1"/>
                          </a:solidFill>
                        </a:rPr>
                        <a:t>en</a:t>
                      </a:r>
                      <a:r>
                        <a:rPr lang="en-US" sz="2600" baseline="0" dirty="0">
                          <a:solidFill>
                            <a:schemeClr val="bg1"/>
                          </a:solidFill>
                        </a:rPr>
                        <a:t> ta </a:t>
                      </a:r>
                      <a:r>
                        <a:rPr lang="en-US" sz="2600" baseline="0" dirty="0" err="1">
                          <a:solidFill>
                            <a:schemeClr val="bg1"/>
                          </a:solidFill>
                        </a:rPr>
                        <a:t>shosho</a:t>
                      </a:r>
                      <a:r>
                        <a:rPr lang="en-US" sz="2600" baseline="0" dirty="0">
                          <a:solidFill>
                            <a:schemeClr val="bg1"/>
                          </a:solidFill>
                        </a:rPr>
                        <a:t> </a:t>
                      </a:r>
                      <a:r>
                        <a:rPr lang="en-US" sz="2600" baseline="0" dirty="0" err="1">
                          <a:solidFill>
                            <a:schemeClr val="bg1"/>
                          </a:solidFill>
                        </a:rPr>
                        <a:t>emmoi</a:t>
                      </a:r>
                      <a:r>
                        <a:rPr lang="en-US" sz="2600" baseline="0" dirty="0">
                          <a:solidFill>
                            <a:schemeClr val="bg1"/>
                          </a:solidFill>
                        </a:rPr>
                        <a:t> </a:t>
                      </a:r>
                      <a:r>
                        <a:rPr lang="en-US" sz="2600" baseline="0" dirty="0" err="1">
                          <a:solidFill>
                            <a:schemeClr val="bg1"/>
                          </a:solidFill>
                        </a:rPr>
                        <a:t>evel</a:t>
                      </a:r>
                      <a:r>
                        <a:rPr lang="en-US" sz="2600" baseline="0" dirty="0">
                          <a:solidFill>
                            <a:schemeClr val="bg1"/>
                          </a:solidFill>
                        </a:rPr>
                        <a:t> </a:t>
                      </a:r>
                      <a:r>
                        <a:rPr lang="en-US" sz="2600" baseline="0" dirty="0" err="1">
                          <a:solidFill>
                            <a:schemeClr val="bg1"/>
                          </a:solidFill>
                        </a:rPr>
                        <a:t>khen</a:t>
                      </a:r>
                      <a:r>
                        <a:rPr lang="en-US" sz="2600" baseline="0" dirty="0">
                          <a:solidFill>
                            <a:schemeClr val="bg1"/>
                          </a:solidFill>
                        </a:rPr>
                        <a:t> </a:t>
                      </a:r>
                      <a:r>
                        <a:rPr lang="en-US" sz="2600" baseline="0" dirty="0" err="1">
                          <a:solidFill>
                            <a:schemeClr val="bg1"/>
                          </a:solidFill>
                        </a:rPr>
                        <a:t>pistavros</a:t>
                      </a:r>
                      <a:r>
                        <a:rPr lang="en-US" sz="2600" baseline="0" dirty="0">
                          <a:solidFill>
                            <a:schemeClr val="bg1"/>
                          </a:solidFill>
                        </a:rPr>
                        <a:t> </a:t>
                      </a:r>
                      <a:r>
                        <a:rPr lang="en-US" sz="2600" baseline="0" dirty="0" err="1">
                          <a:solidFill>
                            <a:schemeClr val="bg1"/>
                          </a:solidFill>
                        </a:rPr>
                        <a:t>ente</a:t>
                      </a:r>
                      <a:r>
                        <a:rPr lang="en-US" sz="2600" baseline="0" dirty="0">
                          <a:solidFill>
                            <a:schemeClr val="bg1"/>
                          </a:solidFill>
                        </a:rPr>
                        <a:t> pen </a:t>
                      </a:r>
                      <a:r>
                        <a:rPr lang="en-US" sz="2600" baseline="0" dirty="0" err="1">
                          <a:solidFill>
                            <a:schemeClr val="bg1"/>
                          </a:solidFill>
                        </a:rPr>
                        <a:t>Chois</a:t>
                      </a:r>
                      <a:r>
                        <a:rPr lang="en-US" sz="2600" baseline="0" dirty="0">
                          <a:solidFill>
                            <a:schemeClr val="bg1"/>
                          </a:solidFill>
                        </a:rPr>
                        <a:t> </a:t>
                      </a:r>
                      <a:r>
                        <a:rPr lang="en-US" sz="2600" baseline="0" dirty="0" err="1">
                          <a:solidFill>
                            <a:schemeClr val="bg1"/>
                          </a:solidFill>
                        </a:rPr>
                        <a:t>Esos</a:t>
                      </a:r>
                      <a:r>
                        <a:rPr lang="en-US" sz="2600" baseline="0" dirty="0">
                          <a:solidFill>
                            <a:schemeClr val="bg1"/>
                          </a:solidFill>
                        </a:rPr>
                        <a:t> </a:t>
                      </a:r>
                      <a:r>
                        <a:rPr lang="en-US" sz="2600" baseline="0" dirty="0" err="1">
                          <a:solidFill>
                            <a:schemeClr val="bg1"/>
                          </a:solidFill>
                        </a:rPr>
                        <a:t>Pekhri</a:t>
                      </a:r>
                      <a:r>
                        <a:rPr lang="en-US" sz="2600" baseline="0" dirty="0">
                          <a:solidFill>
                            <a:schemeClr val="bg1"/>
                          </a:solidFill>
                        </a:rPr>
                        <a:t>…</a:t>
                      </a:r>
                      <a:endParaRPr lang="fi-FI" sz="26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 أنوك ذى أن نيس شوبى نى إن تا شوشو إمموى إيفيل خين بى استافروس انتى بين شويس إيسوس بخر...</a:t>
                      </a:r>
                      <a:endParaRPr lang="en-CA" sz="30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وَأَمَّا مِنْ جِهَتِي، فَحَاشَا لِي أَنْ أَفْتَخِرَ إِلاَّ بِصَلِيبِ رَبِّنَا يَسُوعَ 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35496" y="4999528"/>
            <a:ext cx="9108149" cy="1872208"/>
            <a:chOff x="35496" y="4509120"/>
            <a:chExt cx="9108149" cy="1872208"/>
          </a:xfrm>
        </p:grpSpPr>
        <p:pic>
          <p:nvPicPr>
            <p:cNvPr id="3" name="Picture 2"/>
            <p:cNvPicPr>
              <a:picLocks noChangeAspect="1"/>
            </p:cNvPicPr>
            <p:nvPr/>
          </p:nvPicPr>
          <p:blipFill>
            <a:blip r:embed="rId2"/>
            <a:stretch>
              <a:fillRect/>
            </a:stretch>
          </p:blipFill>
          <p:spPr>
            <a:xfrm flipH="1">
              <a:off x="35496" y="4509120"/>
              <a:ext cx="9108149" cy="1872208"/>
            </a:xfrm>
            <a:prstGeom prst="rect">
              <a:avLst/>
            </a:prstGeom>
          </p:spPr>
        </p:pic>
        <p:sp>
          <p:nvSpPr>
            <p:cNvPr id="4" name="TextBox 3"/>
            <p:cNvSpPr txBox="1"/>
            <p:nvPr/>
          </p:nvSpPr>
          <p:spPr>
            <a:xfrm>
              <a:off x="251520" y="4725144"/>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287" y="4705966"/>
              <a:ext cx="719725" cy="553998"/>
            </a:xfrm>
            <a:prstGeom prst="rect">
              <a:avLst/>
            </a:prstGeom>
            <a:solidFill>
              <a:schemeClr val="bg1"/>
            </a:solidFill>
          </p:spPr>
          <p:txBody>
            <a:bodyPr wrap="square" rtlCol="0">
              <a:spAutoFit/>
            </a:bodyPr>
            <a:lstStyle/>
            <a:p>
              <a:pPr algn="r"/>
              <a:r>
                <a:rPr lang="en-US" sz="3000" b="1" dirty="0" err="1">
                  <a:latin typeface="+mj-lt"/>
                </a:rPr>
                <a:t>sto</a:t>
              </a:r>
              <a:endParaRPr lang="en-US" sz="3000" b="1" dirty="0">
                <a:latin typeface="+mj-lt"/>
              </a:endParaRPr>
            </a:p>
          </p:txBody>
        </p:sp>
        <p:sp>
          <p:nvSpPr>
            <p:cNvPr id="7" name="TextBox 6"/>
            <p:cNvSpPr txBox="1"/>
            <p:nvPr/>
          </p:nvSpPr>
          <p:spPr>
            <a:xfrm>
              <a:off x="35496" y="5172001"/>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8566040" y="5589240"/>
              <a:ext cx="3984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9" name="Table 8"/>
          <p:cNvGraphicFramePr>
            <a:graphicFrameLocks noGrp="1"/>
          </p:cNvGraphicFramePr>
          <p:nvPr/>
        </p:nvGraphicFramePr>
        <p:xfrm>
          <a:off x="102756" y="-72096"/>
          <a:ext cx="8861732" cy="1301270"/>
        </p:xfrm>
        <a:graphic>
          <a:graphicData uri="http://schemas.openxmlformats.org/drawingml/2006/table">
            <a:tbl>
              <a:tblPr firstRow="1" bandRow="1">
                <a:tableStyleId>{5C22544A-7EE6-4342-B048-85BDC9FD1C3A}</a:tableStyleId>
              </a:tblPr>
              <a:tblGrid>
                <a:gridCol w="4430866">
                  <a:extLst>
                    <a:ext uri="{9D8B030D-6E8A-4147-A177-3AD203B41FA5}">
                      <a16:colId xmlns:a16="http://schemas.microsoft.com/office/drawing/2014/main" val="20000"/>
                    </a:ext>
                  </a:extLst>
                </a:gridCol>
                <a:gridCol w="4430866">
                  <a:extLst>
                    <a:ext uri="{9D8B030D-6E8A-4147-A177-3AD203B41FA5}">
                      <a16:colId xmlns:a16="http://schemas.microsoft.com/office/drawing/2014/main" val="20001"/>
                    </a:ext>
                  </a:extLst>
                </a:gridCol>
              </a:tblGrid>
              <a:tr h="130127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Pauline Epistle</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Galatians 6 : 14-18</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البولس</a:t>
                      </a: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غلاطية 6 : 14 - 18</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920292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6" name="Rectangle 15">
            <a:hlinkClick r:id="rId2" action="ppaction://hlinksldjump"/>
          </p:cNvPr>
          <p:cNvSpPr/>
          <p:nvPr/>
        </p:nvSpPr>
        <p:spPr>
          <a:xfrm>
            <a:off x="161836" y="3008712"/>
            <a:ext cx="4824536" cy="369332"/>
          </a:xfrm>
          <a:prstGeom prst="rect">
            <a:avLst/>
          </a:prstGeom>
          <a:solidFill>
            <a:srgbClr val="C00000"/>
          </a:solidFill>
        </p:spPr>
        <p:txBody>
          <a:bodyPr wrap="square">
            <a:spAutoFit/>
          </a:bodyPr>
          <a:lstStyle/>
          <a:p>
            <a:pPr algn="ctr"/>
            <a:r>
              <a:rPr lang="en-US" b="1">
                <a:solidFill>
                  <a:srgbClr val="FFFF99"/>
                </a:solidFill>
              </a:rPr>
              <a:t>“The Cherubim” hymn</a:t>
            </a:r>
          </a:p>
        </p:txBody>
      </p:sp>
      <p:sp>
        <p:nvSpPr>
          <p:cNvPr id="17" name="Rectangle 16">
            <a:hlinkClick r:id="rId3"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4"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5"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6"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7"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8"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9"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10"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1"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12" action="ppaction://hlinksldjump"/>
            <a:extLst>
              <a:ext uri="{FF2B5EF4-FFF2-40B4-BE49-F238E27FC236}">
                <a16:creationId xmlns:a16="http://schemas.microsoft.com/office/drawing/2014/main" id="{C855873E-A984-7F62-590F-556B5F2EA3BF}"/>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3064946063"/>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4149080"/>
            <a:ext cx="9146441" cy="1666875"/>
            <a:chOff x="0" y="4149080"/>
            <a:chExt cx="9146441" cy="1666875"/>
          </a:xfrm>
        </p:grpSpPr>
        <p:pic>
          <p:nvPicPr>
            <p:cNvPr id="3" name="Picture 2"/>
            <p:cNvPicPr>
              <a:picLocks noChangeAspect="1"/>
            </p:cNvPicPr>
            <p:nvPr/>
          </p:nvPicPr>
          <p:blipFill>
            <a:blip r:embed="rId2"/>
            <a:stretch>
              <a:fillRect/>
            </a:stretch>
          </p:blipFill>
          <p:spPr>
            <a:xfrm flipH="1">
              <a:off x="0" y="4149080"/>
              <a:ext cx="9146441" cy="1666875"/>
            </a:xfrm>
            <a:prstGeom prst="rect">
              <a:avLst/>
            </a:prstGeom>
          </p:spPr>
        </p:pic>
        <p:sp>
          <p:nvSpPr>
            <p:cNvPr id="4" name="TextBox 3"/>
            <p:cNvSpPr txBox="1"/>
            <p:nvPr/>
          </p:nvSpPr>
          <p:spPr>
            <a:xfrm>
              <a:off x="181954" y="4293096"/>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4243154"/>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4970119"/>
              <a:ext cx="1043608"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1604552817"/>
      </p:ext>
    </p:extLst>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006056"/>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O only-begotten Son</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أيها الإبن الوحيد الجنس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1" y="803818"/>
            <a:ext cx="9144000" cy="2784430"/>
            <a:chOff x="-1" y="0"/>
            <a:chExt cx="9144000" cy="2784430"/>
          </a:xfrm>
        </p:grpSpPr>
        <p:pic>
          <p:nvPicPr>
            <p:cNvPr id="2" name="Picture 1"/>
            <p:cNvPicPr>
              <a:picLocks noChangeAspect="1"/>
            </p:cNvPicPr>
            <p:nvPr/>
          </p:nvPicPr>
          <p:blipFill rotWithShape="1">
            <a:blip r:embed="rId2"/>
            <a:srcRect b="49532"/>
            <a:stretch/>
          </p:blipFill>
          <p:spPr>
            <a:xfrm flipH="1">
              <a:off x="-1" y="0"/>
              <a:ext cx="9144000" cy="2784430"/>
            </a:xfrm>
            <a:prstGeom prst="rect">
              <a:avLst/>
            </a:prstGeom>
          </p:spPr>
        </p:pic>
        <p:sp>
          <p:nvSpPr>
            <p:cNvPr id="4" name="TextBox 3"/>
            <p:cNvSpPr txBox="1"/>
            <p:nvPr/>
          </p:nvSpPr>
          <p:spPr>
            <a:xfrm>
              <a:off x="357188" y="188640"/>
              <a:ext cx="576064"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6" name="TextBox 5"/>
            <p:cNvSpPr txBox="1"/>
            <p:nvPr/>
          </p:nvSpPr>
          <p:spPr>
            <a:xfrm>
              <a:off x="1475656" y="184092"/>
              <a:ext cx="720080" cy="553998"/>
            </a:xfrm>
            <a:prstGeom prst="rect">
              <a:avLst/>
            </a:prstGeom>
            <a:solidFill>
              <a:schemeClr val="bg1"/>
            </a:solidFill>
          </p:spPr>
          <p:txBody>
            <a:bodyPr wrap="square" rtlCol="0">
              <a:spAutoFit/>
            </a:bodyPr>
            <a:lstStyle/>
            <a:p>
              <a:pPr algn="r"/>
              <a:r>
                <a:rPr lang="en-US" sz="3000" b="1" dirty="0" err="1">
                  <a:latin typeface="+mj-lt"/>
                </a:rPr>
                <a:t>mo</a:t>
              </a:r>
              <a:endParaRPr lang="en-US" sz="3000" b="1" dirty="0">
                <a:latin typeface="+mj-lt"/>
              </a:endParaRPr>
            </a:p>
          </p:txBody>
        </p:sp>
        <p:sp>
          <p:nvSpPr>
            <p:cNvPr id="7" name="TextBox 6"/>
            <p:cNvSpPr txBox="1"/>
            <p:nvPr/>
          </p:nvSpPr>
          <p:spPr>
            <a:xfrm>
              <a:off x="5292080" y="1052736"/>
              <a:ext cx="720080" cy="553998"/>
            </a:xfrm>
            <a:prstGeom prst="rect">
              <a:avLst/>
            </a:prstGeom>
            <a:solidFill>
              <a:schemeClr val="bg1"/>
            </a:solidFill>
          </p:spPr>
          <p:txBody>
            <a:bodyPr wrap="square" rtlCol="0">
              <a:spAutoFit/>
            </a:bodyPr>
            <a:lstStyle/>
            <a:p>
              <a:pPr algn="r"/>
              <a:r>
                <a:rPr lang="en-US" sz="3000" b="1" dirty="0">
                  <a:latin typeface="+mj-lt"/>
                </a:rPr>
                <a:t>no</a:t>
              </a:r>
            </a:p>
          </p:txBody>
        </p:sp>
      </p:grpSp>
      <p:sp>
        <p:nvSpPr>
          <p:cNvPr id="13" name="Cross 12"/>
          <p:cNvSpPr/>
          <p:nvPr/>
        </p:nvSpPr>
        <p:spPr>
          <a:xfrm>
            <a:off x="8570848" y="6142047"/>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265167" y="6140333"/>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5" name="Group 14"/>
          <p:cNvGrpSpPr/>
          <p:nvPr/>
        </p:nvGrpSpPr>
        <p:grpSpPr>
          <a:xfrm>
            <a:off x="0" y="3557658"/>
            <a:ext cx="9144000" cy="2463630"/>
            <a:chOff x="-1" y="3053602"/>
            <a:chExt cx="9144000" cy="2463630"/>
          </a:xfrm>
        </p:grpSpPr>
        <p:pic>
          <p:nvPicPr>
            <p:cNvPr id="16" name="Picture 15"/>
            <p:cNvPicPr>
              <a:picLocks noChangeAspect="1"/>
            </p:cNvPicPr>
            <p:nvPr/>
          </p:nvPicPr>
          <p:blipFill rotWithShape="1">
            <a:blip r:embed="rId2"/>
            <a:srcRect t="55347"/>
            <a:stretch/>
          </p:blipFill>
          <p:spPr>
            <a:xfrm flipH="1">
              <a:off x="-1" y="3053602"/>
              <a:ext cx="9144000" cy="2463630"/>
            </a:xfrm>
            <a:prstGeom prst="rect">
              <a:avLst/>
            </a:prstGeom>
          </p:spPr>
        </p:pic>
        <p:sp>
          <p:nvSpPr>
            <p:cNvPr id="20" name="TextBox 19"/>
            <p:cNvSpPr txBox="1"/>
            <p:nvPr/>
          </p:nvSpPr>
          <p:spPr>
            <a:xfrm>
              <a:off x="467544" y="3068960"/>
              <a:ext cx="720080" cy="553998"/>
            </a:xfrm>
            <a:prstGeom prst="rect">
              <a:avLst/>
            </a:prstGeom>
            <a:solidFill>
              <a:schemeClr val="bg1"/>
            </a:solidFill>
          </p:spPr>
          <p:txBody>
            <a:bodyPr wrap="square" rtlCol="0">
              <a:spAutoFit/>
            </a:bodyPr>
            <a:lstStyle/>
            <a:p>
              <a:pPr algn="r"/>
              <a:r>
                <a:rPr lang="en-US" sz="3000" b="1" dirty="0" err="1">
                  <a:latin typeface="+mj-lt"/>
                </a:rPr>
                <a:t>ge</a:t>
              </a:r>
              <a:endParaRPr lang="en-US" sz="3000" b="1" dirty="0">
                <a:latin typeface="+mj-lt"/>
              </a:endParaRPr>
            </a:p>
          </p:txBody>
        </p:sp>
        <p:sp>
          <p:nvSpPr>
            <p:cNvPr id="21" name="TextBox 20"/>
            <p:cNvSpPr txBox="1"/>
            <p:nvPr/>
          </p:nvSpPr>
          <p:spPr>
            <a:xfrm>
              <a:off x="5724128" y="3092121"/>
              <a:ext cx="576064" cy="553998"/>
            </a:xfrm>
            <a:prstGeom prst="rect">
              <a:avLst/>
            </a:prstGeom>
            <a:solidFill>
              <a:schemeClr val="bg1"/>
            </a:solidFill>
          </p:spPr>
          <p:txBody>
            <a:bodyPr wrap="square" rtlCol="0">
              <a:spAutoFit/>
            </a:bodyPr>
            <a:lstStyle/>
            <a:p>
              <a:pPr algn="r"/>
              <a:r>
                <a:rPr lang="en-US" sz="3000" b="1" dirty="0" err="1">
                  <a:latin typeface="+mj-lt"/>
                </a:rPr>
                <a:t>ni</a:t>
              </a:r>
              <a:endParaRPr lang="en-US" sz="3000" b="1" dirty="0">
                <a:latin typeface="+mj-lt"/>
              </a:endParaRPr>
            </a:p>
          </p:txBody>
        </p:sp>
        <p:sp>
          <p:nvSpPr>
            <p:cNvPr id="22" name="TextBox 21"/>
            <p:cNvSpPr txBox="1"/>
            <p:nvPr/>
          </p:nvSpPr>
          <p:spPr>
            <a:xfrm>
              <a:off x="5868144" y="4619782"/>
              <a:ext cx="1728192" cy="553998"/>
            </a:xfrm>
            <a:prstGeom prst="rect">
              <a:avLst/>
            </a:prstGeom>
            <a:solidFill>
              <a:schemeClr val="bg1"/>
            </a:solidFill>
          </p:spPr>
          <p:txBody>
            <a:bodyPr wrap="square" rtlCol="0">
              <a:spAutoFit/>
            </a:bodyPr>
            <a:lstStyle/>
            <a:p>
              <a:r>
                <a:rPr lang="en-US" sz="3000" b="1" dirty="0">
                  <a:latin typeface="+mj-lt"/>
                </a:rPr>
                <a:t>s             e</a:t>
              </a:r>
            </a:p>
          </p:txBody>
        </p:sp>
        <p:sp>
          <p:nvSpPr>
            <p:cNvPr id="23" name="TextBox 22"/>
            <p:cNvSpPr txBox="1"/>
            <p:nvPr/>
          </p:nvSpPr>
          <p:spPr>
            <a:xfrm>
              <a:off x="7853925" y="4629088"/>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24" name="TextBox 23"/>
            <p:cNvSpPr txBox="1"/>
            <p:nvPr/>
          </p:nvSpPr>
          <p:spPr>
            <a:xfrm>
              <a:off x="8532440" y="4615234"/>
              <a:ext cx="4656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25" name="Table 24"/>
          <p:cNvGraphicFramePr>
            <a:graphicFrameLocks noGrp="1"/>
          </p:cNvGraphicFramePr>
          <p:nvPr/>
        </p:nvGraphicFramePr>
        <p:xfrm>
          <a:off x="102756" y="44624"/>
          <a:ext cx="8861732" cy="1301270"/>
        </p:xfrm>
        <a:graphic>
          <a:graphicData uri="http://schemas.openxmlformats.org/drawingml/2006/table">
            <a:tbl>
              <a:tblPr firstRow="1" bandRow="1">
                <a:tableStyleId>{5C22544A-7EE6-4342-B048-85BDC9FD1C3A}</a:tableStyleId>
              </a:tblPr>
              <a:tblGrid>
                <a:gridCol w="4430866">
                  <a:extLst>
                    <a:ext uri="{9D8B030D-6E8A-4147-A177-3AD203B41FA5}">
                      <a16:colId xmlns:a16="http://schemas.microsoft.com/office/drawing/2014/main" val="20000"/>
                    </a:ext>
                  </a:extLst>
                </a:gridCol>
                <a:gridCol w="4430866">
                  <a:extLst>
                    <a:ext uri="{9D8B030D-6E8A-4147-A177-3AD203B41FA5}">
                      <a16:colId xmlns:a16="http://schemas.microsoft.com/office/drawing/2014/main" val="20001"/>
                    </a:ext>
                  </a:extLst>
                </a:gridCol>
              </a:tblGrid>
              <a:tr h="130127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a:t>
                      </a:r>
                      <a:r>
                        <a:rPr lang="en-US" sz="3000" b="1" i="0" u="sng" kern="1200" baseline="0" dirty="0" err="1">
                          <a:solidFill>
                            <a:srgbClr val="FFFF00"/>
                          </a:solidFill>
                          <a:latin typeface="+mn-lt"/>
                          <a:ea typeface="+mn-ea"/>
                          <a:cs typeface="+mn-cs"/>
                        </a:rPr>
                        <a:t>Omonogenees</a:t>
                      </a:r>
                      <a:r>
                        <a:rPr lang="en-US" sz="3000" b="1" i="0" u="sng" kern="1200" baseline="0" dirty="0">
                          <a:solidFill>
                            <a:srgbClr val="FFFF00"/>
                          </a:solidFill>
                          <a:latin typeface="+mn-lt"/>
                          <a:ea typeface="+mn-ea"/>
                          <a:cs typeface="+mn-cs"/>
                        </a:rPr>
                        <a:t>” hymn</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لحن "اومونوجينيس"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36128009"/>
      </p:ext>
    </p:extLst>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150072"/>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Word of God</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وكلمة الله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30088" y="17336"/>
            <a:ext cx="9174088" cy="6118494"/>
            <a:chOff x="-30088" y="17336"/>
            <a:chExt cx="9174088" cy="6118494"/>
          </a:xfrm>
        </p:grpSpPr>
        <p:pic>
          <p:nvPicPr>
            <p:cNvPr id="2" name="Picture 1"/>
            <p:cNvPicPr>
              <a:picLocks noChangeAspect="1"/>
            </p:cNvPicPr>
            <p:nvPr/>
          </p:nvPicPr>
          <p:blipFill>
            <a:blip r:embed="rId2"/>
            <a:stretch>
              <a:fillRect/>
            </a:stretch>
          </p:blipFill>
          <p:spPr>
            <a:xfrm flipH="1">
              <a:off x="-30088" y="17336"/>
              <a:ext cx="9174088" cy="6118494"/>
            </a:xfrm>
            <a:prstGeom prst="rect">
              <a:avLst/>
            </a:prstGeom>
          </p:spPr>
        </p:pic>
        <p:sp>
          <p:nvSpPr>
            <p:cNvPr id="4" name="TextBox 3"/>
            <p:cNvSpPr txBox="1"/>
            <p:nvPr/>
          </p:nvSpPr>
          <p:spPr>
            <a:xfrm>
              <a:off x="467544" y="44624"/>
              <a:ext cx="576064" cy="553998"/>
            </a:xfrm>
            <a:prstGeom prst="rect">
              <a:avLst/>
            </a:prstGeom>
            <a:solidFill>
              <a:schemeClr val="bg1"/>
            </a:solidFill>
          </p:spPr>
          <p:txBody>
            <a:bodyPr wrap="square" rtlCol="0">
              <a:spAutoFit/>
            </a:bodyPr>
            <a:lstStyle/>
            <a:p>
              <a:pPr algn="r"/>
              <a:r>
                <a:rPr lang="en-US" sz="3000" b="1" dirty="0" err="1">
                  <a:latin typeface="+mj-lt"/>
                </a:rPr>
                <a:t>ke</a:t>
              </a:r>
              <a:endParaRPr lang="en-US" sz="3000" b="1" dirty="0">
                <a:latin typeface="+mj-lt"/>
              </a:endParaRPr>
            </a:p>
          </p:txBody>
        </p:sp>
        <p:sp>
          <p:nvSpPr>
            <p:cNvPr id="6" name="TextBox 5"/>
            <p:cNvSpPr txBox="1"/>
            <p:nvPr/>
          </p:nvSpPr>
          <p:spPr>
            <a:xfrm>
              <a:off x="1763688" y="66690"/>
              <a:ext cx="576064" cy="553998"/>
            </a:xfrm>
            <a:prstGeom prst="rect">
              <a:avLst/>
            </a:prstGeom>
            <a:solidFill>
              <a:schemeClr val="bg1"/>
            </a:solidFill>
          </p:spPr>
          <p:txBody>
            <a:bodyPr wrap="square" rtlCol="0">
              <a:spAutoFit/>
            </a:bodyPr>
            <a:lstStyle/>
            <a:p>
              <a:pPr algn="r"/>
              <a:r>
                <a:rPr lang="en-US" sz="3000" b="1" dirty="0">
                  <a:latin typeface="+mj-lt"/>
                </a:rPr>
                <a:t>Lo</a:t>
              </a:r>
            </a:p>
          </p:txBody>
        </p:sp>
        <p:sp>
          <p:nvSpPr>
            <p:cNvPr id="7" name="TextBox 6"/>
            <p:cNvSpPr txBox="1"/>
            <p:nvPr/>
          </p:nvSpPr>
          <p:spPr>
            <a:xfrm>
              <a:off x="3779912" y="62142"/>
              <a:ext cx="777044" cy="553998"/>
            </a:xfrm>
            <a:prstGeom prst="rect">
              <a:avLst/>
            </a:prstGeom>
            <a:solidFill>
              <a:schemeClr val="bg1"/>
            </a:solidFill>
          </p:spPr>
          <p:txBody>
            <a:bodyPr wrap="square" rtlCol="0">
              <a:spAutoFit/>
            </a:bodyPr>
            <a:lstStyle/>
            <a:p>
              <a:pPr algn="r"/>
              <a:r>
                <a:rPr lang="en-US" sz="3000" b="1" dirty="0" err="1">
                  <a:latin typeface="+mj-lt"/>
                </a:rPr>
                <a:t>gho</a:t>
              </a:r>
              <a:endParaRPr lang="en-US" sz="3000" b="1" dirty="0">
                <a:latin typeface="+mj-lt"/>
              </a:endParaRPr>
            </a:p>
          </p:txBody>
        </p:sp>
        <p:sp>
          <p:nvSpPr>
            <p:cNvPr id="8" name="TextBox 7"/>
            <p:cNvSpPr txBox="1"/>
            <p:nvPr/>
          </p:nvSpPr>
          <p:spPr>
            <a:xfrm>
              <a:off x="1349540" y="2547262"/>
              <a:ext cx="990212" cy="553998"/>
            </a:xfrm>
            <a:prstGeom prst="rect">
              <a:avLst/>
            </a:prstGeom>
            <a:solidFill>
              <a:schemeClr val="bg1"/>
            </a:solidFill>
          </p:spPr>
          <p:txBody>
            <a:bodyPr wrap="square" rtlCol="0">
              <a:spAutoFit/>
            </a:bodyPr>
            <a:lstStyle/>
            <a:p>
              <a:r>
                <a:rPr lang="en-US" sz="3000" b="1" dirty="0" err="1">
                  <a:latin typeface="+mj-lt"/>
                </a:rPr>
                <a:t>sto</a:t>
              </a:r>
              <a:endParaRPr lang="en-US" sz="3000" b="1" dirty="0">
                <a:latin typeface="+mj-lt"/>
              </a:endParaRPr>
            </a:p>
          </p:txBody>
        </p:sp>
        <p:sp>
          <p:nvSpPr>
            <p:cNvPr id="9" name="TextBox 8"/>
            <p:cNvSpPr txBox="1"/>
            <p:nvPr/>
          </p:nvSpPr>
          <p:spPr>
            <a:xfrm>
              <a:off x="4499992" y="2564904"/>
              <a:ext cx="735124" cy="553998"/>
            </a:xfrm>
            <a:prstGeom prst="rect">
              <a:avLst/>
            </a:prstGeom>
            <a:solidFill>
              <a:schemeClr val="bg1"/>
            </a:solidFill>
          </p:spPr>
          <p:txBody>
            <a:bodyPr wrap="square" rtlCol="0">
              <a:spAutoFit/>
            </a:bodyPr>
            <a:lstStyle/>
            <a:p>
              <a:pPr algn="r"/>
              <a:r>
                <a:rPr lang="en-US" sz="3000" b="1" dirty="0" err="1">
                  <a:latin typeface="+mj-lt"/>
                </a:rPr>
                <a:t>thi</a:t>
              </a:r>
              <a:endParaRPr lang="en-US" sz="3000" b="1" dirty="0">
                <a:latin typeface="+mj-lt"/>
              </a:endParaRPr>
            </a:p>
          </p:txBody>
        </p:sp>
        <p:sp>
          <p:nvSpPr>
            <p:cNvPr id="10" name="TextBox 9"/>
            <p:cNvSpPr txBox="1"/>
            <p:nvPr/>
          </p:nvSpPr>
          <p:spPr>
            <a:xfrm>
              <a:off x="8210808" y="2547262"/>
              <a:ext cx="576064" cy="553998"/>
            </a:xfrm>
            <a:prstGeom prst="rect">
              <a:avLst/>
            </a:prstGeom>
            <a:solidFill>
              <a:schemeClr val="bg1"/>
            </a:solidFill>
          </p:spPr>
          <p:txBody>
            <a:bodyPr wrap="square" rtlCol="0">
              <a:spAutoFit/>
            </a:bodyPr>
            <a:lstStyle/>
            <a:p>
              <a:r>
                <a:rPr lang="en-US" sz="3000" b="1" dirty="0">
                  <a:latin typeface="+mj-lt"/>
                </a:rPr>
                <a:t>o</a:t>
              </a:r>
            </a:p>
          </p:txBody>
        </p:sp>
      </p:grpSp>
    </p:spTree>
    <p:extLst>
      <p:ext uri="{BB962C8B-B14F-4D97-AF65-F5344CB8AC3E}">
        <p14:creationId xmlns:p14="http://schemas.microsoft.com/office/powerpoint/2010/main" val="3145771740"/>
      </p:ext>
    </p:extLst>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9340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eternal and immortal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الذى لا يموت الأزلى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6" name="Group 15"/>
          <p:cNvGrpSpPr/>
          <p:nvPr/>
        </p:nvGrpSpPr>
        <p:grpSpPr>
          <a:xfrm>
            <a:off x="0" y="0"/>
            <a:ext cx="9144000" cy="3429000"/>
            <a:chOff x="0" y="0"/>
            <a:chExt cx="9144000" cy="3429000"/>
          </a:xfrm>
        </p:grpSpPr>
        <p:grpSp>
          <p:nvGrpSpPr>
            <p:cNvPr id="4" name="Group 3"/>
            <p:cNvGrpSpPr/>
            <p:nvPr/>
          </p:nvGrpSpPr>
          <p:grpSpPr>
            <a:xfrm flipH="1">
              <a:off x="0" y="0"/>
              <a:ext cx="9144000" cy="3429000"/>
              <a:chOff x="0" y="0"/>
              <a:chExt cx="9163114" cy="3429000"/>
            </a:xfrm>
          </p:grpSpPr>
          <p:pic>
            <p:nvPicPr>
              <p:cNvPr id="2" name="Picture 1"/>
              <p:cNvPicPr>
                <a:picLocks noChangeAspect="1"/>
              </p:cNvPicPr>
              <p:nvPr/>
            </p:nvPicPr>
            <p:blipFill>
              <a:blip r:embed="rId2"/>
              <a:stretch>
                <a:fillRect/>
              </a:stretch>
            </p:blipFill>
            <p:spPr>
              <a:xfrm>
                <a:off x="0" y="0"/>
                <a:ext cx="9163114" cy="3429000"/>
              </a:xfrm>
              <a:prstGeom prst="rect">
                <a:avLst/>
              </a:prstGeom>
            </p:spPr>
          </p:pic>
          <p:sp>
            <p:nvSpPr>
              <p:cNvPr id="3" name="TextBox 2"/>
              <p:cNvSpPr txBox="1"/>
              <p:nvPr/>
            </p:nvSpPr>
            <p:spPr>
              <a:xfrm>
                <a:off x="0" y="2708920"/>
                <a:ext cx="3275856"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179512" y="188640"/>
              <a:ext cx="576064" cy="553998"/>
            </a:xfrm>
            <a:prstGeom prst="rect">
              <a:avLst/>
            </a:prstGeom>
            <a:solidFill>
              <a:schemeClr val="bg1"/>
            </a:solidFill>
          </p:spPr>
          <p:txBody>
            <a:bodyPr wrap="square" rtlCol="0">
              <a:spAutoFit/>
            </a:bodyPr>
            <a:lstStyle/>
            <a:p>
              <a:pPr algn="r"/>
              <a:r>
                <a:rPr lang="en-US" sz="3000" b="1" dirty="0">
                  <a:latin typeface="+mj-lt"/>
                </a:rPr>
                <a:t>A</a:t>
              </a:r>
            </a:p>
          </p:txBody>
        </p:sp>
        <p:sp>
          <p:nvSpPr>
            <p:cNvPr id="7" name="TextBox 6"/>
            <p:cNvSpPr txBox="1"/>
            <p:nvPr/>
          </p:nvSpPr>
          <p:spPr>
            <a:xfrm>
              <a:off x="2051720" y="188640"/>
              <a:ext cx="792088"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8" name="TextBox 7"/>
            <p:cNvSpPr txBox="1"/>
            <p:nvPr/>
          </p:nvSpPr>
          <p:spPr>
            <a:xfrm>
              <a:off x="4860032" y="170237"/>
              <a:ext cx="576064" cy="553998"/>
            </a:xfrm>
            <a:prstGeom prst="rect">
              <a:avLst/>
            </a:prstGeom>
            <a:solidFill>
              <a:schemeClr val="bg1"/>
            </a:solidFill>
          </p:spPr>
          <p:txBody>
            <a:bodyPr wrap="square" rtlCol="0">
              <a:spAutoFit/>
            </a:bodyPr>
            <a:lstStyle/>
            <a:p>
              <a:pPr algn="r"/>
              <a:r>
                <a:rPr lang="en-US" sz="3000" b="1" dirty="0" err="1">
                  <a:latin typeface="+mj-lt"/>
                </a:rPr>
                <a:t>na</a:t>
              </a:r>
              <a:endParaRPr lang="en-US" sz="3000" b="1" dirty="0">
                <a:latin typeface="+mj-lt"/>
              </a:endParaRPr>
            </a:p>
          </p:txBody>
        </p:sp>
        <p:sp>
          <p:nvSpPr>
            <p:cNvPr id="9" name="TextBox 8"/>
            <p:cNvSpPr txBox="1"/>
            <p:nvPr/>
          </p:nvSpPr>
          <p:spPr>
            <a:xfrm>
              <a:off x="7884368" y="213178"/>
              <a:ext cx="576064" cy="553998"/>
            </a:xfrm>
            <a:prstGeom prst="rect">
              <a:avLst/>
            </a:prstGeom>
            <a:solidFill>
              <a:schemeClr val="bg1"/>
            </a:solidFill>
          </p:spPr>
          <p:txBody>
            <a:bodyPr wrap="square" rtlCol="0">
              <a:spAutoFit/>
            </a:bodyPr>
            <a:lstStyle/>
            <a:p>
              <a:pPr algn="r"/>
              <a:r>
                <a:rPr lang="en-US" sz="3000" b="1" dirty="0">
                  <a:latin typeface="+mj-lt"/>
                </a:rPr>
                <a:t>to</a:t>
              </a:r>
            </a:p>
          </p:txBody>
        </p:sp>
        <p:sp>
          <p:nvSpPr>
            <p:cNvPr id="10" name="TextBox 9"/>
            <p:cNvSpPr txBox="1"/>
            <p:nvPr/>
          </p:nvSpPr>
          <p:spPr>
            <a:xfrm>
              <a:off x="8556814" y="213178"/>
              <a:ext cx="468560"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179512" y="931278"/>
              <a:ext cx="576064" cy="553998"/>
            </a:xfrm>
            <a:prstGeom prst="rect">
              <a:avLst/>
            </a:prstGeom>
            <a:solidFill>
              <a:schemeClr val="bg1"/>
            </a:solidFill>
          </p:spPr>
          <p:txBody>
            <a:bodyPr wrap="square" rtlCol="0">
              <a:spAutoFit/>
            </a:bodyPr>
            <a:lstStyle/>
            <a:p>
              <a:pPr algn="r"/>
              <a:r>
                <a:rPr lang="en-US" sz="3000" b="1" dirty="0">
                  <a:latin typeface="+mj-lt"/>
                </a:rPr>
                <a:t>A</a:t>
              </a:r>
            </a:p>
          </p:txBody>
        </p:sp>
        <p:sp>
          <p:nvSpPr>
            <p:cNvPr id="12" name="TextBox 11"/>
            <p:cNvSpPr txBox="1"/>
            <p:nvPr/>
          </p:nvSpPr>
          <p:spPr>
            <a:xfrm>
              <a:off x="2051720" y="931278"/>
              <a:ext cx="792088"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4860032" y="912875"/>
              <a:ext cx="576064" cy="553998"/>
            </a:xfrm>
            <a:prstGeom prst="rect">
              <a:avLst/>
            </a:prstGeom>
            <a:solidFill>
              <a:schemeClr val="bg1"/>
            </a:solidFill>
          </p:spPr>
          <p:txBody>
            <a:bodyPr wrap="square" rtlCol="0">
              <a:spAutoFit/>
            </a:bodyPr>
            <a:lstStyle/>
            <a:p>
              <a:pPr algn="r"/>
              <a:r>
                <a:rPr lang="en-US" sz="3000" b="1" dirty="0" err="1">
                  <a:latin typeface="+mj-lt"/>
                </a:rPr>
                <a:t>na</a:t>
              </a:r>
              <a:endParaRPr lang="en-US" sz="3000" b="1" dirty="0">
                <a:latin typeface="+mj-lt"/>
              </a:endParaRPr>
            </a:p>
          </p:txBody>
        </p:sp>
        <p:sp>
          <p:nvSpPr>
            <p:cNvPr id="14" name="TextBox 13"/>
            <p:cNvSpPr txBox="1"/>
            <p:nvPr/>
          </p:nvSpPr>
          <p:spPr>
            <a:xfrm>
              <a:off x="7884368" y="955816"/>
              <a:ext cx="576064" cy="553998"/>
            </a:xfrm>
            <a:prstGeom prst="rect">
              <a:avLst/>
            </a:prstGeom>
            <a:solidFill>
              <a:schemeClr val="bg1"/>
            </a:solidFill>
          </p:spPr>
          <p:txBody>
            <a:bodyPr wrap="square" rtlCol="0">
              <a:spAutoFit/>
            </a:bodyPr>
            <a:lstStyle/>
            <a:p>
              <a:pPr algn="r"/>
              <a:r>
                <a:rPr lang="en-US" sz="3000" b="1" dirty="0">
                  <a:latin typeface="+mj-lt"/>
                </a:rPr>
                <a:t>to</a:t>
              </a:r>
            </a:p>
          </p:txBody>
        </p:sp>
        <p:sp>
          <p:nvSpPr>
            <p:cNvPr id="15" name="TextBox 14"/>
            <p:cNvSpPr txBox="1"/>
            <p:nvPr/>
          </p:nvSpPr>
          <p:spPr>
            <a:xfrm>
              <a:off x="4337720" y="2708920"/>
              <a:ext cx="468560"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val="3586688255"/>
      </p:ext>
    </p:extLst>
  </p:cSld>
  <p:clrMapOvr>
    <a:masterClrMapping/>
  </p:clrMapOvr>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700" b="1" i="0" kern="1200" dirty="0">
                          <a:solidFill>
                            <a:srgbClr val="FFFF99"/>
                          </a:solidFill>
                          <a:latin typeface="+mn-lt"/>
                          <a:ea typeface="+mn-ea"/>
                          <a:cs typeface="+mn-cs"/>
                        </a:rPr>
                        <a:t>the eternal and immortal Word of God; who for our salvation did will to be incarnate of the</a:t>
                      </a:r>
                      <a:r>
                        <a:rPr lang="en-US" sz="2700" b="1" i="0" kern="1200" baseline="0" dirty="0">
                          <a:solidFill>
                            <a:srgbClr val="FFFF99"/>
                          </a:solidFill>
                          <a:latin typeface="+mn-lt"/>
                          <a:ea typeface="+mn-ea"/>
                          <a:cs typeface="+mn-cs"/>
                        </a:rPr>
                        <a:t> </a:t>
                      </a:r>
                      <a:r>
                        <a:rPr lang="en-US" sz="2700" b="1" i="0" kern="1200" dirty="0">
                          <a:solidFill>
                            <a:srgbClr val="FFFF99"/>
                          </a:solidFill>
                          <a:latin typeface="+mn-lt"/>
                          <a:ea typeface="+mn-ea"/>
                          <a:cs typeface="+mn-cs"/>
                        </a:rPr>
                        <a:t>holy </a:t>
                      </a:r>
                      <a:r>
                        <a:rPr lang="en-US" sz="2700" b="1" i="0" kern="1200" dirty="0" err="1">
                          <a:solidFill>
                            <a:srgbClr val="FFFF99"/>
                          </a:solidFill>
                          <a:latin typeface="+mn-lt"/>
                          <a:ea typeface="+mn-ea"/>
                          <a:cs typeface="+mn-cs"/>
                        </a:rPr>
                        <a:t>Theotokos</a:t>
                      </a:r>
                      <a:r>
                        <a:rPr lang="en-US" sz="2700" b="1" i="0" kern="1200" dirty="0">
                          <a:solidFill>
                            <a:srgbClr val="FFFF99"/>
                          </a:solidFill>
                          <a:latin typeface="+mn-lt"/>
                          <a:ea typeface="+mn-ea"/>
                          <a:cs typeface="+mn-cs"/>
                        </a:rPr>
                        <a:t> (and ever Virgin Mary)2.</a:t>
                      </a:r>
                      <a:endParaRPr lang="fi-FI" sz="27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dirty="0" err="1">
                          <a:solidFill>
                            <a:schemeClr val="bg1"/>
                          </a:solidFill>
                        </a:rPr>
                        <a:t>Athanatos</a:t>
                      </a:r>
                      <a:r>
                        <a:rPr lang="en-US" sz="3000" dirty="0">
                          <a:solidFill>
                            <a:schemeClr val="bg1"/>
                          </a:solidFill>
                        </a:rPr>
                        <a:t> </a:t>
                      </a:r>
                      <a:r>
                        <a:rPr lang="en-US" sz="3000" dirty="0" err="1">
                          <a:solidFill>
                            <a:schemeClr val="bg1"/>
                          </a:solidFill>
                        </a:rPr>
                        <a:t>ei</a:t>
                      </a:r>
                      <a:r>
                        <a:rPr lang="en-US" sz="3000" dirty="0">
                          <a:solidFill>
                            <a:schemeClr val="bg1"/>
                          </a:solidFill>
                        </a:rPr>
                        <a:t> </a:t>
                      </a:r>
                      <a:r>
                        <a:rPr lang="en-US" sz="3000" dirty="0" err="1">
                          <a:solidFill>
                            <a:schemeClr val="bg1"/>
                          </a:solidFill>
                        </a:rPr>
                        <a:t>parkhon</a:t>
                      </a:r>
                      <a:r>
                        <a:rPr lang="en-US" sz="3000" dirty="0">
                          <a:solidFill>
                            <a:schemeClr val="bg1"/>
                          </a:solidFill>
                        </a:rPr>
                        <a:t> </a:t>
                      </a:r>
                      <a:r>
                        <a:rPr lang="en-US" sz="3000" dirty="0" err="1">
                          <a:solidFill>
                            <a:schemeClr val="bg1"/>
                          </a:solidFill>
                        </a:rPr>
                        <a:t>ke</a:t>
                      </a:r>
                      <a:r>
                        <a:rPr lang="en-US" sz="3000" dirty="0">
                          <a:solidFill>
                            <a:schemeClr val="bg1"/>
                          </a:solidFill>
                        </a:rPr>
                        <a:t> kata </a:t>
                      </a:r>
                      <a:r>
                        <a:rPr lang="en-US" sz="3000" dirty="0" err="1">
                          <a:solidFill>
                            <a:schemeClr val="bg1"/>
                          </a:solidFill>
                        </a:rPr>
                        <a:t>zexa</a:t>
                      </a:r>
                      <a:r>
                        <a:rPr lang="en-US" sz="3000" dirty="0">
                          <a:solidFill>
                            <a:schemeClr val="bg1"/>
                          </a:solidFill>
                        </a:rPr>
                        <a:t> </a:t>
                      </a:r>
                      <a:r>
                        <a:rPr lang="en-US" sz="3000" dirty="0" err="1">
                          <a:solidFill>
                            <a:schemeClr val="bg1"/>
                          </a:solidFill>
                        </a:rPr>
                        <a:t>menos</a:t>
                      </a:r>
                      <a:r>
                        <a:rPr lang="en-US" sz="3000" dirty="0">
                          <a:solidFill>
                            <a:schemeClr val="bg1"/>
                          </a:solidFill>
                        </a:rPr>
                        <a:t>: </a:t>
                      </a:r>
                      <a:r>
                        <a:rPr lang="en-US" sz="3000" dirty="0" err="1">
                          <a:solidFill>
                            <a:schemeClr val="bg1"/>
                          </a:solidFill>
                        </a:rPr>
                        <a:t>zeyateen</a:t>
                      </a:r>
                      <a:r>
                        <a:rPr lang="en-US" sz="3000" baseline="0" dirty="0">
                          <a:solidFill>
                            <a:schemeClr val="bg1"/>
                          </a:solidFill>
                        </a:rPr>
                        <a:t> e-</a:t>
                      </a:r>
                      <a:r>
                        <a:rPr lang="en-US" sz="3000" baseline="0" dirty="0" err="1">
                          <a:solidFill>
                            <a:schemeClr val="bg1"/>
                          </a:solidFill>
                        </a:rPr>
                        <a:t>meteran</a:t>
                      </a:r>
                      <a:r>
                        <a:rPr lang="en-US" sz="3000" baseline="0" dirty="0">
                          <a:solidFill>
                            <a:schemeClr val="bg1"/>
                          </a:solidFill>
                        </a:rPr>
                        <a:t> </a:t>
                      </a:r>
                      <a:r>
                        <a:rPr lang="en-US" sz="3000" baseline="0" dirty="0" err="1">
                          <a:solidFill>
                            <a:schemeClr val="bg1"/>
                          </a:solidFill>
                        </a:rPr>
                        <a:t>soteerian</a:t>
                      </a:r>
                      <a:r>
                        <a:rPr lang="en-US" sz="3000" baseline="0" dirty="0">
                          <a:solidFill>
                            <a:schemeClr val="bg1"/>
                          </a:solidFill>
                        </a:rPr>
                        <a:t> </a:t>
                      </a:r>
                      <a:r>
                        <a:rPr lang="en-US" sz="3000" baseline="0" dirty="0" err="1">
                          <a:solidFill>
                            <a:schemeClr val="bg1"/>
                          </a:solidFill>
                        </a:rPr>
                        <a:t>carkothi</a:t>
                      </a:r>
                      <a:r>
                        <a:rPr lang="en-US" sz="3000" baseline="0" dirty="0">
                          <a:solidFill>
                            <a:schemeClr val="bg1"/>
                          </a:solidFill>
                        </a:rPr>
                        <a:t>-ne </a:t>
                      </a:r>
                      <a:r>
                        <a:rPr lang="en-US" sz="3000" baseline="0" dirty="0" err="1">
                          <a:solidFill>
                            <a:schemeClr val="bg1"/>
                          </a:solidFill>
                        </a:rPr>
                        <a:t>ktees</a:t>
                      </a:r>
                      <a:r>
                        <a:rPr lang="en-US" sz="3000" baseline="0" dirty="0">
                          <a:solidFill>
                            <a:schemeClr val="bg1"/>
                          </a:solidFill>
                        </a:rPr>
                        <a:t> </a:t>
                      </a:r>
                      <a:r>
                        <a:rPr lang="en-US" sz="3000" baseline="0" dirty="0" err="1">
                          <a:solidFill>
                            <a:schemeClr val="bg1"/>
                          </a:solidFill>
                        </a:rPr>
                        <a:t>agia</a:t>
                      </a:r>
                      <a:r>
                        <a:rPr lang="en-US" sz="3000" baseline="0" dirty="0">
                          <a:solidFill>
                            <a:schemeClr val="bg1"/>
                          </a:solidFill>
                        </a:rPr>
                        <a:t> </a:t>
                      </a:r>
                      <a:r>
                        <a:rPr lang="en-US" sz="3000" baseline="0" dirty="0" err="1">
                          <a:solidFill>
                            <a:schemeClr val="bg1"/>
                          </a:solidFill>
                        </a:rPr>
                        <a:t>theotoko</a:t>
                      </a:r>
                      <a:r>
                        <a:rPr lang="en-US" sz="3000" baseline="0" dirty="0">
                          <a:solidFill>
                            <a:schemeClr val="bg1"/>
                          </a:solidFill>
                        </a:rPr>
                        <a:t> </a:t>
                      </a:r>
                      <a:r>
                        <a:rPr lang="en-US" sz="3000" baseline="0" dirty="0" err="1">
                          <a:solidFill>
                            <a:schemeClr val="bg1"/>
                          </a:solidFill>
                        </a:rPr>
                        <a:t>ke</a:t>
                      </a:r>
                      <a:r>
                        <a:rPr lang="en-US" sz="3000" baseline="0" dirty="0">
                          <a:solidFill>
                            <a:schemeClr val="bg1"/>
                          </a:solidFill>
                        </a:rPr>
                        <a:t> a-</a:t>
                      </a:r>
                      <a:r>
                        <a:rPr lang="en-US" sz="3000" baseline="0" dirty="0" err="1">
                          <a:solidFill>
                            <a:schemeClr val="bg1"/>
                          </a:solidFill>
                        </a:rPr>
                        <a:t>ei</a:t>
                      </a:r>
                      <a:r>
                        <a:rPr lang="en-US" sz="3000" baseline="0" dirty="0">
                          <a:solidFill>
                            <a:schemeClr val="bg1"/>
                          </a:solidFill>
                        </a:rPr>
                        <a:t> </a:t>
                      </a:r>
                      <a:r>
                        <a:rPr lang="en-US" sz="3000" baseline="0" dirty="0" err="1">
                          <a:solidFill>
                            <a:schemeClr val="bg1"/>
                          </a:solidFill>
                        </a:rPr>
                        <a:t>partheno</a:t>
                      </a:r>
                      <a:r>
                        <a:rPr lang="en-US" sz="3000" baseline="0" dirty="0">
                          <a:solidFill>
                            <a:schemeClr val="bg1"/>
                          </a:solidFill>
                        </a:rPr>
                        <a:t> </a:t>
                      </a:r>
                      <a:r>
                        <a:rPr lang="en-US" sz="3000" baseline="0" dirty="0" err="1">
                          <a:solidFill>
                            <a:schemeClr val="bg1"/>
                          </a:solidFill>
                        </a:rPr>
                        <a:t>marias</a:t>
                      </a:r>
                      <a:r>
                        <a:rPr lang="en-US" sz="3000" baseline="0" dirty="0">
                          <a:solidFill>
                            <a:schemeClr val="bg1"/>
                          </a:solidFill>
                        </a:rPr>
                        <a:t>.</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أثاناطوس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chemeClr val="bg1"/>
                          </a:solidFill>
                        </a:rPr>
                        <a:t>إي بارخون كى كاطا ذيكسامينوس: ذياتين إيميتران سوتيريان: ساركوثيني كتيس أجياس ثيؤتوكو كى أ اى بارثينو مارياس . </a:t>
                      </a:r>
                      <a:endParaRPr lang="en-CA" sz="30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dirty="0">
                          <a:solidFill>
                            <a:srgbClr val="FFFF99"/>
                          </a:solidFill>
                        </a:rPr>
                        <a:t>الذى لا يموت الأزلى القابل كل شيء من أجل خلاصنا المتجسد من القديسة والدة الإله (الدائمة البتولية مريم)2.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01684717"/>
      </p:ext>
    </p:extLst>
  </p:cSld>
  <p:clrMapOvr>
    <a:masterClrMapping/>
  </p:clrMapOvr>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بغير استحالة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5" name="Group 14"/>
          <p:cNvGrpSpPr/>
          <p:nvPr/>
        </p:nvGrpSpPr>
        <p:grpSpPr>
          <a:xfrm>
            <a:off x="0" y="0"/>
            <a:ext cx="9144000" cy="3356992"/>
            <a:chOff x="0" y="0"/>
            <a:chExt cx="9144000" cy="3356992"/>
          </a:xfrm>
        </p:grpSpPr>
        <p:grpSp>
          <p:nvGrpSpPr>
            <p:cNvPr id="3" name="Group 2"/>
            <p:cNvGrpSpPr/>
            <p:nvPr/>
          </p:nvGrpSpPr>
          <p:grpSpPr>
            <a:xfrm flipH="1">
              <a:off x="0" y="0"/>
              <a:ext cx="9144000" cy="3356992"/>
              <a:chOff x="0" y="0"/>
              <a:chExt cx="9146090" cy="3356992"/>
            </a:xfrm>
          </p:grpSpPr>
          <p:pic>
            <p:nvPicPr>
              <p:cNvPr id="2" name="Picture 1"/>
              <p:cNvPicPr>
                <a:picLocks noChangeAspect="1"/>
              </p:cNvPicPr>
              <p:nvPr/>
            </p:nvPicPr>
            <p:blipFill>
              <a:blip r:embed="rId2"/>
              <a:stretch>
                <a:fillRect/>
              </a:stretch>
            </p:blipFill>
            <p:spPr>
              <a:xfrm>
                <a:off x="0" y="0"/>
                <a:ext cx="9146090" cy="3356992"/>
              </a:xfrm>
              <a:prstGeom prst="rect">
                <a:avLst/>
              </a:prstGeom>
            </p:spPr>
          </p:pic>
          <p:sp>
            <p:nvSpPr>
              <p:cNvPr id="4" name="TextBox 3"/>
              <p:cNvSpPr txBox="1"/>
              <p:nvPr/>
            </p:nvSpPr>
            <p:spPr>
              <a:xfrm>
                <a:off x="144016" y="2564904"/>
                <a:ext cx="4644008"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357188" y="188640"/>
              <a:ext cx="468560"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3858306" y="188640"/>
              <a:ext cx="468560" cy="553998"/>
            </a:xfrm>
            <a:prstGeom prst="rect">
              <a:avLst/>
            </a:prstGeom>
            <a:solidFill>
              <a:schemeClr val="bg1"/>
            </a:solidFill>
          </p:spPr>
          <p:txBody>
            <a:bodyPr wrap="square" rtlCol="0">
              <a:spAutoFit/>
            </a:bodyPr>
            <a:lstStyle/>
            <a:p>
              <a:r>
                <a:rPr lang="en-US" sz="3000" b="1" dirty="0">
                  <a:latin typeface="+mj-lt"/>
                </a:rPr>
                <a:t>t</a:t>
              </a:r>
            </a:p>
          </p:txBody>
        </p:sp>
        <p:sp>
          <p:nvSpPr>
            <p:cNvPr id="8" name="TextBox 7"/>
            <p:cNvSpPr txBox="1"/>
            <p:nvPr/>
          </p:nvSpPr>
          <p:spPr>
            <a:xfrm>
              <a:off x="4788024" y="188640"/>
              <a:ext cx="720080" cy="553998"/>
            </a:xfrm>
            <a:prstGeom prst="rect">
              <a:avLst/>
            </a:prstGeom>
            <a:solidFill>
              <a:schemeClr val="bg1"/>
            </a:solidFill>
          </p:spPr>
          <p:txBody>
            <a:bodyPr wrap="square" rtlCol="0">
              <a:spAutoFit/>
            </a:bodyPr>
            <a:lstStyle/>
            <a:p>
              <a:r>
                <a:rPr lang="en-US" sz="3000" b="1" dirty="0">
                  <a:latin typeface="+mj-lt"/>
                </a:rPr>
                <a:t>re</a:t>
              </a:r>
            </a:p>
          </p:txBody>
        </p:sp>
        <p:sp>
          <p:nvSpPr>
            <p:cNvPr id="9" name="TextBox 8"/>
            <p:cNvSpPr txBox="1"/>
            <p:nvPr/>
          </p:nvSpPr>
          <p:spPr>
            <a:xfrm>
              <a:off x="7884368" y="243492"/>
              <a:ext cx="1259632" cy="523220"/>
            </a:xfrm>
            <a:prstGeom prst="rect">
              <a:avLst/>
            </a:prstGeom>
            <a:solidFill>
              <a:schemeClr val="bg1"/>
            </a:solidFill>
          </p:spPr>
          <p:txBody>
            <a:bodyPr wrap="square" rtlCol="0">
              <a:spAutoFit/>
            </a:bodyPr>
            <a:lstStyle/>
            <a:p>
              <a:r>
                <a:rPr lang="en-US" sz="2800" b="1" dirty="0" err="1">
                  <a:latin typeface="+mj-lt"/>
                </a:rPr>
                <a:t>pto</a:t>
              </a:r>
              <a:r>
                <a:rPr lang="en-US" sz="2800" b="1" dirty="0">
                  <a:latin typeface="+mj-lt"/>
                </a:rPr>
                <a:t>    s</a:t>
              </a:r>
            </a:p>
          </p:txBody>
        </p:sp>
        <p:pic>
          <p:nvPicPr>
            <p:cNvPr id="10" name="Picture 9"/>
            <p:cNvPicPr>
              <a:picLocks noChangeAspect="1"/>
            </p:cNvPicPr>
            <p:nvPr/>
          </p:nvPicPr>
          <p:blipFill>
            <a:blip r:embed="rId3"/>
            <a:stretch>
              <a:fillRect/>
            </a:stretch>
          </p:blipFill>
          <p:spPr>
            <a:xfrm>
              <a:off x="8500329" y="217989"/>
              <a:ext cx="257175" cy="247650"/>
            </a:xfrm>
            <a:prstGeom prst="rect">
              <a:avLst/>
            </a:prstGeom>
          </p:spPr>
        </p:pic>
        <p:sp>
          <p:nvSpPr>
            <p:cNvPr id="11" name="TextBox 10"/>
            <p:cNvSpPr txBox="1"/>
            <p:nvPr/>
          </p:nvSpPr>
          <p:spPr>
            <a:xfrm>
              <a:off x="357188" y="966873"/>
              <a:ext cx="468560" cy="553998"/>
            </a:xfrm>
            <a:prstGeom prst="rect">
              <a:avLst/>
            </a:prstGeom>
            <a:solidFill>
              <a:schemeClr val="bg1"/>
            </a:solidFill>
          </p:spPr>
          <p:txBody>
            <a:bodyPr wrap="square" rtlCol="0">
              <a:spAutoFit/>
            </a:bodyPr>
            <a:lstStyle/>
            <a:p>
              <a:r>
                <a:rPr lang="en-US" sz="3000" b="1" dirty="0">
                  <a:latin typeface="+mj-lt"/>
                </a:rPr>
                <a:t>A</a:t>
              </a:r>
            </a:p>
          </p:txBody>
        </p:sp>
        <p:sp>
          <p:nvSpPr>
            <p:cNvPr id="12" name="TextBox 11"/>
            <p:cNvSpPr txBox="1"/>
            <p:nvPr/>
          </p:nvSpPr>
          <p:spPr>
            <a:xfrm>
              <a:off x="3858306" y="966873"/>
              <a:ext cx="468560" cy="553998"/>
            </a:xfrm>
            <a:prstGeom prst="rect">
              <a:avLst/>
            </a:prstGeom>
            <a:solidFill>
              <a:schemeClr val="bg1"/>
            </a:solidFill>
          </p:spPr>
          <p:txBody>
            <a:bodyPr wrap="square" rtlCol="0">
              <a:spAutoFit/>
            </a:bodyPr>
            <a:lstStyle/>
            <a:p>
              <a:r>
                <a:rPr lang="en-US" sz="3000" b="1" dirty="0">
                  <a:latin typeface="+mj-lt"/>
                </a:rPr>
                <a:t>t</a:t>
              </a:r>
            </a:p>
          </p:txBody>
        </p:sp>
        <p:sp>
          <p:nvSpPr>
            <p:cNvPr id="13" name="TextBox 12"/>
            <p:cNvSpPr txBox="1"/>
            <p:nvPr/>
          </p:nvSpPr>
          <p:spPr>
            <a:xfrm>
              <a:off x="4788024" y="966873"/>
              <a:ext cx="720080" cy="553998"/>
            </a:xfrm>
            <a:prstGeom prst="rect">
              <a:avLst/>
            </a:prstGeom>
            <a:solidFill>
              <a:schemeClr val="bg1"/>
            </a:solidFill>
          </p:spPr>
          <p:txBody>
            <a:bodyPr wrap="square" rtlCol="0">
              <a:spAutoFit/>
            </a:bodyPr>
            <a:lstStyle/>
            <a:p>
              <a:r>
                <a:rPr lang="en-US" sz="3000" b="1" dirty="0">
                  <a:latin typeface="+mj-lt"/>
                </a:rPr>
                <a:t>re</a:t>
              </a:r>
            </a:p>
          </p:txBody>
        </p:sp>
        <p:sp>
          <p:nvSpPr>
            <p:cNvPr id="14" name="TextBox 13"/>
            <p:cNvSpPr txBox="1"/>
            <p:nvPr/>
          </p:nvSpPr>
          <p:spPr>
            <a:xfrm>
              <a:off x="7884368" y="1021725"/>
              <a:ext cx="720080" cy="523220"/>
            </a:xfrm>
            <a:prstGeom prst="rect">
              <a:avLst/>
            </a:prstGeom>
            <a:solidFill>
              <a:schemeClr val="bg1"/>
            </a:solidFill>
          </p:spPr>
          <p:txBody>
            <a:bodyPr wrap="square" rtlCol="0">
              <a:spAutoFit/>
            </a:bodyPr>
            <a:lstStyle/>
            <a:p>
              <a:r>
                <a:rPr lang="en-US" sz="2800" b="1" dirty="0" err="1">
                  <a:latin typeface="+mj-lt"/>
                </a:rPr>
                <a:t>pto</a:t>
              </a:r>
              <a:endParaRPr lang="en-US" sz="2800" b="1" dirty="0">
                <a:latin typeface="+mj-lt"/>
              </a:endParaRPr>
            </a:p>
          </p:txBody>
        </p:sp>
        <p:sp>
          <p:nvSpPr>
            <p:cNvPr id="19" name="TextBox 18"/>
            <p:cNvSpPr txBox="1"/>
            <p:nvPr/>
          </p:nvSpPr>
          <p:spPr>
            <a:xfrm>
              <a:off x="3487002" y="2638113"/>
              <a:ext cx="720080"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val="645223904"/>
      </p:ext>
    </p:extLst>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became man and was crucified, the Christ God. Trampled down death by death.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At-</a:t>
                      </a:r>
                      <a:r>
                        <a:rPr lang="en-US" sz="3100" dirty="0" err="1">
                          <a:solidFill>
                            <a:schemeClr val="bg1"/>
                          </a:solidFill>
                        </a:rPr>
                        <a:t>reptos</a:t>
                      </a:r>
                      <a:r>
                        <a:rPr lang="en-US" sz="3100" dirty="0">
                          <a:solidFill>
                            <a:schemeClr val="bg1"/>
                          </a:solidFill>
                        </a:rPr>
                        <a:t> </a:t>
                      </a:r>
                      <a:r>
                        <a:rPr lang="en-US" sz="3100" dirty="0" err="1">
                          <a:solidFill>
                            <a:schemeClr val="bg1"/>
                          </a:solidFill>
                        </a:rPr>
                        <a:t>enen</a:t>
                      </a:r>
                      <a:r>
                        <a:rPr lang="en-US" sz="3100" dirty="0">
                          <a:solidFill>
                            <a:schemeClr val="bg1"/>
                          </a:solidFill>
                        </a:rPr>
                        <a:t> </a:t>
                      </a:r>
                      <a:r>
                        <a:rPr lang="en-US" sz="3100" dirty="0" err="1">
                          <a:solidFill>
                            <a:schemeClr val="bg1"/>
                          </a:solidFill>
                        </a:rPr>
                        <a:t>ethro-besas</a:t>
                      </a:r>
                      <a:r>
                        <a:rPr lang="en-US" sz="3100" dirty="0">
                          <a:solidFill>
                            <a:schemeClr val="bg1"/>
                          </a:solidFill>
                        </a:rPr>
                        <a:t> o </a:t>
                      </a:r>
                      <a:r>
                        <a:rPr lang="en-US" sz="3100" dirty="0" err="1">
                          <a:solidFill>
                            <a:schemeClr val="bg1"/>
                          </a:solidFill>
                        </a:rPr>
                        <a:t>stavrotees</a:t>
                      </a:r>
                      <a:r>
                        <a:rPr lang="en-US" sz="3100" dirty="0">
                          <a:solidFill>
                            <a:schemeClr val="bg1"/>
                          </a:solidFill>
                        </a:rPr>
                        <a:t> </a:t>
                      </a:r>
                      <a:r>
                        <a:rPr lang="en-US" sz="3100" dirty="0" err="1">
                          <a:solidFill>
                            <a:schemeClr val="bg1"/>
                          </a:solidFill>
                        </a:rPr>
                        <a:t>te</a:t>
                      </a:r>
                      <a:r>
                        <a:rPr lang="en-US" sz="3100" dirty="0">
                          <a:solidFill>
                            <a:schemeClr val="bg1"/>
                          </a:solidFill>
                        </a:rPr>
                        <a:t> </a:t>
                      </a:r>
                      <a:r>
                        <a:rPr lang="en-US" sz="3100" dirty="0" err="1">
                          <a:solidFill>
                            <a:schemeClr val="bg1"/>
                          </a:solidFill>
                        </a:rPr>
                        <a:t>Ekhreste</a:t>
                      </a:r>
                      <a:r>
                        <a:rPr lang="en-US" sz="3100" baseline="0" dirty="0">
                          <a:solidFill>
                            <a:schemeClr val="bg1"/>
                          </a:solidFill>
                        </a:rPr>
                        <a:t> O </a:t>
                      </a:r>
                      <a:r>
                        <a:rPr lang="en-US" sz="3100" baseline="0" dirty="0" err="1">
                          <a:solidFill>
                            <a:schemeClr val="bg1"/>
                          </a:solidFill>
                        </a:rPr>
                        <a:t>Theos</a:t>
                      </a:r>
                      <a:r>
                        <a:rPr lang="en-US" sz="3100" baseline="0" dirty="0">
                          <a:solidFill>
                            <a:schemeClr val="bg1"/>
                          </a:solidFill>
                        </a:rPr>
                        <a:t> </a:t>
                      </a:r>
                      <a:r>
                        <a:rPr lang="en-US" sz="3100" baseline="0" dirty="0" err="1">
                          <a:solidFill>
                            <a:schemeClr val="bg1"/>
                          </a:solidFill>
                        </a:rPr>
                        <a:t>thanato</a:t>
                      </a:r>
                      <a:r>
                        <a:rPr lang="en-US" sz="3100" baseline="0" dirty="0">
                          <a:solidFill>
                            <a:schemeClr val="bg1"/>
                          </a:solidFill>
                        </a:rPr>
                        <a:t> </a:t>
                      </a:r>
                      <a:r>
                        <a:rPr lang="en-US" sz="3100" baseline="0" dirty="0" err="1">
                          <a:solidFill>
                            <a:schemeClr val="bg1"/>
                          </a:solidFill>
                        </a:rPr>
                        <a:t>thanaton</a:t>
                      </a:r>
                      <a:r>
                        <a:rPr lang="en-US" sz="3100" baseline="0" dirty="0">
                          <a:solidFill>
                            <a:schemeClr val="bg1"/>
                          </a:solidFill>
                        </a:rPr>
                        <a:t> </a:t>
                      </a:r>
                      <a:r>
                        <a:rPr lang="en-US" sz="3100" baseline="0" dirty="0" err="1">
                          <a:solidFill>
                            <a:schemeClr val="bg1"/>
                          </a:solidFill>
                        </a:rPr>
                        <a:t>pateesas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أتريبتوس إنان إثرو بيساس أو إسطاﭭروتيس تي إخريستى أوثيؤس ثاناطو ثاناطون باتيساس: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بغير استحالة المتأنس المصلوب المسيح الإله. بالموت داس الموت.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72583056"/>
      </p:ext>
    </p:extLst>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One of the Holy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Trinity, who is glorified with the Father and the Holy Spirit, save us.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aseline="0" dirty="0" err="1">
                          <a:solidFill>
                            <a:schemeClr val="bg1"/>
                          </a:solidFill>
                        </a:rPr>
                        <a:t>ies</a:t>
                      </a:r>
                      <a:r>
                        <a:rPr lang="en-US" sz="3100" baseline="0" dirty="0">
                          <a:solidFill>
                            <a:schemeClr val="bg1"/>
                          </a:solidFill>
                        </a:rPr>
                        <a:t> </a:t>
                      </a:r>
                      <a:r>
                        <a:rPr lang="en-US" sz="3100" baseline="0" dirty="0" err="1">
                          <a:solidFill>
                            <a:schemeClr val="bg1"/>
                          </a:solidFill>
                        </a:rPr>
                        <a:t>oon</a:t>
                      </a:r>
                      <a:r>
                        <a:rPr lang="en-US" sz="3100" baseline="0" dirty="0">
                          <a:solidFill>
                            <a:schemeClr val="bg1"/>
                          </a:solidFill>
                        </a:rPr>
                        <a:t> tees </a:t>
                      </a:r>
                      <a:r>
                        <a:rPr lang="en-US" sz="3100" baseline="0" dirty="0" err="1">
                          <a:solidFill>
                            <a:schemeClr val="bg1"/>
                          </a:solidFill>
                        </a:rPr>
                        <a:t>agias</a:t>
                      </a:r>
                      <a:r>
                        <a:rPr lang="en-US" sz="3100" baseline="0" dirty="0">
                          <a:solidFill>
                            <a:schemeClr val="bg1"/>
                          </a:solidFill>
                        </a:rPr>
                        <a:t> </a:t>
                      </a:r>
                      <a:r>
                        <a:rPr lang="en-US" sz="3100" baseline="0" dirty="0" err="1">
                          <a:solidFill>
                            <a:schemeClr val="bg1"/>
                          </a:solidFill>
                        </a:rPr>
                        <a:t>etria</a:t>
                      </a:r>
                      <a:r>
                        <a:rPr lang="en-US" sz="3100" baseline="0" dirty="0">
                          <a:solidFill>
                            <a:schemeClr val="bg1"/>
                          </a:solidFill>
                        </a:rPr>
                        <a:t> zos: seen </a:t>
                      </a:r>
                      <a:r>
                        <a:rPr lang="en-US" sz="3100" baseline="0" dirty="0" err="1">
                          <a:solidFill>
                            <a:schemeClr val="bg1"/>
                          </a:solidFill>
                        </a:rPr>
                        <a:t>zoxa</a:t>
                      </a:r>
                      <a:r>
                        <a:rPr lang="en-US" sz="3100" baseline="0" dirty="0">
                          <a:solidFill>
                            <a:schemeClr val="bg1"/>
                          </a:solidFill>
                        </a:rPr>
                        <a:t> </a:t>
                      </a:r>
                      <a:r>
                        <a:rPr lang="en-US" sz="3100" baseline="0" dirty="0" err="1">
                          <a:solidFill>
                            <a:schemeClr val="bg1"/>
                          </a:solidFill>
                        </a:rPr>
                        <a:t>zomenos</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Patri</a:t>
                      </a:r>
                      <a:r>
                        <a:rPr lang="en-US" sz="3100" baseline="0" dirty="0">
                          <a:solidFill>
                            <a:schemeClr val="bg1"/>
                          </a:solidFill>
                        </a:rPr>
                        <a:t> </a:t>
                      </a:r>
                      <a:r>
                        <a:rPr lang="en-US" sz="3100" baseline="0" dirty="0" err="1">
                          <a:solidFill>
                            <a:schemeClr val="bg1"/>
                          </a:solidFill>
                        </a:rPr>
                        <a:t>ke</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Agio</a:t>
                      </a:r>
                      <a:r>
                        <a:rPr lang="en-US" sz="3100" baseline="0" dirty="0">
                          <a:solidFill>
                            <a:schemeClr val="bg1"/>
                          </a:solidFill>
                        </a:rPr>
                        <a:t> </a:t>
                      </a:r>
                      <a:r>
                        <a:rPr lang="en-US" sz="3100" baseline="0" dirty="0" err="1">
                          <a:solidFill>
                            <a:schemeClr val="bg1"/>
                          </a:solidFill>
                        </a:rPr>
                        <a:t>Epnevmati</a:t>
                      </a:r>
                      <a:r>
                        <a:rPr lang="en-US" sz="3100" baseline="0" dirty="0">
                          <a:solidFill>
                            <a:schemeClr val="bg1"/>
                          </a:solidFill>
                        </a:rPr>
                        <a:t> </a:t>
                      </a:r>
                      <a:r>
                        <a:rPr lang="en-US" sz="3100" baseline="0" dirty="0" err="1">
                          <a:solidFill>
                            <a:schemeClr val="bg1"/>
                          </a:solidFill>
                        </a:rPr>
                        <a:t>soson</a:t>
                      </a:r>
                      <a:r>
                        <a:rPr lang="en-US" sz="3100" baseline="0" dirty="0">
                          <a:solidFill>
                            <a:schemeClr val="bg1"/>
                          </a:solidFill>
                        </a:rPr>
                        <a:t> </a:t>
                      </a:r>
                      <a:r>
                        <a:rPr lang="en-US" sz="3100" baseline="0" dirty="0" err="1">
                          <a:solidFill>
                            <a:schemeClr val="bg1"/>
                          </a:solidFill>
                        </a:rPr>
                        <a:t>emas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يس أون تيس أجياس إتريا ذوس: سين ذوكصا</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زومينوس طو باترى كى طو أجيو ابنفماتى :سوسون إيماس .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أحد الثالوث المقدس الممجد مع الآب والروح القدس خلصنا.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11358096"/>
      </p:ext>
    </p:extLst>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قدوس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0" y="0"/>
            <a:ext cx="9144000" cy="3356992"/>
            <a:chOff x="0" y="0"/>
            <a:chExt cx="9144000" cy="3356992"/>
          </a:xfrm>
        </p:grpSpPr>
        <p:pic>
          <p:nvPicPr>
            <p:cNvPr id="2" name="Picture 1"/>
            <p:cNvPicPr>
              <a:picLocks noChangeAspect="1"/>
            </p:cNvPicPr>
            <p:nvPr/>
          </p:nvPicPr>
          <p:blipFill>
            <a:blip r:embed="rId2"/>
            <a:stretch>
              <a:fillRect/>
            </a:stretch>
          </p:blipFill>
          <p:spPr>
            <a:xfrm flipH="1">
              <a:off x="0" y="0"/>
              <a:ext cx="9144000" cy="3356992"/>
            </a:xfrm>
            <a:prstGeom prst="rect">
              <a:avLst/>
            </a:prstGeom>
          </p:spPr>
        </p:pic>
        <p:sp>
          <p:nvSpPr>
            <p:cNvPr id="4" name="TextBox 3"/>
            <p:cNvSpPr txBox="1"/>
            <p:nvPr/>
          </p:nvSpPr>
          <p:spPr>
            <a:xfrm>
              <a:off x="467544" y="188640"/>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6" name="TextBox 5"/>
            <p:cNvSpPr txBox="1"/>
            <p:nvPr/>
          </p:nvSpPr>
          <p:spPr>
            <a:xfrm>
              <a:off x="5017903" y="144342"/>
              <a:ext cx="634217" cy="553998"/>
            </a:xfrm>
            <a:prstGeom prst="rect">
              <a:avLst/>
            </a:prstGeom>
            <a:solidFill>
              <a:schemeClr val="bg1"/>
            </a:solidFill>
          </p:spPr>
          <p:txBody>
            <a:bodyPr wrap="square" rtlCol="0">
              <a:spAutoFit/>
            </a:bodyPr>
            <a:lstStyle/>
            <a:p>
              <a:r>
                <a:rPr lang="en-US" sz="3000" b="1" dirty="0" err="1">
                  <a:latin typeface="+mj-lt"/>
                </a:rPr>
                <a:t>gi</a:t>
              </a:r>
              <a:endParaRPr lang="en-US" sz="3000" b="1" dirty="0">
                <a:latin typeface="+mj-lt"/>
              </a:endParaRPr>
            </a:p>
          </p:txBody>
        </p:sp>
        <p:sp>
          <p:nvSpPr>
            <p:cNvPr id="7" name="TextBox 6"/>
            <p:cNvSpPr txBox="1"/>
            <p:nvPr/>
          </p:nvSpPr>
          <p:spPr>
            <a:xfrm>
              <a:off x="7937055" y="188640"/>
              <a:ext cx="504056" cy="553998"/>
            </a:xfrm>
            <a:prstGeom prst="rect">
              <a:avLst/>
            </a:prstGeom>
            <a:solidFill>
              <a:schemeClr val="bg1"/>
            </a:solidFill>
          </p:spPr>
          <p:txBody>
            <a:bodyPr wrap="square" rtlCol="0">
              <a:spAutoFit/>
            </a:bodyPr>
            <a:lstStyle/>
            <a:p>
              <a:r>
                <a:rPr lang="en-US" sz="3000" b="1" dirty="0" err="1">
                  <a:latin typeface="+mj-lt"/>
                </a:rPr>
                <a:t>io</a:t>
              </a:r>
              <a:endParaRPr lang="en-US" sz="3000" b="1" dirty="0">
                <a:latin typeface="+mj-lt"/>
              </a:endParaRPr>
            </a:p>
          </p:txBody>
        </p:sp>
        <p:sp>
          <p:nvSpPr>
            <p:cNvPr id="8" name="TextBox 7"/>
            <p:cNvSpPr txBox="1"/>
            <p:nvPr/>
          </p:nvSpPr>
          <p:spPr>
            <a:xfrm>
              <a:off x="8604448" y="182996"/>
              <a:ext cx="432048" cy="553998"/>
            </a:xfrm>
            <a:prstGeom prst="rect">
              <a:avLst/>
            </a:prstGeom>
            <a:solidFill>
              <a:schemeClr val="bg1"/>
            </a:solidFill>
          </p:spPr>
          <p:txBody>
            <a:bodyPr wrap="square" rtlCol="0">
              <a:spAutoFit/>
            </a:bodyPr>
            <a:lstStyle/>
            <a:p>
              <a:r>
                <a:rPr lang="en-US" sz="3000" b="1" dirty="0">
                  <a:latin typeface="+mj-lt"/>
                </a:rPr>
                <a:t>s</a:t>
              </a:r>
            </a:p>
          </p:txBody>
        </p:sp>
        <p:sp>
          <p:nvSpPr>
            <p:cNvPr id="9" name="TextBox 8"/>
            <p:cNvSpPr txBox="1"/>
            <p:nvPr/>
          </p:nvSpPr>
          <p:spPr>
            <a:xfrm>
              <a:off x="467544" y="969760"/>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10" name="TextBox 9"/>
            <p:cNvSpPr txBox="1"/>
            <p:nvPr/>
          </p:nvSpPr>
          <p:spPr>
            <a:xfrm>
              <a:off x="5017903" y="925462"/>
              <a:ext cx="634217" cy="553998"/>
            </a:xfrm>
            <a:prstGeom prst="rect">
              <a:avLst/>
            </a:prstGeom>
            <a:solidFill>
              <a:schemeClr val="bg1"/>
            </a:solidFill>
          </p:spPr>
          <p:txBody>
            <a:bodyPr wrap="square" rtlCol="0">
              <a:spAutoFit/>
            </a:bodyPr>
            <a:lstStyle/>
            <a:p>
              <a:r>
                <a:rPr lang="en-US" sz="3000" b="1" dirty="0" err="1">
                  <a:latin typeface="+mj-lt"/>
                </a:rPr>
                <a:t>gi</a:t>
              </a:r>
              <a:endParaRPr lang="en-US" sz="3000" b="1" dirty="0">
                <a:latin typeface="+mj-lt"/>
              </a:endParaRPr>
            </a:p>
          </p:txBody>
        </p:sp>
        <p:sp>
          <p:nvSpPr>
            <p:cNvPr id="11" name="TextBox 10"/>
            <p:cNvSpPr txBox="1"/>
            <p:nvPr/>
          </p:nvSpPr>
          <p:spPr>
            <a:xfrm>
              <a:off x="7937055" y="969760"/>
              <a:ext cx="504056" cy="553998"/>
            </a:xfrm>
            <a:prstGeom prst="rect">
              <a:avLst/>
            </a:prstGeom>
            <a:solidFill>
              <a:schemeClr val="bg1"/>
            </a:solidFill>
          </p:spPr>
          <p:txBody>
            <a:bodyPr wrap="square" rtlCol="0">
              <a:spAutoFit/>
            </a:bodyPr>
            <a:lstStyle/>
            <a:p>
              <a:r>
                <a:rPr lang="en-US" sz="3000" b="1" dirty="0" err="1">
                  <a:latin typeface="+mj-lt"/>
                </a:rPr>
                <a:t>io</a:t>
              </a:r>
              <a:endParaRPr lang="en-US" sz="3000" b="1" dirty="0">
                <a:latin typeface="+mj-lt"/>
              </a:endParaRPr>
            </a:p>
          </p:txBody>
        </p:sp>
        <p:sp>
          <p:nvSpPr>
            <p:cNvPr id="12" name="TextBox 11"/>
            <p:cNvSpPr txBox="1"/>
            <p:nvPr/>
          </p:nvSpPr>
          <p:spPr>
            <a:xfrm>
              <a:off x="4424715" y="2639556"/>
              <a:ext cx="634217" cy="553998"/>
            </a:xfrm>
            <a:prstGeom prst="rect">
              <a:avLst/>
            </a:prstGeom>
            <a:solidFill>
              <a:schemeClr val="bg1"/>
            </a:solidFill>
          </p:spPr>
          <p:txBody>
            <a:bodyPr wrap="square" rtlCol="0">
              <a:spAutoFit/>
            </a:bodyPr>
            <a:lstStyle/>
            <a:p>
              <a:r>
                <a:rPr lang="en-US" sz="3000" b="1" dirty="0">
                  <a:latin typeface="+mj-lt"/>
                </a:rPr>
                <a:t>s</a:t>
              </a:r>
            </a:p>
          </p:txBody>
        </p:sp>
      </p:grpSp>
    </p:spTree>
    <p:extLst>
      <p:ext uri="{BB962C8B-B14F-4D97-AF65-F5344CB8AC3E}">
        <p14:creationId xmlns:p14="http://schemas.microsoft.com/office/powerpoint/2010/main" val="1374938851"/>
      </p:ext>
    </p:extLst>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God, who being God, for our sake, became man without change.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O </a:t>
                      </a:r>
                      <a:r>
                        <a:rPr lang="en-US" sz="3100" dirty="0" err="1">
                          <a:solidFill>
                            <a:schemeClr val="bg1"/>
                          </a:solidFill>
                        </a:rPr>
                        <a:t>Theos</a:t>
                      </a:r>
                      <a:r>
                        <a:rPr lang="en-US" sz="3100" dirty="0">
                          <a:solidFill>
                            <a:schemeClr val="bg1"/>
                          </a:solidFill>
                        </a:rPr>
                        <a:t>: O zee </a:t>
                      </a:r>
                      <a:r>
                        <a:rPr lang="en-US" sz="3100" dirty="0" err="1">
                          <a:solidFill>
                            <a:schemeClr val="bg1"/>
                          </a:solidFill>
                        </a:rPr>
                        <a:t>emas</a:t>
                      </a:r>
                      <a:r>
                        <a:rPr lang="en-US" sz="3100" dirty="0">
                          <a:solidFill>
                            <a:schemeClr val="bg1"/>
                          </a:solidFill>
                        </a:rPr>
                        <a:t> an </a:t>
                      </a:r>
                      <a:r>
                        <a:rPr lang="en-US" sz="3100" dirty="0" err="1">
                          <a:solidFill>
                            <a:schemeClr val="bg1"/>
                          </a:solidFill>
                        </a:rPr>
                        <a:t>ethrobos</a:t>
                      </a:r>
                      <a:r>
                        <a:rPr lang="en-US" sz="3100" dirty="0">
                          <a:solidFill>
                            <a:schemeClr val="bg1"/>
                          </a:solidFill>
                        </a:rPr>
                        <a:t> </a:t>
                      </a:r>
                      <a:r>
                        <a:rPr lang="en-US" sz="3100" dirty="0" err="1">
                          <a:solidFill>
                            <a:schemeClr val="bg1"/>
                          </a:solidFill>
                        </a:rPr>
                        <a:t>ge</a:t>
                      </a:r>
                      <a:r>
                        <a:rPr lang="en-US" sz="3100" dirty="0">
                          <a:solidFill>
                            <a:schemeClr val="bg1"/>
                          </a:solidFill>
                        </a:rPr>
                        <a:t> </a:t>
                      </a:r>
                      <a:r>
                        <a:rPr lang="en-US" sz="3100" dirty="0" err="1">
                          <a:solidFill>
                            <a:schemeClr val="bg1"/>
                          </a:solidFill>
                        </a:rPr>
                        <a:t>gonos</a:t>
                      </a:r>
                      <a:r>
                        <a:rPr lang="en-US" sz="3100" dirty="0">
                          <a:solidFill>
                            <a:schemeClr val="bg1"/>
                          </a:solidFill>
                        </a:rPr>
                        <a:t> </a:t>
                      </a:r>
                      <a:r>
                        <a:rPr lang="en-US" sz="3100" dirty="0" err="1">
                          <a:solidFill>
                            <a:schemeClr val="bg1"/>
                          </a:solidFill>
                        </a:rPr>
                        <a:t>atreptos</a:t>
                      </a:r>
                      <a:r>
                        <a:rPr lang="en-US" sz="3100" baseline="0" dirty="0">
                          <a:solidFill>
                            <a:schemeClr val="bg1"/>
                          </a:solidFill>
                        </a:rPr>
                        <a:t> </a:t>
                      </a:r>
                      <a:r>
                        <a:rPr lang="en-US" sz="3100" baseline="0" dirty="0" err="1">
                          <a:solidFill>
                            <a:schemeClr val="bg1"/>
                          </a:solidFill>
                        </a:rPr>
                        <a:t>ke</a:t>
                      </a:r>
                      <a:r>
                        <a:rPr lang="en-US" sz="3100" baseline="0" dirty="0">
                          <a:solidFill>
                            <a:schemeClr val="bg1"/>
                          </a:solidFill>
                        </a:rPr>
                        <a:t> </a:t>
                      </a:r>
                      <a:r>
                        <a:rPr lang="en-US" sz="3100" baseline="0" dirty="0" err="1">
                          <a:solidFill>
                            <a:schemeClr val="bg1"/>
                          </a:solidFill>
                        </a:rPr>
                        <a:t>menas</a:t>
                      </a:r>
                      <a:r>
                        <a:rPr lang="en-US" sz="3100" baseline="0" dirty="0">
                          <a:solidFill>
                            <a:schemeClr val="bg1"/>
                          </a:solidFill>
                        </a:rPr>
                        <a:t> </a:t>
                      </a:r>
                      <a:r>
                        <a:rPr lang="en-US" sz="3100" baseline="0" dirty="0" err="1">
                          <a:solidFill>
                            <a:schemeClr val="bg1"/>
                          </a:solidFill>
                        </a:rPr>
                        <a:t>Theos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أوثيؤس: أوذى إيماس أن إثروبوس جى جونوس أتريبتوس كى مى ناس ثيؤس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الله الذى من اجلنا صار إنساناً بغير استحالة وهو الاله.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8339222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2920"/>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The Cherubim worship You, and the Seraphim glorify You, proclaiming and saying,</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Ni Sherobim ce oosht emmok</a:t>
                      </a:r>
                      <a:r>
                        <a:rPr lang="en-US" sz="3000" baseline="0">
                          <a:solidFill>
                            <a:schemeClr val="bg1"/>
                          </a:solidFill>
                        </a:rPr>
                        <a:t> nem ni seraphim se ti ouonak evosh evol evgo emmos</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 شيروبيم سي أو أوشت إمموك نيم</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 سيرافيم سي تيؤواو ناك</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 أوش إيفول إفجوإمموس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الشاروبيم يسجدون لك، والسِّرافيم يمجدونك، صارخين قائلين: </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011701484"/>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“The Cherubim”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40416791"/>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Mighty, who by weakness showed forth what is greater than power.</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a:t>
                      </a:r>
                      <a:r>
                        <a:rPr lang="en-US" sz="3100" dirty="0" err="1">
                          <a:solidFill>
                            <a:schemeClr val="bg1"/>
                          </a:solidFill>
                        </a:rPr>
                        <a:t>es-sheros</a:t>
                      </a:r>
                      <a:r>
                        <a:rPr lang="en-US" sz="3100" baseline="0" dirty="0">
                          <a:solidFill>
                            <a:schemeClr val="bg1"/>
                          </a:solidFill>
                        </a:rPr>
                        <a:t> o </a:t>
                      </a:r>
                      <a:r>
                        <a:rPr lang="en-US" sz="3100" baseline="0" dirty="0" err="1">
                          <a:solidFill>
                            <a:schemeClr val="bg1"/>
                          </a:solidFill>
                        </a:rPr>
                        <a:t>ena</a:t>
                      </a:r>
                      <a:r>
                        <a:rPr lang="en-US" sz="3100" baseline="0" dirty="0">
                          <a:solidFill>
                            <a:schemeClr val="bg1"/>
                          </a:solidFill>
                        </a:rPr>
                        <a:t> </a:t>
                      </a:r>
                      <a:r>
                        <a:rPr lang="en-US" sz="3100" baseline="0" dirty="0" err="1">
                          <a:solidFill>
                            <a:schemeClr val="bg1"/>
                          </a:solidFill>
                        </a:rPr>
                        <a:t>thenia</a:t>
                      </a:r>
                      <a:r>
                        <a:rPr lang="en-US" sz="3100" baseline="0" dirty="0">
                          <a:solidFill>
                            <a:schemeClr val="bg1"/>
                          </a:solidFill>
                        </a:rPr>
                        <a:t> </a:t>
                      </a:r>
                      <a:r>
                        <a:rPr lang="en-US" sz="3100" baseline="0" dirty="0" err="1">
                          <a:solidFill>
                            <a:schemeClr val="bg1"/>
                          </a:solidFill>
                        </a:rPr>
                        <a:t>tw</a:t>
                      </a:r>
                      <a:r>
                        <a:rPr lang="en-US" sz="3100" baseline="0" dirty="0">
                          <a:solidFill>
                            <a:schemeClr val="bg1"/>
                          </a:solidFill>
                        </a:rPr>
                        <a:t> </a:t>
                      </a:r>
                      <a:r>
                        <a:rPr lang="en-US" sz="3100" baseline="0" dirty="0" err="1">
                          <a:solidFill>
                            <a:schemeClr val="bg1"/>
                          </a:solidFill>
                        </a:rPr>
                        <a:t>epere-khon</a:t>
                      </a:r>
                      <a:r>
                        <a:rPr lang="en-US" sz="3100" baseline="0" dirty="0">
                          <a:solidFill>
                            <a:schemeClr val="bg1"/>
                          </a:solidFill>
                        </a:rPr>
                        <a:t> tees </a:t>
                      </a:r>
                      <a:r>
                        <a:rPr lang="en-US" sz="3100" baseline="0" dirty="0" err="1">
                          <a:solidFill>
                            <a:schemeClr val="bg1"/>
                          </a:solidFill>
                        </a:rPr>
                        <a:t>es-sheros</a:t>
                      </a:r>
                      <a:r>
                        <a:rPr lang="en-US" sz="3100" baseline="0" dirty="0">
                          <a:solidFill>
                            <a:schemeClr val="bg1"/>
                          </a:solidFill>
                        </a:rPr>
                        <a:t> epi </a:t>
                      </a:r>
                      <a:r>
                        <a:rPr lang="en-US" sz="3100" baseline="0" dirty="0" err="1">
                          <a:solidFill>
                            <a:schemeClr val="bg1"/>
                          </a:solidFill>
                        </a:rPr>
                        <a:t>zexa</a:t>
                      </a:r>
                      <a:r>
                        <a:rPr lang="en-US" sz="3100" baseline="0" dirty="0">
                          <a:solidFill>
                            <a:schemeClr val="bg1"/>
                          </a:solidFill>
                        </a:rPr>
                        <a:t> </a:t>
                      </a:r>
                      <a:r>
                        <a:rPr lang="en-US" sz="3100" baseline="0" dirty="0" err="1">
                          <a:solidFill>
                            <a:schemeClr val="bg1"/>
                          </a:solidFill>
                        </a:rPr>
                        <a:t>menos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يسشيروس أو إنا ثنيا طو إبيريخو تيس يسشيروس إبى ذيكسا مينوس . </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القوى الذى اظهر بالضعف ما هو اعظم من القوة.</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33617982"/>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Immortal, who was crucified for our sake, 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Agios</a:t>
                      </a:r>
                      <a:r>
                        <a:rPr lang="en-US" sz="3100" dirty="0">
                          <a:solidFill>
                            <a:schemeClr val="bg1"/>
                          </a:solidFill>
                        </a:rPr>
                        <a:t> </a:t>
                      </a:r>
                      <a:r>
                        <a:rPr lang="en-US" sz="3100" dirty="0" err="1">
                          <a:solidFill>
                            <a:schemeClr val="bg1"/>
                          </a:solidFill>
                        </a:rPr>
                        <a:t>athanatos</a:t>
                      </a:r>
                      <a:r>
                        <a:rPr lang="en-US" sz="3100" dirty="0">
                          <a:solidFill>
                            <a:schemeClr val="bg1"/>
                          </a:solidFill>
                        </a:rPr>
                        <a:t> o </a:t>
                      </a:r>
                      <a:r>
                        <a:rPr lang="en-US" sz="3100" dirty="0" err="1">
                          <a:solidFill>
                            <a:schemeClr val="bg1"/>
                          </a:solidFill>
                        </a:rPr>
                        <a:t>estavro</a:t>
                      </a:r>
                      <a:r>
                        <a:rPr lang="en-US" sz="3100" dirty="0">
                          <a:solidFill>
                            <a:schemeClr val="bg1"/>
                          </a:solidFill>
                        </a:rPr>
                        <a:t>-tees </a:t>
                      </a:r>
                      <a:r>
                        <a:rPr lang="en-US" sz="3100" dirty="0" err="1">
                          <a:solidFill>
                            <a:schemeClr val="bg1"/>
                          </a:solidFill>
                        </a:rPr>
                        <a:t>deemas</a:t>
                      </a:r>
                      <a:r>
                        <a:rPr lang="en-US" sz="3100" dirty="0">
                          <a:solidFill>
                            <a:schemeClr val="bg1"/>
                          </a:solidFill>
                        </a:rPr>
                        <a:t> </a:t>
                      </a:r>
                      <a:r>
                        <a:rPr lang="en-US" sz="3100" dirty="0" err="1">
                          <a:solidFill>
                            <a:schemeClr val="bg1"/>
                          </a:solidFill>
                        </a:rPr>
                        <a:t>oton</a:t>
                      </a:r>
                      <a:r>
                        <a:rPr lang="en-US" sz="3100" dirty="0">
                          <a:solidFill>
                            <a:schemeClr val="bg1"/>
                          </a:solidFill>
                        </a:rPr>
                        <a:t> </a:t>
                      </a:r>
                      <a:r>
                        <a:rPr lang="en-US" sz="3100" dirty="0" err="1">
                          <a:solidFill>
                            <a:schemeClr val="bg1"/>
                          </a:solidFill>
                        </a:rPr>
                        <a:t>zia</a:t>
                      </a:r>
                      <a:r>
                        <a:rPr lang="en-US" sz="3100" baseline="0" dirty="0">
                          <a:solidFill>
                            <a:schemeClr val="bg1"/>
                          </a:solidFill>
                        </a:rPr>
                        <a:t> </a:t>
                      </a:r>
                      <a:r>
                        <a:rPr lang="en-US" sz="3100" baseline="0" dirty="0" err="1">
                          <a:solidFill>
                            <a:schemeClr val="bg1"/>
                          </a:solidFill>
                        </a:rPr>
                        <a:t>stavro</a:t>
                      </a:r>
                      <a:r>
                        <a:rPr lang="en-US" sz="3100" baseline="0" dirty="0">
                          <a:solidFill>
                            <a:schemeClr val="bg1"/>
                          </a:solidFill>
                        </a:rPr>
                        <a:t> </a:t>
                      </a:r>
                      <a:r>
                        <a:rPr lang="en-US" sz="3100" baseline="0" dirty="0" err="1">
                          <a:solidFill>
                            <a:schemeClr val="bg1"/>
                          </a:solidFill>
                        </a:rPr>
                        <a:t>thanaton</a:t>
                      </a:r>
                      <a:r>
                        <a:rPr lang="en-US" sz="3100" baseline="0" dirty="0">
                          <a:solidFill>
                            <a:schemeClr val="bg1"/>
                          </a:solidFill>
                        </a:rPr>
                        <a:t> </a:t>
                      </a:r>
                      <a:r>
                        <a:rPr lang="en-US" sz="3100" baseline="0" dirty="0" err="1">
                          <a:solidFill>
                            <a:schemeClr val="bg1"/>
                          </a:solidFill>
                        </a:rPr>
                        <a:t>epomenas</a:t>
                      </a:r>
                      <a:r>
                        <a:rPr lang="en-US" sz="3100" baseline="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أجيوس أثاناتوس أو إسطاﭭروتيس ديماس أو طون ذيا إسطاﭭرو ثاناطون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إيبوميناس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قدوس الذى لا يموت الذى صلب من اجلنا وصبر على موت الصليب</a:t>
                      </a: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38037659"/>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0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Holy Trinity, have mercy on us.</a:t>
                      </a:r>
                      <a:endParaRPr lang="fi-FI"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Sarko</a:t>
                      </a:r>
                      <a:r>
                        <a:rPr lang="en-US" sz="3100" dirty="0">
                          <a:solidFill>
                            <a:schemeClr val="bg1"/>
                          </a:solidFill>
                        </a:rPr>
                        <a:t> </a:t>
                      </a:r>
                      <a:r>
                        <a:rPr lang="en-US" sz="3100" dirty="0" err="1">
                          <a:solidFill>
                            <a:schemeClr val="bg1"/>
                          </a:solidFill>
                        </a:rPr>
                        <a:t>ke</a:t>
                      </a:r>
                      <a:r>
                        <a:rPr lang="en-US" sz="3100" dirty="0">
                          <a:solidFill>
                            <a:schemeClr val="bg1"/>
                          </a:solidFill>
                        </a:rPr>
                        <a:t> </a:t>
                      </a:r>
                      <a:r>
                        <a:rPr lang="en-US" sz="3100" dirty="0" err="1">
                          <a:solidFill>
                            <a:schemeClr val="bg1"/>
                          </a:solidFill>
                        </a:rPr>
                        <a:t>zeksasos</a:t>
                      </a:r>
                      <a:r>
                        <a:rPr lang="en-US" sz="3100" dirty="0">
                          <a:solidFill>
                            <a:schemeClr val="bg1"/>
                          </a:solidFill>
                        </a:rPr>
                        <a:t> </a:t>
                      </a:r>
                      <a:r>
                        <a:rPr lang="en-US" sz="3100" dirty="0" err="1">
                          <a:solidFill>
                            <a:schemeClr val="bg1"/>
                          </a:solidFill>
                        </a:rPr>
                        <a:t>ke</a:t>
                      </a:r>
                      <a:r>
                        <a:rPr lang="en-US" sz="3100" dirty="0">
                          <a:solidFill>
                            <a:schemeClr val="bg1"/>
                          </a:solidFill>
                        </a:rPr>
                        <a:t> </a:t>
                      </a:r>
                      <a:r>
                        <a:rPr lang="en-US" sz="3100" dirty="0" err="1">
                          <a:solidFill>
                            <a:schemeClr val="bg1"/>
                          </a:solidFill>
                        </a:rPr>
                        <a:t>en</a:t>
                      </a:r>
                      <a:r>
                        <a:rPr lang="en-US" sz="3100" dirty="0">
                          <a:solidFill>
                            <a:schemeClr val="bg1"/>
                          </a:solidFill>
                        </a:rPr>
                        <a:t> </a:t>
                      </a:r>
                      <a:r>
                        <a:rPr lang="en-US" sz="3100" dirty="0" err="1">
                          <a:solidFill>
                            <a:schemeClr val="bg1"/>
                          </a:solidFill>
                        </a:rPr>
                        <a:t>thanato</a:t>
                      </a:r>
                      <a:r>
                        <a:rPr lang="en-US" sz="3100" dirty="0">
                          <a:solidFill>
                            <a:schemeClr val="bg1"/>
                          </a:solidFill>
                        </a:rPr>
                        <a:t> </a:t>
                      </a:r>
                      <a:r>
                        <a:rPr lang="en-US" sz="3100" dirty="0" err="1">
                          <a:solidFill>
                            <a:schemeClr val="bg1"/>
                          </a:solidFill>
                        </a:rPr>
                        <a:t>ge</a:t>
                      </a:r>
                      <a:r>
                        <a:rPr lang="en-US" sz="3100" dirty="0">
                          <a:solidFill>
                            <a:schemeClr val="bg1"/>
                          </a:solidFill>
                        </a:rPr>
                        <a:t> </a:t>
                      </a:r>
                      <a:r>
                        <a:rPr lang="en-US" sz="3100" dirty="0" err="1">
                          <a:solidFill>
                            <a:schemeClr val="bg1"/>
                          </a:solidFill>
                        </a:rPr>
                        <a:t>gonos</a:t>
                      </a:r>
                      <a:r>
                        <a:rPr lang="en-US" sz="3100" dirty="0">
                          <a:solidFill>
                            <a:schemeClr val="bg1"/>
                          </a:solidFill>
                        </a:rPr>
                        <a:t> e-</a:t>
                      </a:r>
                      <a:r>
                        <a:rPr lang="en-US" sz="3100" dirty="0" err="1">
                          <a:solidFill>
                            <a:schemeClr val="bg1"/>
                          </a:solidFill>
                        </a:rPr>
                        <a:t>parhees</a:t>
                      </a:r>
                      <a:r>
                        <a:rPr lang="en-US" sz="3100" dirty="0">
                          <a:solidFill>
                            <a:schemeClr val="bg1"/>
                          </a:solidFill>
                        </a:rPr>
                        <a:t> </a:t>
                      </a:r>
                      <a:r>
                        <a:rPr lang="en-US" sz="3100" dirty="0" err="1">
                          <a:solidFill>
                            <a:schemeClr val="bg1"/>
                          </a:solidFill>
                        </a:rPr>
                        <a:t>athanatos</a:t>
                      </a: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8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Agia</a:t>
                      </a:r>
                      <a:r>
                        <a:rPr lang="en-US" sz="3100" baseline="0" dirty="0">
                          <a:solidFill>
                            <a:schemeClr val="bg1"/>
                          </a:solidFill>
                        </a:rPr>
                        <a:t> </a:t>
                      </a:r>
                      <a:r>
                        <a:rPr lang="en-US" sz="3100" baseline="0" dirty="0" err="1">
                          <a:solidFill>
                            <a:schemeClr val="bg1"/>
                          </a:solidFill>
                        </a:rPr>
                        <a:t>Trias</a:t>
                      </a:r>
                      <a:r>
                        <a:rPr lang="en-US" sz="3100" baseline="0" dirty="0">
                          <a:solidFill>
                            <a:schemeClr val="bg1"/>
                          </a:solidFill>
                        </a:rPr>
                        <a:t> </a:t>
                      </a:r>
                      <a:r>
                        <a:rPr lang="en-US" sz="3100" baseline="0" dirty="0" err="1">
                          <a:solidFill>
                            <a:schemeClr val="bg1"/>
                          </a:solidFill>
                        </a:rPr>
                        <a:t>eleyson</a:t>
                      </a:r>
                      <a:r>
                        <a:rPr lang="en-US" sz="3100" baseline="0" dirty="0">
                          <a:solidFill>
                            <a:schemeClr val="bg1"/>
                          </a:solidFill>
                        </a:rPr>
                        <a:t> </a:t>
                      </a:r>
                      <a:r>
                        <a:rPr lang="en-US" sz="3100" baseline="0" dirty="0" err="1">
                          <a:solidFill>
                            <a:schemeClr val="bg1"/>
                          </a:solidFill>
                        </a:rPr>
                        <a:t>emas</a:t>
                      </a:r>
                      <a:r>
                        <a:rPr lang="en-US" sz="3100" baseline="0" dirty="0">
                          <a:solidFill>
                            <a:schemeClr val="bg1"/>
                          </a:solidFill>
                        </a:rPr>
                        <a:t>.</a:t>
                      </a:r>
                      <a:endParaRPr lang="en-US" sz="310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ساركى كى ذيكساسوس كى إن ثاناطو جى جونوس إيبارشيس أثاناطوس</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أجيا ترياس اليسون إيماس .</a:t>
                      </a: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وقبله فى جسده وهو أزلى غير مائت.</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أيها الثالوث القدوس ارحمنا.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63877164"/>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O only-begotten Son, the eternal and immortal Word of God; who for our salvation did will to be incarnate of the</a:t>
                      </a:r>
                      <a:r>
                        <a:rPr lang="en-US" sz="4000" b="1" i="0" kern="1200" baseline="0" dirty="0">
                          <a:solidFill>
                            <a:srgbClr val="FFFF99"/>
                          </a:solidFill>
                          <a:latin typeface="+mn-lt"/>
                          <a:ea typeface="+mn-ea"/>
                          <a:cs typeface="+mn-cs"/>
                        </a:rPr>
                        <a:t> </a:t>
                      </a:r>
                      <a:r>
                        <a:rPr lang="en-US" sz="4000" b="1" i="0" kern="1200" dirty="0">
                          <a:solidFill>
                            <a:srgbClr val="FFFF99"/>
                          </a:solidFill>
                          <a:latin typeface="+mn-lt"/>
                          <a:ea typeface="+mn-ea"/>
                          <a:cs typeface="+mn-cs"/>
                        </a:rPr>
                        <a:t>holy </a:t>
                      </a:r>
                      <a:r>
                        <a:rPr lang="en-US" sz="4000" b="1" i="0" kern="1200" dirty="0" err="1">
                          <a:solidFill>
                            <a:srgbClr val="FFFF99"/>
                          </a:solidFill>
                          <a:latin typeface="+mn-lt"/>
                          <a:ea typeface="+mn-ea"/>
                          <a:cs typeface="+mn-cs"/>
                        </a:rPr>
                        <a:t>Theotokos</a:t>
                      </a:r>
                      <a:r>
                        <a:rPr lang="en-US" sz="4000" b="1" i="0" kern="1200" dirty="0">
                          <a:solidFill>
                            <a:srgbClr val="FFFF99"/>
                          </a:solidFill>
                          <a:latin typeface="+mn-lt"/>
                          <a:ea typeface="+mn-ea"/>
                          <a:cs typeface="+mn-cs"/>
                        </a:rPr>
                        <a:t> (and ever Virgin Mary)2.</a:t>
                      </a: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أيها الإبن الوحيد الجنس وكلمة الله الذى لا يموت الأزلى القابل كل شيء من أجل خلاصنا المتجسد من القديسة والدة الإله (الدائمة البتولية مريم)2.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54523058"/>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Who without change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بغير استحالة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5" name="Group 14"/>
          <p:cNvGrpSpPr/>
          <p:nvPr/>
        </p:nvGrpSpPr>
        <p:grpSpPr>
          <a:xfrm>
            <a:off x="-99543" y="0"/>
            <a:ext cx="9243543" cy="3356992"/>
            <a:chOff x="-99543" y="0"/>
            <a:chExt cx="9243543" cy="3356992"/>
          </a:xfrm>
        </p:grpSpPr>
        <p:grpSp>
          <p:nvGrpSpPr>
            <p:cNvPr id="3" name="Group 2"/>
            <p:cNvGrpSpPr/>
            <p:nvPr/>
          </p:nvGrpSpPr>
          <p:grpSpPr>
            <a:xfrm flipH="1">
              <a:off x="0" y="0"/>
              <a:ext cx="9144000" cy="3356992"/>
              <a:chOff x="0" y="0"/>
              <a:chExt cx="9146090" cy="3356992"/>
            </a:xfrm>
          </p:grpSpPr>
          <p:pic>
            <p:nvPicPr>
              <p:cNvPr id="2" name="Picture 1"/>
              <p:cNvPicPr>
                <a:picLocks noChangeAspect="1"/>
              </p:cNvPicPr>
              <p:nvPr/>
            </p:nvPicPr>
            <p:blipFill>
              <a:blip r:embed="rId2"/>
              <a:stretch>
                <a:fillRect/>
              </a:stretch>
            </p:blipFill>
            <p:spPr>
              <a:xfrm>
                <a:off x="0" y="0"/>
                <a:ext cx="9146090" cy="3356992"/>
              </a:xfrm>
              <a:prstGeom prst="rect">
                <a:avLst/>
              </a:prstGeom>
            </p:spPr>
          </p:pic>
          <p:sp>
            <p:nvSpPr>
              <p:cNvPr id="4" name="TextBox 3"/>
              <p:cNvSpPr txBox="1"/>
              <p:nvPr/>
            </p:nvSpPr>
            <p:spPr>
              <a:xfrm>
                <a:off x="144016" y="2564904"/>
                <a:ext cx="4644008" cy="720080"/>
              </a:xfrm>
              <a:prstGeom prst="rect">
                <a:avLst/>
              </a:prstGeom>
              <a:solidFill>
                <a:schemeClr val="bg1"/>
              </a:solidFill>
            </p:spPr>
            <p:txBody>
              <a:bodyPr wrap="square" rtlCol="0">
                <a:spAutoFit/>
              </a:bodyPr>
              <a:lstStyle/>
              <a:p>
                <a:endParaRPr lang="en-US" dirty="0"/>
              </a:p>
            </p:txBody>
          </p:sp>
        </p:grpSp>
        <p:sp>
          <p:nvSpPr>
            <p:cNvPr id="6" name="TextBox 5"/>
            <p:cNvSpPr txBox="1"/>
            <p:nvPr/>
          </p:nvSpPr>
          <p:spPr>
            <a:xfrm>
              <a:off x="-99543" y="231031"/>
              <a:ext cx="943611" cy="492443"/>
            </a:xfrm>
            <a:prstGeom prst="rect">
              <a:avLst/>
            </a:prstGeom>
            <a:solidFill>
              <a:schemeClr val="bg1"/>
            </a:solidFill>
          </p:spPr>
          <p:txBody>
            <a:bodyPr wrap="square" rtlCol="0">
              <a:spAutoFit/>
            </a:bodyPr>
            <a:lstStyle/>
            <a:p>
              <a:pPr algn="r"/>
              <a:r>
                <a:rPr lang="en-US" sz="2600" b="1">
                  <a:latin typeface="+mj-lt"/>
                </a:rPr>
                <a:t>Who</a:t>
              </a:r>
              <a:endParaRPr lang="en-US" sz="2600" b="1" dirty="0">
                <a:latin typeface="+mj-lt"/>
              </a:endParaRPr>
            </a:p>
          </p:txBody>
        </p:sp>
        <p:sp>
          <p:nvSpPr>
            <p:cNvPr id="7" name="TextBox 6"/>
            <p:cNvSpPr txBox="1"/>
            <p:nvPr/>
          </p:nvSpPr>
          <p:spPr>
            <a:xfrm>
              <a:off x="3858306" y="188640"/>
              <a:ext cx="468560" cy="553998"/>
            </a:xfrm>
            <a:prstGeom prst="rect">
              <a:avLst/>
            </a:prstGeom>
            <a:solidFill>
              <a:schemeClr val="bg1"/>
            </a:solidFill>
          </p:spPr>
          <p:txBody>
            <a:bodyPr wrap="square" rtlCol="0">
              <a:spAutoFit/>
            </a:bodyPr>
            <a:lstStyle/>
            <a:p>
              <a:r>
                <a:rPr lang="en-US" sz="3000" b="1" dirty="0">
                  <a:latin typeface="+mj-lt"/>
                </a:rPr>
                <a:t> </a:t>
              </a:r>
            </a:p>
          </p:txBody>
        </p:sp>
        <p:sp>
          <p:nvSpPr>
            <p:cNvPr id="8" name="TextBox 7"/>
            <p:cNvSpPr txBox="1"/>
            <p:nvPr/>
          </p:nvSpPr>
          <p:spPr>
            <a:xfrm>
              <a:off x="4716016" y="272261"/>
              <a:ext cx="720080" cy="492443"/>
            </a:xfrm>
            <a:prstGeom prst="rect">
              <a:avLst/>
            </a:prstGeom>
            <a:solidFill>
              <a:schemeClr val="bg1"/>
            </a:solidFill>
          </p:spPr>
          <p:txBody>
            <a:bodyPr wrap="square" rtlCol="0">
              <a:spAutoFit/>
            </a:bodyPr>
            <a:lstStyle/>
            <a:p>
              <a:r>
                <a:rPr lang="en-US" sz="2600" b="1">
                  <a:latin typeface="+mj-lt"/>
                </a:rPr>
                <a:t>Wi</a:t>
              </a:r>
              <a:endParaRPr lang="en-US" sz="2600" b="1" dirty="0">
                <a:latin typeface="+mj-lt"/>
              </a:endParaRPr>
            </a:p>
          </p:txBody>
        </p:sp>
        <p:sp>
          <p:nvSpPr>
            <p:cNvPr id="9" name="TextBox 8"/>
            <p:cNvSpPr txBox="1"/>
            <p:nvPr/>
          </p:nvSpPr>
          <p:spPr>
            <a:xfrm>
              <a:off x="7884368" y="260648"/>
              <a:ext cx="1259632" cy="492443"/>
            </a:xfrm>
            <a:prstGeom prst="rect">
              <a:avLst/>
            </a:prstGeom>
            <a:solidFill>
              <a:schemeClr val="bg1"/>
            </a:solidFill>
          </p:spPr>
          <p:txBody>
            <a:bodyPr wrap="square" rtlCol="0">
              <a:spAutoFit/>
            </a:bodyPr>
            <a:lstStyle/>
            <a:p>
              <a:r>
                <a:rPr lang="en-US" sz="2600" b="1">
                  <a:latin typeface="+mj-lt"/>
                </a:rPr>
                <a:t>thout</a:t>
              </a:r>
              <a:endParaRPr lang="en-US" sz="2600" b="1" dirty="0">
                <a:latin typeface="+mj-lt"/>
              </a:endParaRPr>
            </a:p>
          </p:txBody>
        </p:sp>
        <p:pic>
          <p:nvPicPr>
            <p:cNvPr id="10" name="Picture 9"/>
            <p:cNvPicPr>
              <a:picLocks noChangeAspect="1"/>
            </p:cNvPicPr>
            <p:nvPr/>
          </p:nvPicPr>
          <p:blipFill>
            <a:blip r:embed="rId3"/>
            <a:stretch>
              <a:fillRect/>
            </a:stretch>
          </p:blipFill>
          <p:spPr>
            <a:xfrm>
              <a:off x="8500329" y="217989"/>
              <a:ext cx="257175" cy="247650"/>
            </a:xfrm>
            <a:prstGeom prst="rect">
              <a:avLst/>
            </a:prstGeom>
          </p:spPr>
        </p:pic>
        <p:sp>
          <p:nvSpPr>
            <p:cNvPr id="19" name="TextBox 18"/>
            <p:cNvSpPr txBox="1"/>
            <p:nvPr/>
          </p:nvSpPr>
          <p:spPr>
            <a:xfrm>
              <a:off x="3487002" y="2638113"/>
              <a:ext cx="720080" cy="553998"/>
            </a:xfrm>
            <a:prstGeom prst="rect">
              <a:avLst/>
            </a:prstGeom>
            <a:solidFill>
              <a:schemeClr val="bg1"/>
            </a:solidFill>
          </p:spPr>
          <p:txBody>
            <a:bodyPr wrap="square" rtlCol="0">
              <a:spAutoFit/>
            </a:bodyPr>
            <a:lstStyle/>
            <a:p>
              <a:r>
                <a:rPr lang="en-US" sz="3000" b="1">
                  <a:latin typeface="+mj-lt"/>
                </a:rPr>
                <a:t>t</a:t>
              </a:r>
              <a:endParaRPr lang="en-US" sz="3000" b="1" dirty="0">
                <a:latin typeface="+mj-lt"/>
              </a:endParaRPr>
            </a:p>
          </p:txBody>
        </p:sp>
      </p:grpSp>
      <p:sp>
        <p:nvSpPr>
          <p:cNvPr id="17" name="TextBox 16"/>
          <p:cNvSpPr txBox="1"/>
          <p:nvPr/>
        </p:nvSpPr>
        <p:spPr>
          <a:xfrm>
            <a:off x="-108520" y="1023119"/>
            <a:ext cx="943611" cy="492443"/>
          </a:xfrm>
          <a:prstGeom prst="rect">
            <a:avLst/>
          </a:prstGeom>
          <a:solidFill>
            <a:schemeClr val="bg1"/>
          </a:solidFill>
        </p:spPr>
        <p:txBody>
          <a:bodyPr wrap="square" rtlCol="0">
            <a:spAutoFit/>
          </a:bodyPr>
          <a:lstStyle/>
          <a:p>
            <a:pPr algn="r"/>
            <a:r>
              <a:rPr lang="en-US" sz="2600" b="1">
                <a:latin typeface="+mj-lt"/>
              </a:rPr>
              <a:t>Who</a:t>
            </a:r>
            <a:endParaRPr lang="en-US" sz="2600" b="1" dirty="0">
              <a:latin typeface="+mj-lt"/>
            </a:endParaRPr>
          </a:p>
        </p:txBody>
      </p:sp>
      <p:sp>
        <p:nvSpPr>
          <p:cNvPr id="18" name="TextBox 17"/>
          <p:cNvSpPr txBox="1"/>
          <p:nvPr/>
        </p:nvSpPr>
        <p:spPr>
          <a:xfrm>
            <a:off x="3849329" y="980728"/>
            <a:ext cx="468560" cy="553998"/>
          </a:xfrm>
          <a:prstGeom prst="rect">
            <a:avLst/>
          </a:prstGeom>
          <a:solidFill>
            <a:schemeClr val="bg1"/>
          </a:solidFill>
        </p:spPr>
        <p:txBody>
          <a:bodyPr wrap="square" rtlCol="0">
            <a:spAutoFit/>
          </a:bodyPr>
          <a:lstStyle/>
          <a:p>
            <a:r>
              <a:rPr lang="en-US" sz="3000" b="1" dirty="0">
                <a:latin typeface="+mj-lt"/>
              </a:rPr>
              <a:t> </a:t>
            </a:r>
          </a:p>
        </p:txBody>
      </p:sp>
      <p:sp>
        <p:nvSpPr>
          <p:cNvPr id="20" name="TextBox 19"/>
          <p:cNvSpPr txBox="1"/>
          <p:nvPr/>
        </p:nvSpPr>
        <p:spPr>
          <a:xfrm>
            <a:off x="4707039" y="1064349"/>
            <a:ext cx="720080" cy="492443"/>
          </a:xfrm>
          <a:prstGeom prst="rect">
            <a:avLst/>
          </a:prstGeom>
          <a:solidFill>
            <a:schemeClr val="bg1"/>
          </a:solidFill>
        </p:spPr>
        <p:txBody>
          <a:bodyPr wrap="square" rtlCol="0">
            <a:spAutoFit/>
          </a:bodyPr>
          <a:lstStyle/>
          <a:p>
            <a:r>
              <a:rPr lang="en-US" sz="2600" b="1">
                <a:latin typeface="+mj-lt"/>
              </a:rPr>
              <a:t>Wi</a:t>
            </a:r>
            <a:endParaRPr lang="en-US" sz="2600" b="1" dirty="0">
              <a:latin typeface="+mj-lt"/>
            </a:endParaRPr>
          </a:p>
        </p:txBody>
      </p:sp>
      <p:sp>
        <p:nvSpPr>
          <p:cNvPr id="21" name="TextBox 20"/>
          <p:cNvSpPr txBox="1"/>
          <p:nvPr/>
        </p:nvSpPr>
        <p:spPr>
          <a:xfrm>
            <a:off x="7875391" y="1052736"/>
            <a:ext cx="1259632" cy="492443"/>
          </a:xfrm>
          <a:prstGeom prst="rect">
            <a:avLst/>
          </a:prstGeom>
          <a:solidFill>
            <a:schemeClr val="bg1"/>
          </a:solidFill>
        </p:spPr>
        <p:txBody>
          <a:bodyPr wrap="square" rtlCol="0">
            <a:spAutoFit/>
          </a:bodyPr>
          <a:lstStyle/>
          <a:p>
            <a:r>
              <a:rPr lang="en-US" sz="2600" b="1">
                <a:latin typeface="+mj-lt"/>
              </a:rPr>
              <a:t>thou</a:t>
            </a:r>
            <a:endParaRPr lang="en-US" sz="2600" b="1" dirty="0">
              <a:latin typeface="+mj-lt"/>
            </a:endParaRPr>
          </a:p>
        </p:txBody>
      </p:sp>
    </p:spTree>
    <p:extLst>
      <p:ext uri="{BB962C8B-B14F-4D97-AF65-F5344CB8AC3E}">
        <p14:creationId xmlns:p14="http://schemas.microsoft.com/office/powerpoint/2010/main" val="2914462059"/>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70713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800" b="1" kern="1200" dirty="0">
                          <a:solidFill>
                            <a:srgbClr val="FFFF99"/>
                          </a:solidFill>
                          <a:latin typeface="+mn-lt"/>
                          <a:ea typeface="+mn-ea"/>
                          <a:cs typeface="+mn-cs"/>
                        </a:rPr>
                        <a:t>Who without change became man and was crucified, Christ God. Trampled down death by death. One of the Holy Trinity, who is glorified with the Father and the Holy Spirit, save us.</a:t>
                      </a:r>
                      <a:endParaRPr lang="fi-FI" sz="3800" b="1"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بغير استحالة المتأنس المصلوب المسيح الإله. بالموت داس الموت. </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أحد الثالوث المقدس الممجد مع الآب والروح القدس خلصنا.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5968277"/>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661248"/>
          <a:ext cx="8429684" cy="8793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793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Holy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a:t>
                      </a:r>
                      <a:r>
                        <a:rPr lang="ar-AE" sz="3300" b="1" dirty="0">
                          <a:solidFill>
                            <a:srgbClr val="FFFF99"/>
                          </a:solidFill>
                        </a:rPr>
                        <a:t>قدوس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3" name="Picture 2"/>
          <p:cNvPicPr>
            <a:picLocks noChangeAspect="1"/>
          </p:cNvPicPr>
          <p:nvPr/>
        </p:nvPicPr>
        <p:blipFill>
          <a:blip r:embed="rId2"/>
          <a:stretch>
            <a:fillRect/>
          </a:stretch>
        </p:blipFill>
        <p:spPr>
          <a:xfrm>
            <a:off x="-6362" y="-23517"/>
            <a:ext cx="9139643" cy="3524525"/>
          </a:xfrm>
          <a:prstGeom prst="rect">
            <a:avLst/>
          </a:prstGeom>
        </p:spPr>
      </p:pic>
    </p:spTree>
    <p:extLst>
      <p:ext uri="{BB962C8B-B14F-4D97-AF65-F5344CB8AC3E}">
        <p14:creationId xmlns:p14="http://schemas.microsoft.com/office/powerpoint/2010/main" val="3498588080"/>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79704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Holy God, who being God, for our sake, became man without change.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40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4000" b="1" i="0" kern="1200" dirty="0">
                          <a:solidFill>
                            <a:srgbClr val="FFFF99"/>
                          </a:solidFill>
                          <a:latin typeface="+mn-lt"/>
                          <a:ea typeface="+mn-ea"/>
                          <a:cs typeface="+mn-cs"/>
                        </a:rPr>
                        <a:t>Holy Mighty, who by weakness showed forth: what is greater than power.</a:t>
                      </a:r>
                      <a:endParaRPr lang="fi-FI" sz="40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4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قدوس الله الذى من اجلنا صار إنساناً بغير استحالة وهو الاله.</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kern="1200" dirty="0">
                        <a:solidFill>
                          <a:schemeClr val="bg1"/>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kern="1200" dirty="0">
                          <a:solidFill>
                            <a:schemeClr val="bg1"/>
                          </a:solidFill>
                          <a:latin typeface="+mn-lt"/>
                          <a:ea typeface="+mn-ea"/>
                          <a:cs typeface="+mn-cs"/>
                        </a:rPr>
                        <a:t>قدوس القوى الذى اظهر بالضعف ما هو اعظم من القوة.</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50967018"/>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704088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800" b="1" i="0" kern="1200" dirty="0">
                          <a:solidFill>
                            <a:srgbClr val="FFFF99"/>
                          </a:solidFill>
                          <a:latin typeface="+mn-lt"/>
                          <a:ea typeface="+mn-ea"/>
                          <a:cs typeface="+mn-cs"/>
                        </a:rPr>
                        <a:t>Holy Immortal, who was crucified for our sake, and endured death in His flesh, the</a:t>
                      </a:r>
                      <a:r>
                        <a:rPr lang="en-US" sz="3800" b="1" i="0" kern="1200" baseline="0" dirty="0">
                          <a:solidFill>
                            <a:srgbClr val="FFFF99"/>
                          </a:solidFill>
                          <a:latin typeface="+mn-lt"/>
                          <a:ea typeface="+mn-ea"/>
                          <a:cs typeface="+mn-cs"/>
                        </a:rPr>
                        <a:t> </a:t>
                      </a:r>
                      <a:r>
                        <a:rPr lang="en-US" sz="3800" b="1" i="0" kern="1200" dirty="0">
                          <a:solidFill>
                            <a:srgbClr val="FFFF99"/>
                          </a:solidFill>
                          <a:latin typeface="+mn-lt"/>
                          <a:ea typeface="+mn-ea"/>
                          <a:cs typeface="+mn-cs"/>
                        </a:rPr>
                        <a:t>Eternal and Immortal</a:t>
                      </a:r>
                      <a:r>
                        <a:rPr lang="en-US" sz="3800" b="1" i="0" kern="1200" baseline="0" dirty="0">
                          <a:solidFill>
                            <a:srgbClr val="FFFF99"/>
                          </a:solidFill>
                          <a:latin typeface="+mn-lt"/>
                          <a:ea typeface="+mn-ea"/>
                          <a:cs typeface="+mn-cs"/>
                        </a:rPr>
                        <a:t> </a:t>
                      </a:r>
                      <a:r>
                        <a:rPr lang="en-US" sz="3800" b="1" i="0" kern="1200" dirty="0">
                          <a:solidFill>
                            <a:srgbClr val="FFFF99"/>
                          </a:solidFill>
                          <a:latin typeface="+mn-lt"/>
                          <a:ea typeface="+mn-ea"/>
                          <a:cs typeface="+mn-cs"/>
                        </a:rPr>
                        <a:t>and endured death in His flesh, the Eternal and Immortal.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قدوس الذى لا يموت الذى صلب من اجلنا وصبر على موت الصليب وقبله فى جسده وهو أزلى غير مائت.</a:t>
                      </a: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1869796"/>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60648"/>
          <a:ext cx="8429684" cy="627992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2799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800" b="1" i="0" kern="1200" dirty="0">
                          <a:solidFill>
                            <a:srgbClr val="FFFF99"/>
                          </a:solidFill>
                          <a:latin typeface="+mn-lt"/>
                          <a:ea typeface="+mn-ea"/>
                          <a:cs typeface="+mn-cs"/>
                        </a:rPr>
                        <a:t>O Holy Trinity, have mercy on us.</a:t>
                      </a:r>
                      <a:endParaRPr lang="fi-FI" sz="3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800" b="1" i="0" kern="1200" baseline="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4000" b="1" dirty="0">
                          <a:solidFill>
                            <a:schemeClr val="bg1"/>
                          </a:solidFill>
                        </a:rPr>
                        <a:t>أيها الثالوث القدوس ارحمنا.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4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292879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332656"/>
          <a:ext cx="8429684" cy="43434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2927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FF99"/>
                          </a:solidFill>
                          <a:effectLst/>
                          <a:uLnTx/>
                          <a:uFillTx/>
                          <a:latin typeface="+mn-lt"/>
                          <a:ea typeface="+mn-ea"/>
                          <a:cs typeface="+mn-cs"/>
                        </a:rPr>
                        <a:t>Hail to you O Mary, a holy hail, hail to you O Mary, the Mother of the Holy.</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khen</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ou</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efouwab</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shere</a:t>
                      </a:r>
                      <a:r>
                        <a:rPr kumimoji="0" lang="en-CA" sz="3100" b="1" i="0" u="none" strike="noStrike" kern="1200" cap="none" spc="0" normalizeH="0" baseline="0" noProof="0" dirty="0">
                          <a:ln>
                            <a:noFill/>
                          </a:ln>
                          <a:solidFill>
                            <a:schemeClr val="bg1"/>
                          </a:solidFill>
                          <a:effectLst/>
                          <a:uLnTx/>
                          <a:uFillTx/>
                          <a:latin typeface="+mn-lt"/>
                          <a:ea typeface="+mn-ea"/>
                          <a:cs typeface="+mn-cs"/>
                        </a:rPr>
                        <a:t> ne Maria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ethmav</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emfi</a:t>
                      </a:r>
                      <a:r>
                        <a:rPr kumimoji="0" lang="en-CA" sz="3100" b="1" i="0" u="none" strike="noStrike" kern="1200" cap="none" spc="0" normalizeH="0" baseline="0" noProof="0" dirty="0">
                          <a:ln>
                            <a:noFill/>
                          </a:ln>
                          <a:solidFill>
                            <a:schemeClr val="bg1"/>
                          </a:solidFill>
                          <a:effectLst/>
                          <a:uLnTx/>
                          <a:uFillTx/>
                          <a:latin typeface="+mn-lt"/>
                          <a:ea typeface="+mn-ea"/>
                          <a:cs typeface="+mn-cs"/>
                        </a:rPr>
                        <a:t> </a:t>
                      </a:r>
                      <a:r>
                        <a:rPr kumimoji="0" lang="en-CA" sz="3100" b="1" i="0" u="none" strike="noStrike" kern="1200" cap="none" spc="0" normalizeH="0" baseline="0" noProof="0" dirty="0" err="1">
                          <a:ln>
                            <a:noFill/>
                          </a:ln>
                          <a:solidFill>
                            <a:schemeClr val="bg1"/>
                          </a:solidFill>
                          <a:effectLst/>
                          <a:uLnTx/>
                          <a:uFillTx/>
                          <a:latin typeface="+mn-lt"/>
                          <a:ea typeface="+mn-ea"/>
                          <a:cs typeface="+mn-cs"/>
                        </a:rPr>
                        <a:t>ethowab</a:t>
                      </a:r>
                      <a:endParaRPr kumimoji="0" lang="en-CA" sz="3300" b="1" i="0" u="none" strike="noStrike" kern="1200" cap="none" spc="0" normalizeH="0" baseline="0" noProof="0" dirty="0">
                        <a:ln>
                          <a:noFill/>
                        </a:ln>
                        <a:solidFill>
                          <a:schemeClr val="bg1"/>
                        </a:solidFill>
                        <a:effectLst/>
                        <a:uLnTx/>
                        <a:uFillTx/>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a:solidFill>
                            <a:schemeClr val="bg1"/>
                          </a:solidFill>
                        </a:rPr>
                        <a:t>شيري نيه </a:t>
                      </a:r>
                      <a:r>
                        <a:rPr lang="ar-AE" sz="3300" b="1" dirty="0">
                          <a:solidFill>
                            <a:schemeClr val="bg1"/>
                          </a:solidFill>
                        </a:rPr>
                        <a:t>ماريا خين او شيري افؤواب : شيري ني ماريا اثماف امفى اثؤواب</a:t>
                      </a:r>
                      <a:endParaRPr lang="en-US" sz="33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السلام لك يا مريم، سلاماً مقدساً، السلام لك يا مريم، أم القدوس.</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4" name="TextBox 3">
            <a:hlinkClick r:id="rId2" action="ppaction://hlinksldjump"/>
          </p:cNvPr>
          <p:cNvSpPr txBox="1"/>
          <p:nvPr/>
        </p:nvSpPr>
        <p:spPr>
          <a:xfrm>
            <a:off x="3059831" y="5661248"/>
            <a:ext cx="3709125" cy="400110"/>
          </a:xfrm>
          <a:prstGeom prst="rect">
            <a:avLst/>
          </a:prstGeom>
          <a:solidFill>
            <a:srgbClr val="C00000"/>
          </a:solidFill>
          <a:ln>
            <a:noFill/>
          </a:ln>
        </p:spPr>
        <p:txBody>
          <a:bodyPr wrap="square" rtlCol="0">
            <a:spAutoFit/>
          </a:bodyPr>
          <a:lstStyle/>
          <a:p>
            <a:pPr algn="ctr"/>
            <a:r>
              <a:rPr lang="en-US" sz="2000" b="1">
                <a:solidFill>
                  <a:schemeClr val="bg1"/>
                </a:solidFill>
              </a:rPr>
              <a:t>For the Month of Koiahk</a:t>
            </a:r>
          </a:p>
        </p:txBody>
      </p:sp>
      <p:sp>
        <p:nvSpPr>
          <p:cNvPr id="6" name="TextBox 5">
            <a:hlinkClick r:id="rId3" action="ppaction://hlinksldjump"/>
          </p:cNvPr>
          <p:cNvSpPr txBox="1"/>
          <p:nvPr/>
        </p:nvSpPr>
        <p:spPr>
          <a:xfrm>
            <a:off x="3059832" y="6237312"/>
            <a:ext cx="3709125" cy="400110"/>
          </a:xfrm>
          <a:prstGeom prst="rect">
            <a:avLst/>
          </a:prstGeom>
          <a:solidFill>
            <a:srgbClr val="C00000"/>
          </a:solidFill>
          <a:ln>
            <a:noFill/>
          </a:ln>
        </p:spPr>
        <p:txBody>
          <a:bodyPr wrap="square" rtlCol="0">
            <a:spAutoFit/>
          </a:bodyPr>
          <a:lstStyle/>
          <a:p>
            <a:pPr algn="ctr"/>
            <a:r>
              <a:rPr lang="en-US" sz="2000" b="1">
                <a:solidFill>
                  <a:schemeClr val="bg1"/>
                </a:solidFill>
              </a:rPr>
              <a:t>In The Holy 50 Days</a:t>
            </a:r>
          </a:p>
        </p:txBody>
      </p:sp>
    </p:spTree>
    <p:extLst>
      <p:ext uri="{BB962C8B-B14F-4D97-AF65-F5344CB8AC3E}">
        <p14:creationId xmlns:p14="http://schemas.microsoft.com/office/powerpoint/2010/main" val="82339032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259211"/>
          <a:ext cx="8429684" cy="46634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“Holy, holy, holy, Lord of hosts, heaven and earth are full of Your holy glory.”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a:solidFill>
                            <a:schemeClr val="bg1"/>
                          </a:solidFill>
                        </a:rPr>
                        <a:t>Je</a:t>
                      </a:r>
                      <a:r>
                        <a:rPr lang="en-US" sz="3000" baseline="0">
                          <a:solidFill>
                            <a:schemeClr val="bg1"/>
                          </a:solidFill>
                        </a:rPr>
                        <a:t> Agios Agios Agios Kerios sabaout plirees ouranos ke ei gi tees agias so zoxees</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جي</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آجيوس آجيوس آجيوس كيريوس ساباؤوت بليريس أو أورانوس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كي إيجي تيس آجياس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سوذوكسيس.</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قدوس، قدوس</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رب الصباؤوت، السماء</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والأرض مملوءتان من</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مجدك الأقدس</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61796348"/>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224136"/>
            <a:ext cx="9144000" cy="4221088"/>
            <a:chOff x="0" y="0"/>
            <a:chExt cx="9144000" cy="4221088"/>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165812" y="1403378"/>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12" name="Table 11"/>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3" name="Cross 12"/>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5" name="Table 14"/>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Agios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"آجيوس"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20019607"/>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404664"/>
            <a:ext cx="9144000" cy="5013176"/>
            <a:chOff x="0" y="-41564"/>
            <a:chExt cx="9144000" cy="5013176"/>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10" name="TextBox 9"/>
            <p:cNvSpPr txBox="1"/>
            <p:nvPr/>
          </p:nvSpPr>
          <p:spPr>
            <a:xfrm>
              <a:off x="5292080" y="23034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4" name="Table 13"/>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5" name="Cross 14"/>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6" name="Cross 15"/>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3229368579"/>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63080295"/>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74653198"/>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05804864"/>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7162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 now and ever and unto the ages of</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the ages. Amen. O holy Trinity,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 </a:t>
                      </a:r>
                      <a:r>
                        <a:rPr lang="en-US" sz="3300" b="1" u="none" kern="1200" baseline="0" dirty="0" err="1">
                          <a:solidFill>
                            <a:schemeClr val="bg1"/>
                          </a:solidFill>
                          <a:latin typeface="+mn-lt"/>
                          <a:ea typeface="+mn-ea"/>
                          <a:cs typeface="+mn-cs"/>
                        </a:rPr>
                        <a:t>Agia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Trias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Eleyson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emas</a:t>
                      </a:r>
                      <a:endParaRPr lang="en-US" sz="33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 كى نين كى آ إى كى اسطوس إى اوناس طون إى اونون آمين آجيا اترياس إليسون إيماس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 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b="1" i="0" kern="1200" dirty="0">
                          <a:solidFill>
                            <a:srgbClr val="FFFF99"/>
                          </a:solidFill>
                          <a:latin typeface="+mn-lt"/>
                          <a:ea typeface="+mn-ea"/>
                          <a:cs typeface="+mn-cs"/>
                        </a:rPr>
                        <a:t>ايها الثالوث القدوس،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1374306"/>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val="4117563762"/>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71334341"/>
              </p:ext>
            </p:extLst>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996870184"/>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1974872833"/>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00796932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7" name="Rectangle 16">
            <a:hlinkClick r:id="rId2"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a:solidFill>
                  <a:srgbClr val="FFFF99"/>
                </a:solidFill>
              </a:rPr>
              <a:t>Litany of the fathers (Pope/Bishop)</a:t>
            </a:r>
            <a:endParaRPr lang="en-US"/>
          </a:p>
        </p:txBody>
      </p:sp>
      <p:sp>
        <p:nvSpPr>
          <p:cNvPr id="18" name="Rectangle 17">
            <a:hlinkClick r:id="rId3"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4"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5"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6"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2" name="Rectangle 21">
            <a:hlinkClick r:id="rId7" action="ppaction://hlinksldjump"/>
          </p:cNvPr>
          <p:cNvSpPr/>
          <p:nvPr/>
        </p:nvSpPr>
        <p:spPr>
          <a:xfrm>
            <a:off x="161836" y="3516688"/>
            <a:ext cx="4824536" cy="369332"/>
          </a:xfrm>
          <a:prstGeom prst="rect">
            <a:avLst/>
          </a:prstGeom>
          <a:solidFill>
            <a:srgbClr val="C00000"/>
          </a:solidFill>
        </p:spPr>
        <p:txBody>
          <a:bodyPr wrap="square">
            <a:spAutoFit/>
          </a:bodyPr>
          <a:lstStyle/>
          <a:p>
            <a:pPr algn="ctr"/>
            <a:r>
              <a:rPr lang="en-US" b="1">
                <a:solidFill>
                  <a:srgbClr val="FFFF99"/>
                </a:solidFill>
              </a:rPr>
              <a:t>“Amen amen amen” hymn</a:t>
            </a:r>
          </a:p>
        </p:txBody>
      </p:sp>
      <p:sp>
        <p:nvSpPr>
          <p:cNvPr id="23" name="Rectangle 22">
            <a:hlinkClick r:id="rId8"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dirty="0">
                <a:solidFill>
                  <a:srgbClr val="FFFF99"/>
                </a:solidFill>
              </a:rPr>
              <a:t>Vol </a:t>
            </a:r>
            <a:r>
              <a:rPr lang="en-US" b="1" dirty="0" err="1">
                <a:solidFill>
                  <a:srgbClr val="FFFF99"/>
                </a:solidFill>
              </a:rPr>
              <a:t>Evol</a:t>
            </a:r>
            <a:r>
              <a:rPr lang="en-US" b="1" dirty="0">
                <a:solidFill>
                  <a:srgbClr val="FFFF99"/>
                </a:solidFill>
              </a:rPr>
              <a:t> (St. Gregory)</a:t>
            </a:r>
          </a:p>
        </p:txBody>
      </p:sp>
      <p:sp>
        <p:nvSpPr>
          <p:cNvPr id="24" name="Rectangle 23">
            <a:hlinkClick r:id="rId9"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10"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5" name="Rectangle 4">
            <a:hlinkClick r:id="rId11" action="ppaction://hlinksldjump"/>
            <a:extLst>
              <a:ext uri="{FF2B5EF4-FFF2-40B4-BE49-F238E27FC236}">
                <a16:creationId xmlns:a16="http://schemas.microsoft.com/office/drawing/2014/main" id="{191BF858-BB83-60F6-BC8B-6B09F5C230E9}"/>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1429080169"/>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1161807694"/>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550576">
                  <a:extLst>
                    <a:ext uri="{9D8B030D-6E8A-4147-A177-3AD203B41FA5}">
                      <a16:colId xmlns:a16="http://schemas.microsoft.com/office/drawing/2014/main"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09012882"/>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071650780"/>
              </p:ext>
            </p:extLst>
          </p:nvPr>
        </p:nvGraphicFramePr>
        <p:xfrm>
          <a:off x="357188" y="537160"/>
          <a:ext cx="8429684" cy="570015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70015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2919398" y="116632"/>
            <a:ext cx="3654205" cy="477054"/>
          </a:xfrm>
          <a:prstGeom prst="rect">
            <a:avLst/>
          </a:prstGeom>
        </p:spPr>
        <p:txBody>
          <a:bodyPr wrap="none">
            <a:spAutoFit/>
          </a:bodyPr>
          <a:lstStyle/>
          <a:p>
            <a:pPr algn="ctr"/>
            <a:r>
              <a:rPr lang="en-US" sz="2500" b="1" u="sng">
                <a:solidFill>
                  <a:srgbClr val="FFFF00"/>
                </a:solidFill>
                <a:latin typeface="+mj-lt"/>
              </a:rPr>
              <a:t>Good Friday - The 9</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val="4179107298"/>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8350301"/>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05462714"/>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44191545"/>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518882989"/>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79512" y="6252667"/>
            <a:ext cx="3744416"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val="3433017341"/>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Glory be to God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Zoxa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si</a:t>
                      </a:r>
                      <a:r>
                        <a:rPr kumimoji="0" lang="en-CA" sz="3000" b="1" i="0" u="none" strike="noStrike" kern="1200" cap="none" spc="0" normalizeH="0" baseline="0" noProof="0" dirty="0">
                          <a:ln>
                            <a:noFill/>
                          </a:ln>
                          <a:solidFill>
                            <a:schemeClr val="bg1"/>
                          </a:solidFill>
                          <a:effectLst/>
                          <a:uLnTx/>
                          <a:uFillTx/>
                          <a:latin typeface="+mn-lt"/>
                          <a:ea typeface="+mn-ea"/>
                          <a:cs typeface="+mn-cs"/>
                        </a:rPr>
                        <a:t> o </a:t>
                      </a:r>
                      <a:r>
                        <a:rPr kumimoji="0" lang="en-CA" sz="3000" b="1" i="0" u="none" strike="noStrike" kern="1200" cap="none" spc="0" normalizeH="0" baseline="0" noProof="0" dirty="0" err="1">
                          <a:ln>
                            <a:noFill/>
                          </a:ln>
                          <a:solidFill>
                            <a:schemeClr val="bg1"/>
                          </a:solidFill>
                          <a:effectLst/>
                          <a:uLnTx/>
                          <a:uFillTx/>
                          <a:latin typeface="+mn-lt"/>
                          <a:ea typeface="+mn-ea"/>
                          <a:cs typeface="+mn-cs"/>
                        </a:rPr>
                        <a:t>Theos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emon</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ذوكصاصى أوثيؤس ايمون</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المجد لله</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Ti</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Shori</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"تى شورى"</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75658788"/>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0"/>
            <a:ext cx="9257026" cy="4293096"/>
            <a:chOff x="0" y="0"/>
            <a:chExt cx="9257026" cy="4293096"/>
          </a:xfrm>
        </p:grpSpPr>
        <p:pic>
          <p:nvPicPr>
            <p:cNvPr id="2" name="Picture 1"/>
            <p:cNvPicPr>
              <a:picLocks noChangeAspect="1"/>
            </p:cNvPicPr>
            <p:nvPr/>
          </p:nvPicPr>
          <p:blipFill>
            <a:blip r:embed="rId2"/>
            <a:stretch>
              <a:fillRect/>
            </a:stretch>
          </p:blipFill>
          <p:spPr>
            <a:xfrm flipH="1">
              <a:off x="0" y="0"/>
              <a:ext cx="9257026" cy="4293096"/>
            </a:xfrm>
            <a:prstGeom prst="rect">
              <a:avLst/>
            </a:prstGeom>
          </p:spPr>
        </p:pic>
        <p:sp>
          <p:nvSpPr>
            <p:cNvPr id="4" name="TextBox 3"/>
            <p:cNvSpPr txBox="1"/>
            <p:nvPr/>
          </p:nvSpPr>
          <p:spPr>
            <a:xfrm>
              <a:off x="395536" y="66690"/>
              <a:ext cx="504056" cy="553998"/>
            </a:xfrm>
            <a:prstGeom prst="rect">
              <a:avLst/>
            </a:prstGeom>
            <a:solidFill>
              <a:schemeClr val="bg1"/>
            </a:solidFill>
          </p:spPr>
          <p:txBody>
            <a:bodyPr wrap="square" rtlCol="0">
              <a:spAutoFit/>
            </a:bodyPr>
            <a:lstStyle/>
            <a:p>
              <a:r>
                <a:rPr lang="en-US" sz="3000" b="1" dirty="0" err="1">
                  <a:latin typeface="+mj-lt"/>
                </a:rPr>
                <a:t>Ti</a:t>
              </a:r>
              <a:endParaRPr lang="en-US" sz="3000" b="1" dirty="0">
                <a:latin typeface="+mj-lt"/>
              </a:endParaRPr>
            </a:p>
          </p:txBody>
        </p:sp>
        <p:sp>
          <p:nvSpPr>
            <p:cNvPr id="5" name="TextBox 4"/>
            <p:cNvSpPr txBox="1"/>
            <p:nvPr/>
          </p:nvSpPr>
          <p:spPr>
            <a:xfrm>
              <a:off x="3423890" y="836712"/>
              <a:ext cx="788070" cy="553998"/>
            </a:xfrm>
            <a:prstGeom prst="rect">
              <a:avLst/>
            </a:prstGeom>
            <a:solidFill>
              <a:schemeClr val="bg1"/>
            </a:solidFill>
          </p:spPr>
          <p:txBody>
            <a:bodyPr wrap="square" rtlCol="0">
              <a:spAutoFit/>
            </a:bodyPr>
            <a:lstStyle/>
            <a:p>
              <a:r>
                <a:rPr lang="en-US" sz="3000" b="1" dirty="0" err="1">
                  <a:latin typeface="+mj-lt"/>
                </a:rPr>
                <a:t>sho</a:t>
              </a:r>
              <a:endParaRPr lang="en-US" sz="3000" b="1" dirty="0">
                <a:latin typeface="+mj-lt"/>
              </a:endParaRPr>
            </a:p>
          </p:txBody>
        </p:sp>
        <p:pic>
          <p:nvPicPr>
            <p:cNvPr id="6" name="Picture 5"/>
            <p:cNvPicPr>
              <a:picLocks noChangeAspect="1"/>
            </p:cNvPicPr>
            <p:nvPr/>
          </p:nvPicPr>
          <p:blipFill>
            <a:blip r:embed="rId3"/>
            <a:stretch>
              <a:fillRect/>
            </a:stretch>
          </p:blipFill>
          <p:spPr>
            <a:xfrm>
              <a:off x="4283968" y="1017664"/>
              <a:ext cx="454786" cy="438544"/>
            </a:xfrm>
            <a:prstGeom prst="rect">
              <a:avLst/>
            </a:prstGeom>
          </p:spPr>
        </p:pic>
        <p:sp>
          <p:nvSpPr>
            <p:cNvPr id="7" name="TextBox 6"/>
            <p:cNvSpPr txBox="1"/>
            <p:nvPr/>
          </p:nvSpPr>
          <p:spPr>
            <a:xfrm>
              <a:off x="3423890" y="1432455"/>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8" name="TextBox 7"/>
            <p:cNvSpPr txBox="1"/>
            <p:nvPr/>
          </p:nvSpPr>
          <p:spPr>
            <a:xfrm>
              <a:off x="2555776" y="3177843"/>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sp>
          <p:nvSpPr>
            <p:cNvPr id="9" name="TextBox 8"/>
            <p:cNvSpPr txBox="1"/>
            <p:nvPr/>
          </p:nvSpPr>
          <p:spPr>
            <a:xfrm>
              <a:off x="8244408" y="3200255"/>
              <a:ext cx="788070" cy="323165"/>
            </a:xfrm>
            <a:prstGeom prst="rect">
              <a:avLst/>
            </a:prstGeom>
            <a:solidFill>
              <a:schemeClr val="bg1"/>
            </a:solidFill>
          </p:spPr>
          <p:txBody>
            <a:bodyPr wrap="square" rtlCol="0">
              <a:spAutoFit/>
            </a:bodyPr>
            <a:lstStyle/>
            <a:p>
              <a:r>
                <a:rPr lang="en-US" sz="1500" b="1" dirty="0">
                  <a:solidFill>
                    <a:srgbClr val="FF0000"/>
                  </a:solidFill>
                  <a:latin typeface="+mj-lt"/>
                </a:rPr>
                <a:t>“High”</a:t>
              </a:r>
            </a:p>
          </p:txBody>
        </p:sp>
      </p:grpSp>
      <p:sp>
        <p:nvSpPr>
          <p:cNvPr id="11" name="Cross 10"/>
          <p:cNvSpPr/>
          <p:nvPr/>
        </p:nvSpPr>
        <p:spPr>
          <a:xfrm>
            <a:off x="8793176" y="475415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 name="Cross 11"/>
          <p:cNvSpPr/>
          <p:nvPr/>
        </p:nvSpPr>
        <p:spPr>
          <a:xfrm>
            <a:off x="107504" y="475244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4" name="Table 13"/>
          <p:cNvGraphicFramePr>
            <a:graphicFrameLocks noGrp="1"/>
          </p:cNvGraphicFramePr>
          <p:nvPr/>
        </p:nvGraphicFramePr>
        <p:xfrm>
          <a:off x="357188" y="4570744"/>
          <a:ext cx="8429684" cy="18825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8825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rgbClr val="FFFF00"/>
                          </a:solidFill>
                          <a:effectLst/>
                          <a:uLnTx/>
                          <a:uFillTx/>
                          <a:latin typeface="+mn-lt"/>
                          <a:ea typeface="+mn-ea"/>
                          <a:cs typeface="+mn-cs"/>
                        </a:rPr>
                        <a:t>The</a:t>
                      </a:r>
                      <a:r>
                        <a:rPr kumimoji="0" lang="en-CA" sz="3200" b="1" i="0" u="none" strike="noStrike" kern="1200" cap="none" spc="0" normalizeH="0" baseline="0" noProof="0" dirty="0">
                          <a:ln>
                            <a:noFill/>
                          </a:ln>
                          <a:solidFill>
                            <a:schemeClr val="bg1"/>
                          </a:solidFill>
                          <a:effectLst/>
                          <a:uLnTx/>
                          <a:uFillTx/>
                          <a:latin typeface="+mn-lt"/>
                          <a:ea typeface="+mn-ea"/>
                          <a:cs typeface="+mn-cs"/>
                        </a:rPr>
                        <a:t> golden </a:t>
                      </a:r>
                      <a:r>
                        <a:rPr kumimoji="0" lang="en-CA" sz="3200" b="1" i="0" u="none" strike="noStrike" kern="1200" cap="none" spc="0" normalizeH="0" baseline="0" noProof="0" dirty="0">
                          <a:ln>
                            <a:noFill/>
                          </a:ln>
                          <a:solidFill>
                            <a:srgbClr val="FFFF00"/>
                          </a:solidFill>
                          <a:effectLst/>
                          <a:uLnTx/>
                          <a:uFillTx/>
                          <a:latin typeface="+mn-lt"/>
                          <a:ea typeface="+mn-ea"/>
                          <a:cs typeface="+mn-cs"/>
                        </a:rPr>
                        <a:t>censer</a:t>
                      </a:r>
                      <a:r>
                        <a:rPr kumimoji="0" lang="en-CA" sz="3200" b="1" i="0" u="none" strike="noStrike" kern="1200" cap="none" spc="0" normalizeH="0" baseline="0" noProof="0" dirty="0">
                          <a:ln>
                            <a:noFill/>
                          </a:ln>
                          <a:solidFill>
                            <a:schemeClr val="bg1"/>
                          </a:solidFill>
                          <a:effectLst/>
                          <a:uLnTx/>
                          <a:uFillTx/>
                          <a:latin typeface="+mn-lt"/>
                          <a:ea typeface="+mn-ea"/>
                          <a:cs typeface="+mn-cs"/>
                        </a:rPr>
                        <a:t> is the Virgin</a:t>
                      </a:r>
                      <a:r>
                        <a:rPr kumimoji="0" lang="en-CA" sz="2800" b="1" i="0" u="none" strike="noStrike" kern="1200" cap="none" spc="0" normalizeH="0" baseline="0" noProof="0" dirty="0">
                          <a:ln>
                            <a:noFill/>
                          </a:ln>
                          <a:solidFill>
                            <a:schemeClr val="bg1"/>
                          </a:solidFill>
                          <a:effectLst/>
                          <a:uLnTx/>
                          <a:uFillTx/>
                          <a:latin typeface="+mn-lt"/>
                          <a:ea typeface="+mn-ea"/>
                          <a:cs typeface="+mn-cs"/>
                        </a:rPr>
                        <a:t>, its aroma is our Saviour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00"/>
                          </a:solidFill>
                        </a:rPr>
                        <a:t>المجمرة</a:t>
                      </a:r>
                      <a:r>
                        <a:rPr lang="ar-AE" sz="3300" b="1" dirty="0">
                          <a:solidFill>
                            <a:schemeClr val="bg1"/>
                          </a:solidFill>
                        </a:rPr>
                        <a:t> الذهب هي العذراء وعنبرها هو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09809491"/>
      </p:ext>
    </p:extLst>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6871"/>
            <a:ext cx="9133185" cy="4005064"/>
            <a:chOff x="0" y="6871"/>
            <a:chExt cx="9133185" cy="4005064"/>
          </a:xfrm>
        </p:grpSpPr>
        <p:pic>
          <p:nvPicPr>
            <p:cNvPr id="2" name="Picture 1"/>
            <p:cNvPicPr>
              <a:picLocks noChangeAspect="1"/>
            </p:cNvPicPr>
            <p:nvPr/>
          </p:nvPicPr>
          <p:blipFill>
            <a:blip r:embed="rId2"/>
            <a:stretch>
              <a:fillRect/>
            </a:stretch>
          </p:blipFill>
          <p:spPr>
            <a:xfrm flipH="1">
              <a:off x="0" y="6871"/>
              <a:ext cx="9133185" cy="4005064"/>
            </a:xfrm>
            <a:prstGeom prst="rect">
              <a:avLst/>
            </a:prstGeom>
          </p:spPr>
        </p:pic>
        <p:sp>
          <p:nvSpPr>
            <p:cNvPr id="4" name="TextBox 3"/>
            <p:cNvSpPr txBox="1"/>
            <p:nvPr/>
          </p:nvSpPr>
          <p:spPr>
            <a:xfrm>
              <a:off x="6516216" y="116632"/>
              <a:ext cx="504056" cy="553998"/>
            </a:xfrm>
            <a:prstGeom prst="rect">
              <a:avLst/>
            </a:prstGeom>
            <a:solidFill>
              <a:schemeClr val="bg1"/>
            </a:solidFill>
          </p:spPr>
          <p:txBody>
            <a:bodyPr wrap="square" rtlCol="0">
              <a:spAutoFit/>
            </a:bodyPr>
            <a:lstStyle/>
            <a:p>
              <a:r>
                <a:rPr lang="en-US" sz="3000" b="1" dirty="0" err="1">
                  <a:latin typeface="+mj-lt"/>
                </a:rPr>
                <a:t>ri</a:t>
              </a:r>
              <a:endParaRPr lang="en-US" sz="3000" b="1" dirty="0">
                <a:latin typeface="+mj-lt"/>
              </a:endParaRPr>
            </a:p>
          </p:txBody>
        </p:sp>
        <p:sp>
          <p:nvSpPr>
            <p:cNvPr id="5" name="TextBox 4"/>
            <p:cNvSpPr txBox="1"/>
            <p:nvPr/>
          </p:nvSpPr>
          <p:spPr>
            <a:xfrm>
              <a:off x="7019750" y="370409"/>
              <a:ext cx="144538" cy="553998"/>
            </a:xfrm>
            <a:prstGeom prst="rect">
              <a:avLst/>
            </a:prstGeom>
            <a:solidFill>
              <a:schemeClr val="bg1"/>
            </a:solidFill>
          </p:spPr>
          <p:txBody>
            <a:bodyPr wrap="square" rtlCol="0">
              <a:spAutoFit/>
            </a:bodyPr>
            <a:lstStyle/>
            <a:p>
              <a:endParaRPr lang="en-US" sz="3000" b="1" dirty="0">
                <a:latin typeface="+mj-lt"/>
              </a:endParaRPr>
            </a:p>
          </p:txBody>
        </p:sp>
        <p:sp>
          <p:nvSpPr>
            <p:cNvPr id="6" name="TextBox 5"/>
            <p:cNvSpPr txBox="1"/>
            <p:nvPr/>
          </p:nvSpPr>
          <p:spPr>
            <a:xfrm>
              <a:off x="5148064" y="1521659"/>
              <a:ext cx="864096"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7" name="TextBox 6"/>
            <p:cNvSpPr txBox="1"/>
            <p:nvPr/>
          </p:nvSpPr>
          <p:spPr>
            <a:xfrm>
              <a:off x="410392" y="2348880"/>
              <a:ext cx="1008112"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467544" y="3180407"/>
              <a:ext cx="84924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9" name="TextBox 8"/>
            <p:cNvSpPr txBox="1"/>
            <p:nvPr/>
          </p:nvSpPr>
          <p:spPr>
            <a:xfrm>
              <a:off x="5652120" y="3270128"/>
              <a:ext cx="1042368" cy="553998"/>
            </a:xfrm>
            <a:prstGeom prst="rect">
              <a:avLst/>
            </a:prstGeom>
            <a:solidFill>
              <a:schemeClr val="bg1"/>
            </a:solidFill>
          </p:spPr>
          <p:txBody>
            <a:bodyPr wrap="square" rtlCol="0">
              <a:spAutoFit/>
            </a:bodyPr>
            <a:lstStyle/>
            <a:p>
              <a:r>
                <a:rPr lang="en-US" sz="3000" b="1" dirty="0" err="1">
                  <a:latin typeface="+mj-lt"/>
                </a:rPr>
                <a:t>enno</a:t>
              </a:r>
              <a:endParaRPr lang="en-US" sz="3000" b="1" dirty="0">
                <a:latin typeface="+mj-lt"/>
              </a:endParaRPr>
            </a:p>
          </p:txBody>
        </p:sp>
        <p:sp>
          <p:nvSpPr>
            <p:cNvPr id="10" name="TextBox 9"/>
            <p:cNvSpPr txBox="1"/>
            <p:nvPr/>
          </p:nvSpPr>
          <p:spPr>
            <a:xfrm>
              <a:off x="8460432" y="3284984"/>
              <a:ext cx="611560" cy="553998"/>
            </a:xfrm>
            <a:prstGeom prst="rect">
              <a:avLst/>
            </a:prstGeom>
            <a:solidFill>
              <a:schemeClr val="bg1"/>
            </a:solidFill>
          </p:spPr>
          <p:txBody>
            <a:bodyPr wrap="square" rtlCol="0">
              <a:spAutoFit/>
            </a:bodyPr>
            <a:lstStyle/>
            <a:p>
              <a:r>
                <a:rPr lang="en-US" sz="3000" b="1" dirty="0" err="1">
                  <a:latin typeface="+mj-lt"/>
                </a:rPr>
                <a:t>ob</a:t>
              </a:r>
              <a:endParaRPr lang="en-US" sz="3000" b="1" dirty="0">
                <a:latin typeface="+mj-lt"/>
              </a:endParaRPr>
            </a:p>
          </p:txBody>
        </p:sp>
        <p:pic>
          <p:nvPicPr>
            <p:cNvPr id="11" name="Picture 10"/>
            <p:cNvPicPr>
              <a:picLocks noChangeAspect="1"/>
            </p:cNvPicPr>
            <p:nvPr/>
          </p:nvPicPr>
          <p:blipFill>
            <a:blip r:embed="rId3"/>
            <a:stretch>
              <a:fillRect/>
            </a:stretch>
          </p:blipFill>
          <p:spPr>
            <a:xfrm>
              <a:off x="6676463" y="3172819"/>
              <a:ext cx="686574" cy="686574"/>
            </a:xfrm>
            <a:prstGeom prst="rect">
              <a:avLst/>
            </a:prstGeom>
          </p:spPr>
        </p:pic>
      </p:grpSp>
      <p:graphicFrame>
        <p:nvGraphicFramePr>
          <p:cNvPr id="12" name="Table 11"/>
          <p:cNvGraphicFramePr>
            <a:graphicFrameLocks noGrp="1"/>
          </p:cNvGraphicFramePr>
          <p:nvPr/>
        </p:nvGraphicFramePr>
        <p:xfrm>
          <a:off x="357188" y="4570744"/>
          <a:ext cx="8429684" cy="18825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8825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chemeClr val="bg1"/>
                          </a:solidFill>
                          <a:effectLst/>
                          <a:uLnTx/>
                          <a:uFillTx/>
                          <a:latin typeface="+mn-lt"/>
                          <a:ea typeface="+mn-ea"/>
                          <a:cs typeface="+mn-cs"/>
                        </a:rPr>
                        <a:t>The </a:t>
                      </a:r>
                      <a:r>
                        <a:rPr kumimoji="0" lang="en-CA" sz="3200" b="1" i="0" u="none" strike="noStrike" kern="1200" cap="none" spc="0" normalizeH="0" baseline="0" noProof="0" dirty="0">
                          <a:ln>
                            <a:noFill/>
                          </a:ln>
                          <a:solidFill>
                            <a:srgbClr val="FFFF00"/>
                          </a:solidFill>
                          <a:effectLst/>
                          <a:uLnTx/>
                          <a:uFillTx/>
                          <a:latin typeface="+mn-lt"/>
                          <a:ea typeface="+mn-ea"/>
                          <a:cs typeface="+mn-cs"/>
                        </a:rPr>
                        <a:t>golden </a:t>
                      </a:r>
                      <a:r>
                        <a:rPr kumimoji="0" lang="en-CA" sz="3200" b="1" i="0" u="none" strike="noStrike" kern="1200" cap="none" spc="0" normalizeH="0" baseline="0" noProof="0" dirty="0">
                          <a:ln>
                            <a:noFill/>
                          </a:ln>
                          <a:solidFill>
                            <a:schemeClr val="bg1"/>
                          </a:solidFill>
                          <a:effectLst/>
                          <a:uLnTx/>
                          <a:uFillTx/>
                          <a:latin typeface="+mn-lt"/>
                          <a:ea typeface="+mn-ea"/>
                          <a:cs typeface="+mn-cs"/>
                        </a:rPr>
                        <a:t>censer is the Virgin</a:t>
                      </a:r>
                      <a:r>
                        <a:rPr kumimoji="0" lang="en-CA" sz="2800" b="1" i="0" u="none" strike="noStrike" kern="1200" cap="none" spc="0" normalizeH="0" baseline="0" noProof="0" dirty="0">
                          <a:ln>
                            <a:noFill/>
                          </a:ln>
                          <a:solidFill>
                            <a:schemeClr val="bg1"/>
                          </a:solidFill>
                          <a:effectLst/>
                          <a:uLnTx/>
                          <a:uFillTx/>
                          <a:latin typeface="+mn-lt"/>
                          <a:ea typeface="+mn-ea"/>
                          <a:cs typeface="+mn-cs"/>
                        </a:rPr>
                        <a:t>, its aroma is our Saviour</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chemeClr val="bg1"/>
                          </a:solidFill>
                        </a:rPr>
                        <a:t>المجمرة </a:t>
                      </a:r>
                      <a:r>
                        <a:rPr lang="ar-AE" sz="3300" b="1" dirty="0">
                          <a:solidFill>
                            <a:srgbClr val="FFFF00"/>
                          </a:solidFill>
                        </a:rPr>
                        <a:t>الذهب</a:t>
                      </a:r>
                      <a:r>
                        <a:rPr lang="ar-AE" sz="3300" b="1" dirty="0">
                          <a:solidFill>
                            <a:schemeClr val="bg1"/>
                          </a:solidFill>
                        </a:rPr>
                        <a:t> هي العذراء وعنبرها هو مخلصنا</a:t>
                      </a:r>
                      <a:endParaRPr lang="en-CA" sz="33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3" name="Cross 12"/>
          <p:cNvSpPr/>
          <p:nvPr/>
        </p:nvSpPr>
        <p:spPr>
          <a:xfrm>
            <a:off x="8793176" y="475415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475244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4200508952"/>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6537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0" normalizeH="0" baseline="0" noProof="0" dirty="0">
                          <a:ln>
                            <a:noFill/>
                          </a:ln>
                          <a:solidFill>
                            <a:srgbClr val="FFFF99"/>
                          </a:solidFill>
                          <a:effectLst/>
                          <a:uLnTx/>
                          <a:uFillTx/>
                          <a:latin typeface="+mn-lt"/>
                          <a:ea typeface="+mn-ea"/>
                          <a:cs typeface="+mn-cs"/>
                        </a:rPr>
                        <a:t>is the Virgin, its aroma is our Saviour she bore Him, He saved us and forgave us our sins.</a:t>
                      </a:r>
                    </a:p>
                    <a:p>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Te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Parthe-nos</a:t>
                      </a:r>
                      <a:r>
                        <a:rPr kumimoji="0" lang="en-CA" sz="3000" b="1" i="0" u="none" strike="noStrike" kern="1200" cap="none" spc="0" normalizeH="0" baseline="0" noProof="0" dirty="0">
                          <a:ln>
                            <a:noFill/>
                          </a:ln>
                          <a:solidFill>
                            <a:schemeClr val="bg1"/>
                          </a:solidFill>
                          <a:effectLst/>
                          <a:uLnTx/>
                          <a:uFillTx/>
                          <a:latin typeface="+mn-lt"/>
                          <a:ea typeface="+mn-ea"/>
                          <a:cs typeface="+mn-cs"/>
                        </a:rPr>
                        <a:t> Pes </a:t>
                      </a:r>
                      <a:r>
                        <a:rPr kumimoji="0" lang="en-CA" sz="3000" b="1" i="0" u="none" strike="noStrike" kern="1200" cap="none" spc="0" normalizeH="0" baseline="0" noProof="0" dirty="0" err="1">
                          <a:ln>
                            <a:noFill/>
                          </a:ln>
                          <a:solidFill>
                            <a:schemeClr val="bg1"/>
                          </a:solidFill>
                          <a:effectLst/>
                          <a:uLnTx/>
                          <a:uFillTx/>
                          <a:latin typeface="+mn-lt"/>
                          <a:ea typeface="+mn-ea"/>
                          <a:cs typeface="+mn-cs"/>
                        </a:rPr>
                        <a:t>aromota</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penso-teer</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asmeesi</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emmof</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afsoty</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emmon</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owwoh</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avka</a:t>
                      </a:r>
                      <a:r>
                        <a:rPr kumimoji="0" lang="en-CA" sz="3000" b="1" i="0" u="none" strike="noStrike" kern="1200" cap="none" spc="0" normalizeH="0" baseline="0" noProof="0" dirty="0">
                          <a:ln>
                            <a:noFill/>
                          </a:ln>
                          <a:solidFill>
                            <a:schemeClr val="bg1"/>
                          </a:solidFill>
                          <a:effectLst/>
                          <a:uLnTx/>
                          <a:uFillTx/>
                          <a:latin typeface="+mn-lt"/>
                          <a:ea typeface="+mn-ea"/>
                          <a:cs typeface="+mn-cs"/>
                        </a:rPr>
                        <a:t> nennovi nan evol</a:t>
                      </a:r>
                    </a:p>
                    <a:p>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SA" sz="3200" b="1" kern="1200" dirty="0">
                          <a:solidFill>
                            <a:schemeClr val="bg1"/>
                          </a:solidFill>
                          <a:latin typeface="+mn-lt"/>
                          <a:ea typeface="+mn-ea"/>
                          <a:cs typeface="+mn-cs"/>
                        </a:rPr>
                        <a:t>تى تى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بارثينوس. بس أروماتا بى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بنسوتير اسميسى امموف افسوتى</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اممون اووه اف كانين نوفى نان</a:t>
                      </a:r>
                      <a:br>
                        <a:rPr lang="ar-SA" sz="3200" b="1" kern="1200" dirty="0">
                          <a:solidFill>
                            <a:schemeClr val="bg1"/>
                          </a:solidFill>
                          <a:latin typeface="+mn-lt"/>
                          <a:ea typeface="+mn-ea"/>
                          <a:cs typeface="+mn-cs"/>
                        </a:rPr>
                      </a:br>
                      <a:r>
                        <a:rPr lang="ar-SA" sz="3200" b="1" kern="1200" dirty="0">
                          <a:solidFill>
                            <a:schemeClr val="bg1"/>
                          </a:solidFill>
                          <a:latin typeface="+mn-lt"/>
                          <a:ea typeface="+mn-ea"/>
                          <a:cs typeface="+mn-cs"/>
                        </a:rPr>
                        <a:t>إيفول</a:t>
                      </a:r>
                      <a:endParaRPr lang="en-CA" sz="3200" b="1"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هي العذراء وعنبرها هو مخلصنا قد ولدته وخلصنا وغفر لنا خطايانا.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373339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903909370"/>
              </p:ext>
            </p:extLst>
          </p:nvPr>
        </p:nvGraphicFramePr>
        <p:xfrm>
          <a:off x="357188" y="662920"/>
          <a:ext cx="8429684" cy="5638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u="none" kern="1200">
                          <a:solidFill>
                            <a:srgbClr val="FFFF99"/>
                          </a:solidFill>
                          <a:latin typeface="+mn-lt"/>
                          <a:ea typeface="+mn-ea"/>
                          <a:cs typeface="+mn-cs"/>
                        </a:rPr>
                        <a:t>Amen. Amen. Amen. Your death, O Lord, we proclaim; Your holy Resurrection and Ascension into the heavens, we confess. </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600">
                          <a:solidFill>
                            <a:schemeClr val="bg1"/>
                          </a:solidFill>
                        </a:rPr>
                        <a:t>Amen amen amen ton thanaton sou keryie</a:t>
                      </a:r>
                      <a:r>
                        <a:rPr lang="en-US" sz="2600" baseline="0">
                          <a:solidFill>
                            <a:schemeClr val="bg1"/>
                          </a:solidFill>
                        </a:rPr>
                        <a:t> kata angelomen ke tin again sou ana-stasin ke tin analembsin sou entees ouranis se omolo ghomen </a:t>
                      </a:r>
                      <a:endParaRPr lang="en-US" sz="26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آمين آمين آمين طون ثاناطون سو كيريي كاطا آنجيلومين كي تين آجيان سو آناسطاسين كي تين أناليم إبسين سوا إنتيس اورانيس. سي أومولوغومين.</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آمين. آمين. آمين. بموتك يا رب نبشر، وبقيامتك المقدسة وصعودك إلي السموات، نعترف</a:t>
                      </a: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372679339"/>
              </p:ext>
            </p:extLst>
          </p:nvPr>
        </p:nvGraphicFramePr>
        <p:xfrm>
          <a:off x="509588" y="44624"/>
          <a:ext cx="8429684" cy="576064"/>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900" b="1" i="0" u="sng" kern="1200">
                          <a:solidFill>
                            <a:srgbClr val="FFFF00"/>
                          </a:solidFill>
                          <a:latin typeface="+mn-lt"/>
                          <a:ea typeface="+mn-ea"/>
                          <a:cs typeface="+mn-cs"/>
                        </a:rPr>
                        <a:t>“Amen amen amen” hymn</a:t>
                      </a:r>
                      <a:endParaRPr lang="fi-FI" sz="31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727267"/>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rgbClr val="FFFF00"/>
                          </a:solidFill>
                          <a:effectLst/>
                          <a:uLnTx/>
                          <a:uFillTx/>
                          <a:latin typeface="+mn-lt"/>
                          <a:ea typeface="+mn-ea"/>
                          <a:cs typeface="+mn-cs"/>
                        </a:rPr>
                        <a:t>This is He who offered himself up</a:t>
                      </a:r>
                      <a:r>
                        <a:rPr kumimoji="0" lang="en-US" sz="2700" b="1" i="0" u="none" strike="noStrike" kern="1200" cap="none" spc="0" normalizeH="0" baseline="0" noProof="0" dirty="0">
                          <a:ln>
                            <a:noFill/>
                          </a:ln>
                          <a:solidFill>
                            <a:schemeClr val="bg1"/>
                          </a:solidFill>
                          <a:effectLst/>
                          <a:uLnTx/>
                          <a:uFillTx/>
                          <a:latin typeface="+mn-lt"/>
                          <a:ea typeface="+mn-ea"/>
                          <a:cs typeface="+mn-cs"/>
                        </a:rPr>
                        <a:t>, as an acceptable sacrifice on the cross</a:t>
                      </a:r>
                      <a:endParaRPr lang="en-CA" sz="27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rgbClr val="FFFF00"/>
                          </a:solidFill>
                        </a:rPr>
                        <a:t>هذا الذى أصعد ذاته</a:t>
                      </a:r>
                      <a:br>
                        <a:rPr lang="en-US" sz="3000" b="1" dirty="0">
                          <a:solidFill>
                            <a:srgbClr val="FFFF00"/>
                          </a:solidFill>
                        </a:rPr>
                      </a:br>
                      <a:r>
                        <a:rPr lang="ar-AE" sz="3000" b="1" dirty="0">
                          <a:solidFill>
                            <a:schemeClr val="bg1"/>
                          </a:solidFill>
                        </a:rPr>
                        <a:t>ذبيحة مقبولة على الصليب</a:t>
                      </a:r>
                      <a:endParaRPr lang="en-CA" sz="30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1035496"/>
            <a:ext cx="9187097" cy="3833664"/>
            <a:chOff x="0" y="-44624"/>
            <a:chExt cx="9187097" cy="3833664"/>
          </a:xfrm>
        </p:grpSpPr>
        <p:pic>
          <p:nvPicPr>
            <p:cNvPr id="3" name="Picture 2"/>
            <p:cNvPicPr>
              <a:picLocks noChangeAspect="1"/>
            </p:cNvPicPr>
            <p:nvPr/>
          </p:nvPicPr>
          <p:blipFill rotWithShape="1">
            <a:blip r:embed="rId2"/>
            <a:srcRect b="29596"/>
            <a:stretch/>
          </p:blipFill>
          <p:spPr>
            <a:xfrm flipH="1">
              <a:off x="0" y="-44624"/>
              <a:ext cx="9144000" cy="3833664"/>
            </a:xfrm>
            <a:prstGeom prst="rect">
              <a:avLst/>
            </a:prstGeom>
          </p:spPr>
        </p:pic>
        <p:sp>
          <p:nvSpPr>
            <p:cNvPr id="4" name="TextBox 3"/>
            <p:cNvSpPr txBox="1"/>
            <p:nvPr/>
          </p:nvSpPr>
          <p:spPr>
            <a:xfrm>
              <a:off x="43097" y="66690"/>
              <a:ext cx="640471" cy="553998"/>
            </a:xfrm>
            <a:prstGeom prst="rect">
              <a:avLst/>
            </a:prstGeom>
            <a:solidFill>
              <a:schemeClr val="bg1"/>
            </a:solidFill>
          </p:spPr>
          <p:txBody>
            <a:bodyPr wrap="square" rtlCol="0">
              <a:spAutoFit/>
            </a:bodyPr>
            <a:lstStyle/>
            <a:p>
              <a:r>
                <a:rPr lang="en-US" sz="3000" b="1" dirty="0">
                  <a:latin typeface="+mj-lt"/>
                </a:rPr>
                <a:t>Fa</a:t>
              </a:r>
            </a:p>
          </p:txBody>
        </p:sp>
        <p:sp>
          <p:nvSpPr>
            <p:cNvPr id="5" name="TextBox 4"/>
            <p:cNvSpPr txBox="1"/>
            <p:nvPr/>
          </p:nvSpPr>
          <p:spPr>
            <a:xfrm>
              <a:off x="755576" y="66690"/>
              <a:ext cx="1452876" cy="553998"/>
            </a:xfrm>
            <a:prstGeom prst="rect">
              <a:avLst/>
            </a:prstGeom>
            <a:solidFill>
              <a:schemeClr val="bg1"/>
            </a:solidFill>
          </p:spPr>
          <p:txBody>
            <a:bodyPr wrap="square" rtlCol="0">
              <a:spAutoFit/>
            </a:bodyPr>
            <a:lstStyle/>
            <a:p>
              <a:r>
                <a:rPr lang="en-US" sz="3000" b="1" dirty="0" err="1">
                  <a:latin typeface="+mj-lt"/>
                </a:rPr>
                <a:t>ai</a:t>
              </a:r>
              <a:r>
                <a:rPr lang="en-US" sz="3000" b="1" dirty="0">
                  <a:latin typeface="+mj-lt"/>
                </a:rPr>
                <a:t>        e</a:t>
              </a:r>
            </a:p>
          </p:txBody>
        </p:sp>
        <p:sp>
          <p:nvSpPr>
            <p:cNvPr id="6" name="TextBox 5"/>
            <p:cNvSpPr txBox="1"/>
            <p:nvPr/>
          </p:nvSpPr>
          <p:spPr>
            <a:xfrm>
              <a:off x="7524328" y="33010"/>
              <a:ext cx="576064" cy="553998"/>
            </a:xfrm>
            <a:prstGeom prst="rect">
              <a:avLst/>
            </a:prstGeom>
            <a:solidFill>
              <a:schemeClr val="bg1"/>
            </a:solidFill>
          </p:spPr>
          <p:txBody>
            <a:bodyPr wrap="square" rtlCol="0">
              <a:spAutoFit/>
            </a:bodyPr>
            <a:lstStyle/>
            <a:p>
              <a:r>
                <a:rPr lang="en-US" sz="3000" b="1" dirty="0">
                  <a:latin typeface="+mj-lt"/>
                </a:rPr>
                <a:t>ta</a:t>
              </a:r>
            </a:p>
          </p:txBody>
        </p:sp>
        <p:sp>
          <p:nvSpPr>
            <p:cNvPr id="8" name="TextBox 7"/>
            <p:cNvSpPr txBox="1"/>
            <p:nvPr/>
          </p:nvSpPr>
          <p:spPr>
            <a:xfrm>
              <a:off x="8502425" y="33010"/>
              <a:ext cx="684672" cy="553998"/>
            </a:xfrm>
            <a:prstGeom prst="rect">
              <a:avLst/>
            </a:prstGeom>
            <a:solidFill>
              <a:schemeClr val="bg1"/>
            </a:solidFill>
          </p:spPr>
          <p:txBody>
            <a:bodyPr wrap="square" rtlCol="0">
              <a:spAutoFit/>
            </a:bodyPr>
            <a:lstStyle/>
            <a:p>
              <a:r>
                <a:rPr lang="en-US" sz="3000" b="1" dirty="0">
                  <a:latin typeface="+mj-lt"/>
                </a:rPr>
                <a:t>f</a:t>
              </a:r>
            </a:p>
          </p:txBody>
        </p:sp>
        <p:sp>
          <p:nvSpPr>
            <p:cNvPr id="9" name="TextBox 8"/>
            <p:cNvSpPr txBox="1"/>
            <p:nvPr/>
          </p:nvSpPr>
          <p:spPr>
            <a:xfrm>
              <a:off x="214920" y="775402"/>
              <a:ext cx="468648" cy="553998"/>
            </a:xfrm>
            <a:prstGeom prst="rect">
              <a:avLst/>
            </a:prstGeom>
            <a:solidFill>
              <a:schemeClr val="bg1"/>
            </a:solidFill>
          </p:spPr>
          <p:txBody>
            <a:bodyPr wrap="square" rtlCol="0">
              <a:spAutoFit/>
            </a:bodyPr>
            <a:lstStyle/>
            <a:p>
              <a:r>
                <a:rPr lang="en-US" sz="3000" b="1" dirty="0">
                  <a:latin typeface="+mj-lt"/>
                </a:rPr>
                <a:t>e</a:t>
              </a:r>
            </a:p>
          </p:txBody>
        </p:sp>
        <p:sp>
          <p:nvSpPr>
            <p:cNvPr id="10" name="TextBox 9"/>
            <p:cNvSpPr txBox="1"/>
            <p:nvPr/>
          </p:nvSpPr>
          <p:spPr>
            <a:xfrm>
              <a:off x="323528" y="2345609"/>
              <a:ext cx="1884924" cy="553998"/>
            </a:xfrm>
            <a:prstGeom prst="rect">
              <a:avLst/>
            </a:prstGeom>
            <a:solidFill>
              <a:schemeClr val="bg1"/>
            </a:solidFill>
          </p:spPr>
          <p:txBody>
            <a:bodyPr wrap="square" rtlCol="0">
              <a:spAutoFit/>
            </a:bodyPr>
            <a:lstStyle/>
            <a:p>
              <a:r>
                <a:rPr lang="en-US" sz="3000" b="1" dirty="0" err="1">
                  <a:latin typeface="+mj-lt"/>
                </a:rPr>
                <a:t>nf</a:t>
              </a:r>
              <a:r>
                <a:rPr lang="en-US" sz="3000" b="1" dirty="0">
                  <a:latin typeface="+mj-lt"/>
                </a:rPr>
                <a:t> e </a:t>
              </a:r>
              <a:r>
                <a:rPr lang="en-US" sz="3000" b="1" dirty="0" err="1">
                  <a:latin typeface="+mj-lt"/>
                </a:rPr>
                <a:t>epsho</a:t>
              </a:r>
              <a:endParaRPr lang="en-US" sz="3000" b="1" dirty="0">
                <a:latin typeface="+mj-lt"/>
              </a:endParaRPr>
            </a:p>
          </p:txBody>
        </p:sp>
        <p:sp>
          <p:nvSpPr>
            <p:cNvPr id="11" name="TextBox 10"/>
            <p:cNvSpPr txBox="1"/>
            <p:nvPr/>
          </p:nvSpPr>
          <p:spPr>
            <a:xfrm>
              <a:off x="6228184" y="3212976"/>
              <a:ext cx="864096" cy="553998"/>
            </a:xfrm>
            <a:prstGeom prst="rect">
              <a:avLst/>
            </a:prstGeom>
            <a:solidFill>
              <a:schemeClr val="bg1"/>
            </a:solidFill>
          </p:spPr>
          <p:txBody>
            <a:bodyPr wrap="square" rtlCol="0">
              <a:spAutoFit/>
            </a:bodyPr>
            <a:lstStyle/>
            <a:p>
              <a:r>
                <a:rPr lang="en-US" sz="3000" b="1" dirty="0">
                  <a:latin typeface="+mj-lt"/>
                </a:rPr>
                <a:t>y-e</a:t>
              </a:r>
            </a:p>
          </p:txBody>
        </p:sp>
        <p:sp>
          <p:nvSpPr>
            <p:cNvPr id="13" name="TextBox 12"/>
            <p:cNvSpPr txBox="1"/>
            <p:nvPr/>
          </p:nvSpPr>
          <p:spPr>
            <a:xfrm>
              <a:off x="5292080" y="284906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4" name="Cross 13"/>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5" name="Cross 14"/>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6" name="Table 15"/>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“Fai </a:t>
                      </a:r>
                      <a:r>
                        <a:rPr lang="en-US" sz="3500" b="1" i="0" u="sng" kern="1200" baseline="0" dirty="0" err="1">
                          <a:solidFill>
                            <a:srgbClr val="FFFF00"/>
                          </a:solidFill>
                          <a:latin typeface="+mn-lt"/>
                          <a:ea typeface="+mn-ea"/>
                          <a:cs typeface="+mn-cs"/>
                        </a:rPr>
                        <a:t>etaf</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enf</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"فاى ايطاف انف"</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8818687"/>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85433" y="5085184"/>
          <a:ext cx="8429684" cy="1484784"/>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847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700" b="1" i="0" u="none" strike="noStrike" kern="1200" cap="none" spc="0" normalizeH="0" baseline="0" noProof="0" dirty="0">
                          <a:ln>
                            <a:noFill/>
                          </a:ln>
                          <a:solidFill>
                            <a:schemeClr val="bg1"/>
                          </a:solidFill>
                          <a:effectLst/>
                          <a:uLnTx/>
                          <a:uFillTx/>
                          <a:latin typeface="+mn-lt"/>
                          <a:ea typeface="+mn-ea"/>
                          <a:cs typeface="+mn-cs"/>
                        </a:rPr>
                        <a:t>This is He who offered himself up, </a:t>
                      </a:r>
                      <a:r>
                        <a:rPr kumimoji="0" lang="en-US" sz="2700" b="1" i="0" u="none" strike="noStrike" kern="1200" cap="none" spc="0" normalizeH="0" baseline="0" noProof="0" dirty="0">
                          <a:ln>
                            <a:noFill/>
                          </a:ln>
                          <a:solidFill>
                            <a:srgbClr val="FFFF00"/>
                          </a:solidFill>
                          <a:effectLst/>
                          <a:uLnTx/>
                          <a:uFillTx/>
                          <a:latin typeface="+mn-lt"/>
                          <a:ea typeface="+mn-ea"/>
                          <a:cs typeface="+mn-cs"/>
                        </a:rPr>
                        <a:t>as an acceptable sacrifice on the cross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000" b="1" dirty="0">
                          <a:solidFill>
                            <a:schemeClr val="bg1"/>
                          </a:solidFill>
                        </a:rPr>
                        <a:t>هذا الذى أصعد ذاته </a:t>
                      </a:r>
                      <a:br>
                        <a:rPr lang="en-US" sz="3000" b="1" dirty="0">
                          <a:solidFill>
                            <a:srgbClr val="FFFF99"/>
                          </a:solidFill>
                        </a:rPr>
                      </a:br>
                      <a:r>
                        <a:rPr lang="ar-AE" sz="3000" b="1" dirty="0">
                          <a:solidFill>
                            <a:srgbClr val="FFFF00"/>
                          </a:solidFill>
                        </a:rPr>
                        <a:t>ذبيحة مقبولة على الصليب</a:t>
                      </a:r>
                      <a:endParaRPr lang="en-CA" sz="3000" b="1" dirty="0">
                        <a:solidFill>
                          <a:srgbClr val="FFFF00"/>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0" name="Group 9"/>
          <p:cNvGrpSpPr/>
          <p:nvPr/>
        </p:nvGrpSpPr>
        <p:grpSpPr>
          <a:xfrm>
            <a:off x="4428" y="1552687"/>
            <a:ext cx="9144000" cy="3068365"/>
            <a:chOff x="0" y="595"/>
            <a:chExt cx="9144000" cy="3068365"/>
          </a:xfrm>
        </p:grpSpPr>
        <p:pic>
          <p:nvPicPr>
            <p:cNvPr id="2" name="Picture 1"/>
            <p:cNvPicPr>
              <a:picLocks noChangeAspect="1"/>
            </p:cNvPicPr>
            <p:nvPr/>
          </p:nvPicPr>
          <p:blipFill rotWithShape="1">
            <a:blip r:embed="rId2"/>
            <a:srcRect b="43651"/>
            <a:stretch/>
          </p:blipFill>
          <p:spPr>
            <a:xfrm flipH="1">
              <a:off x="0" y="595"/>
              <a:ext cx="9144000" cy="3068365"/>
            </a:xfrm>
            <a:prstGeom prst="rect">
              <a:avLst/>
            </a:prstGeom>
          </p:spPr>
        </p:pic>
        <p:sp>
          <p:nvSpPr>
            <p:cNvPr id="5" name="TextBox 4"/>
            <p:cNvSpPr txBox="1"/>
            <p:nvPr/>
          </p:nvSpPr>
          <p:spPr>
            <a:xfrm>
              <a:off x="467544" y="44624"/>
              <a:ext cx="1368152" cy="523220"/>
            </a:xfrm>
            <a:prstGeom prst="rect">
              <a:avLst/>
            </a:prstGeom>
            <a:solidFill>
              <a:schemeClr val="bg1"/>
            </a:solidFill>
          </p:spPr>
          <p:txBody>
            <a:bodyPr wrap="square" rtlCol="0">
              <a:spAutoFit/>
            </a:bodyPr>
            <a:lstStyle/>
            <a:p>
              <a:r>
                <a:rPr lang="en-US" sz="2800" b="1" dirty="0" err="1">
                  <a:latin typeface="+mj-lt"/>
                </a:rPr>
                <a:t>Thi</a:t>
              </a:r>
              <a:r>
                <a:rPr lang="en-US" sz="2800" b="1" dirty="0">
                  <a:latin typeface="+mj-lt"/>
                </a:rPr>
                <a:t>    se</a:t>
              </a:r>
            </a:p>
          </p:txBody>
        </p:sp>
        <p:sp>
          <p:nvSpPr>
            <p:cNvPr id="6" name="TextBox 5"/>
            <p:cNvSpPr txBox="1"/>
            <p:nvPr/>
          </p:nvSpPr>
          <p:spPr>
            <a:xfrm>
              <a:off x="831384" y="836712"/>
              <a:ext cx="640471" cy="553998"/>
            </a:xfrm>
            <a:prstGeom prst="rect">
              <a:avLst/>
            </a:prstGeom>
            <a:solidFill>
              <a:schemeClr val="bg1"/>
            </a:solidFill>
          </p:spPr>
          <p:txBody>
            <a:bodyPr wrap="square" rtlCol="0">
              <a:spAutoFit/>
            </a:bodyPr>
            <a:lstStyle/>
            <a:p>
              <a:r>
                <a:rPr lang="en-US" sz="3000" b="1" dirty="0" err="1">
                  <a:latin typeface="+mj-lt"/>
                </a:rPr>
                <a:t>ya</a:t>
              </a:r>
              <a:endParaRPr lang="en-US" sz="3000" b="1" dirty="0">
                <a:latin typeface="+mj-lt"/>
              </a:endParaRPr>
            </a:p>
          </p:txBody>
        </p:sp>
        <p:sp>
          <p:nvSpPr>
            <p:cNvPr id="7" name="TextBox 6"/>
            <p:cNvSpPr txBox="1"/>
            <p:nvPr/>
          </p:nvSpPr>
          <p:spPr>
            <a:xfrm>
              <a:off x="2258165" y="836712"/>
              <a:ext cx="1809779" cy="553998"/>
            </a:xfrm>
            <a:prstGeom prst="rect">
              <a:avLst/>
            </a:prstGeom>
            <a:solidFill>
              <a:schemeClr val="bg1"/>
            </a:solidFill>
          </p:spPr>
          <p:txBody>
            <a:bodyPr wrap="square" rtlCol="0">
              <a:spAutoFit/>
            </a:bodyPr>
            <a:lstStyle/>
            <a:p>
              <a:r>
                <a:rPr lang="en-US" sz="3000" b="1" dirty="0" err="1">
                  <a:latin typeface="+mj-lt"/>
                </a:rPr>
                <a:t>Es-sheeb</a:t>
              </a:r>
              <a:endParaRPr lang="en-US" sz="3000" b="1" dirty="0">
                <a:latin typeface="+mj-lt"/>
              </a:endParaRPr>
            </a:p>
          </p:txBody>
        </p:sp>
        <p:sp>
          <p:nvSpPr>
            <p:cNvPr id="8" name="TextBox 7"/>
            <p:cNvSpPr txBox="1"/>
            <p:nvPr/>
          </p:nvSpPr>
          <p:spPr>
            <a:xfrm>
              <a:off x="7380312" y="1628800"/>
              <a:ext cx="1152128" cy="553998"/>
            </a:xfrm>
            <a:prstGeom prst="rect">
              <a:avLst/>
            </a:prstGeom>
            <a:solidFill>
              <a:schemeClr val="bg1"/>
            </a:solidFill>
          </p:spPr>
          <p:txBody>
            <a:bodyPr wrap="square" rtlCol="0">
              <a:spAutoFit/>
            </a:bodyPr>
            <a:lstStyle/>
            <a:p>
              <a:r>
                <a:rPr lang="en-US" sz="3000" b="1" dirty="0">
                  <a:latin typeface="+mj-lt"/>
                </a:rPr>
                <a:t>b     hi</a:t>
              </a:r>
            </a:p>
          </p:txBody>
        </p:sp>
        <p:pic>
          <p:nvPicPr>
            <p:cNvPr id="3" name="Picture 2"/>
            <p:cNvPicPr>
              <a:picLocks noChangeAspect="1"/>
            </p:cNvPicPr>
            <p:nvPr/>
          </p:nvPicPr>
          <p:blipFill>
            <a:blip r:embed="rId3"/>
            <a:stretch>
              <a:fillRect/>
            </a:stretch>
          </p:blipFill>
          <p:spPr>
            <a:xfrm>
              <a:off x="1081291" y="290008"/>
              <a:ext cx="257175" cy="238125"/>
            </a:xfrm>
            <a:prstGeom prst="rect">
              <a:avLst/>
            </a:prstGeom>
          </p:spPr>
        </p:pic>
        <p:sp>
          <p:nvSpPr>
            <p:cNvPr id="16" name="TextBox 15"/>
            <p:cNvSpPr txBox="1"/>
            <p:nvPr/>
          </p:nvSpPr>
          <p:spPr>
            <a:xfrm>
              <a:off x="8281547" y="1490451"/>
              <a:ext cx="862453"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8" name="Cross 17"/>
          <p:cNvSpPr/>
          <p:nvPr/>
        </p:nvSpPr>
        <p:spPr>
          <a:xfrm>
            <a:off x="8793176" y="5273824"/>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9" name="Cross 18"/>
          <p:cNvSpPr/>
          <p:nvPr/>
        </p:nvSpPr>
        <p:spPr>
          <a:xfrm>
            <a:off x="107504" y="5272110"/>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20" name="Group 19"/>
          <p:cNvGrpSpPr/>
          <p:nvPr/>
        </p:nvGrpSpPr>
        <p:grpSpPr>
          <a:xfrm>
            <a:off x="0" y="7468"/>
            <a:ext cx="9144000" cy="1560294"/>
            <a:chOff x="0" y="3840306"/>
            <a:chExt cx="9144000" cy="1560294"/>
          </a:xfrm>
        </p:grpSpPr>
        <p:pic>
          <p:nvPicPr>
            <p:cNvPr id="21" name="Picture 20"/>
            <p:cNvPicPr>
              <a:picLocks noChangeAspect="1"/>
            </p:cNvPicPr>
            <p:nvPr/>
          </p:nvPicPr>
          <p:blipFill rotWithShape="1">
            <a:blip r:embed="rId4"/>
            <a:srcRect t="71346"/>
            <a:stretch/>
          </p:blipFill>
          <p:spPr>
            <a:xfrm flipH="1">
              <a:off x="0" y="3840306"/>
              <a:ext cx="9144000" cy="1560294"/>
            </a:xfrm>
            <a:prstGeom prst="rect">
              <a:avLst/>
            </a:prstGeom>
          </p:spPr>
        </p:pic>
        <p:sp>
          <p:nvSpPr>
            <p:cNvPr id="29" name="TextBox 28"/>
            <p:cNvSpPr txBox="1"/>
            <p:nvPr/>
          </p:nvSpPr>
          <p:spPr>
            <a:xfrm>
              <a:off x="755576" y="3979235"/>
              <a:ext cx="1008112" cy="553998"/>
            </a:xfrm>
            <a:prstGeom prst="rect">
              <a:avLst/>
            </a:prstGeom>
            <a:solidFill>
              <a:schemeClr val="bg1"/>
            </a:solidFill>
          </p:spPr>
          <p:txBody>
            <a:bodyPr wrap="square" rtlCol="0">
              <a:spAutoFit/>
            </a:bodyPr>
            <a:lstStyle/>
            <a:p>
              <a:r>
                <a:rPr lang="en-US" sz="3000" b="1" dirty="0" err="1">
                  <a:latin typeface="+mj-lt"/>
                </a:rPr>
                <a:t>en</a:t>
              </a:r>
              <a:r>
                <a:rPr lang="en-US" sz="3000" b="1" dirty="0">
                  <a:latin typeface="+mj-lt"/>
                </a:rPr>
                <a:t>-o</a:t>
              </a:r>
            </a:p>
          </p:txBody>
        </p:sp>
      </p:grpSp>
    </p:spTree>
    <p:extLst>
      <p:ext uri="{BB962C8B-B14F-4D97-AF65-F5344CB8AC3E}">
        <p14:creationId xmlns:p14="http://schemas.microsoft.com/office/powerpoint/2010/main" val="3531510660"/>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085184"/>
          <a:ext cx="8429684" cy="1425954"/>
        </p:xfrm>
        <a:graphic>
          <a:graphicData uri="http://schemas.openxmlformats.org/drawingml/2006/table">
            <a:tbl>
              <a:tblPr firstRow="1" bandRow="1">
                <a:tableStyleId>{5C22544A-7EE6-4342-B048-85BDC9FD1C3A}</a:tableStyleId>
              </a:tblPr>
              <a:tblGrid>
                <a:gridCol w="5438948">
                  <a:extLst>
                    <a:ext uri="{9D8B030D-6E8A-4147-A177-3AD203B41FA5}">
                      <a16:colId xmlns:a16="http://schemas.microsoft.com/office/drawing/2014/main" val="20000"/>
                    </a:ext>
                  </a:extLst>
                </a:gridCol>
                <a:gridCol w="2990736">
                  <a:extLst>
                    <a:ext uri="{9D8B030D-6E8A-4147-A177-3AD203B41FA5}">
                      <a16:colId xmlns:a16="http://schemas.microsoft.com/office/drawing/2014/main" val="20001"/>
                    </a:ext>
                  </a:extLst>
                </a:gridCol>
              </a:tblGrid>
              <a:tr h="14259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for the salvation of our race.</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عن خلاص جنسنا.</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2" name="Group 11"/>
          <p:cNvGrpSpPr/>
          <p:nvPr/>
        </p:nvGrpSpPr>
        <p:grpSpPr>
          <a:xfrm>
            <a:off x="0" y="2432230"/>
            <a:ext cx="9144000" cy="1916832"/>
            <a:chOff x="0" y="0"/>
            <a:chExt cx="9144000" cy="1916832"/>
          </a:xfrm>
        </p:grpSpPr>
        <p:pic>
          <p:nvPicPr>
            <p:cNvPr id="3" name="Picture 2"/>
            <p:cNvPicPr>
              <a:picLocks noChangeAspect="1"/>
            </p:cNvPicPr>
            <p:nvPr/>
          </p:nvPicPr>
          <p:blipFill>
            <a:blip r:embed="rId3"/>
            <a:stretch>
              <a:fillRect/>
            </a:stretch>
          </p:blipFill>
          <p:spPr>
            <a:xfrm flipH="1">
              <a:off x="0" y="0"/>
              <a:ext cx="9144000" cy="1916832"/>
            </a:xfrm>
            <a:prstGeom prst="rect">
              <a:avLst/>
            </a:prstGeom>
          </p:spPr>
        </p:pic>
        <p:sp>
          <p:nvSpPr>
            <p:cNvPr id="5" name="TextBox 4"/>
            <p:cNvSpPr txBox="1"/>
            <p:nvPr/>
          </p:nvSpPr>
          <p:spPr>
            <a:xfrm>
              <a:off x="0" y="368577"/>
              <a:ext cx="2483768" cy="553998"/>
            </a:xfrm>
            <a:prstGeom prst="rect">
              <a:avLst/>
            </a:prstGeom>
            <a:solidFill>
              <a:schemeClr val="bg1"/>
            </a:solidFill>
          </p:spPr>
          <p:txBody>
            <a:bodyPr wrap="square" rtlCol="0">
              <a:spAutoFit/>
            </a:bodyPr>
            <a:lstStyle/>
            <a:p>
              <a:r>
                <a:rPr lang="en-US" sz="3000" b="1" dirty="0" err="1">
                  <a:latin typeface="+mj-lt"/>
                </a:rPr>
                <a:t>Kha</a:t>
              </a:r>
              <a:r>
                <a:rPr lang="en-US" sz="3000" b="1" dirty="0">
                  <a:latin typeface="+mj-lt"/>
                </a:rPr>
                <a:t> ep </a:t>
              </a:r>
              <a:r>
                <a:rPr lang="en-US" sz="3000" b="1" dirty="0" err="1">
                  <a:latin typeface="+mj-lt"/>
                </a:rPr>
                <a:t>ou-ga</a:t>
              </a:r>
              <a:endParaRPr lang="en-US" sz="3000" b="1" dirty="0">
                <a:latin typeface="+mj-lt"/>
              </a:endParaRPr>
            </a:p>
          </p:txBody>
        </p:sp>
        <p:sp>
          <p:nvSpPr>
            <p:cNvPr id="6" name="TextBox 5"/>
            <p:cNvSpPr txBox="1"/>
            <p:nvPr/>
          </p:nvSpPr>
          <p:spPr>
            <a:xfrm>
              <a:off x="3419872" y="368577"/>
              <a:ext cx="1800200" cy="553998"/>
            </a:xfrm>
            <a:prstGeom prst="rect">
              <a:avLst/>
            </a:prstGeom>
            <a:solidFill>
              <a:schemeClr val="bg1"/>
            </a:solidFill>
          </p:spPr>
          <p:txBody>
            <a:bodyPr wrap="square" rtlCol="0">
              <a:spAutoFit/>
            </a:bodyPr>
            <a:lstStyle/>
            <a:p>
              <a:r>
                <a:rPr lang="en-US" sz="3000" b="1" dirty="0">
                  <a:latin typeface="+mj-lt"/>
                </a:rPr>
                <a:t>y     </a:t>
              </a:r>
              <a:r>
                <a:rPr lang="en-US" sz="3000" b="1" dirty="0" err="1">
                  <a:latin typeface="+mj-lt"/>
                </a:rPr>
                <a:t>empe</a:t>
              </a:r>
              <a:endParaRPr lang="en-US" sz="3000" b="1" dirty="0">
                <a:latin typeface="+mj-lt"/>
              </a:endParaRPr>
            </a:p>
          </p:txBody>
        </p:sp>
        <p:sp>
          <p:nvSpPr>
            <p:cNvPr id="7" name="TextBox 6"/>
            <p:cNvSpPr txBox="1"/>
            <p:nvPr/>
          </p:nvSpPr>
          <p:spPr>
            <a:xfrm>
              <a:off x="8612049" y="282714"/>
              <a:ext cx="531951" cy="553998"/>
            </a:xfrm>
            <a:prstGeom prst="rect">
              <a:avLst/>
            </a:prstGeom>
            <a:solidFill>
              <a:schemeClr val="bg1"/>
            </a:solidFill>
          </p:spPr>
          <p:txBody>
            <a:bodyPr wrap="square" rtlCol="0">
              <a:spAutoFit/>
            </a:bodyPr>
            <a:lstStyle/>
            <a:p>
              <a:r>
                <a:rPr lang="en-US" sz="3000" b="1" dirty="0">
                  <a:latin typeface="+mj-lt"/>
                </a:rPr>
                <a:t>n</a:t>
              </a:r>
            </a:p>
          </p:txBody>
        </p:sp>
        <p:sp>
          <p:nvSpPr>
            <p:cNvPr id="8" name="TextBox 7"/>
            <p:cNvSpPr txBox="1"/>
            <p:nvPr/>
          </p:nvSpPr>
          <p:spPr>
            <a:xfrm>
              <a:off x="36952" y="1142704"/>
              <a:ext cx="640471" cy="553998"/>
            </a:xfrm>
            <a:prstGeom prst="rect">
              <a:avLst/>
            </a:prstGeom>
            <a:solidFill>
              <a:schemeClr val="bg1"/>
            </a:solidFill>
          </p:spPr>
          <p:txBody>
            <a:bodyPr wrap="square" rtlCol="0">
              <a:spAutoFit/>
            </a:bodyPr>
            <a:lstStyle/>
            <a:p>
              <a:r>
                <a:rPr lang="en-US" sz="3000" b="1" dirty="0" err="1">
                  <a:latin typeface="+mj-lt"/>
                </a:rPr>
                <a:t>ge</a:t>
              </a:r>
              <a:endParaRPr lang="en-US" sz="3000" b="1" dirty="0">
                <a:latin typeface="+mj-lt"/>
              </a:endParaRPr>
            </a:p>
          </p:txBody>
        </p:sp>
        <p:sp>
          <p:nvSpPr>
            <p:cNvPr id="9" name="TextBox 8"/>
            <p:cNvSpPr txBox="1"/>
            <p:nvPr/>
          </p:nvSpPr>
          <p:spPr>
            <a:xfrm>
              <a:off x="3679501" y="1135481"/>
              <a:ext cx="640471" cy="553998"/>
            </a:xfrm>
            <a:prstGeom prst="rect">
              <a:avLst/>
            </a:prstGeom>
            <a:solidFill>
              <a:schemeClr val="bg1"/>
            </a:solidFill>
          </p:spPr>
          <p:txBody>
            <a:bodyPr wrap="square" rtlCol="0">
              <a:spAutoFit/>
            </a:bodyPr>
            <a:lstStyle/>
            <a:p>
              <a:r>
                <a:rPr lang="en-US" sz="3000" b="1" dirty="0">
                  <a:latin typeface="+mj-lt"/>
                </a:rPr>
                <a:t>no</a:t>
              </a:r>
            </a:p>
          </p:txBody>
        </p:sp>
        <p:pic>
          <p:nvPicPr>
            <p:cNvPr id="2" name="Picture 1"/>
            <p:cNvPicPr>
              <a:picLocks noChangeAspect="1"/>
            </p:cNvPicPr>
            <p:nvPr/>
          </p:nvPicPr>
          <p:blipFill>
            <a:blip r:embed="rId4"/>
            <a:stretch>
              <a:fillRect/>
            </a:stretch>
          </p:blipFill>
          <p:spPr>
            <a:xfrm>
              <a:off x="4228336" y="1412480"/>
              <a:ext cx="257175" cy="238125"/>
            </a:xfrm>
            <a:prstGeom prst="rect">
              <a:avLst/>
            </a:prstGeom>
          </p:spPr>
        </p:pic>
        <p:sp>
          <p:nvSpPr>
            <p:cNvPr id="10" name="TextBox 9"/>
            <p:cNvSpPr txBox="1"/>
            <p:nvPr/>
          </p:nvSpPr>
          <p:spPr>
            <a:xfrm>
              <a:off x="8459319" y="1099773"/>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11" name="TextBox 10"/>
            <p:cNvSpPr txBox="1"/>
            <p:nvPr/>
          </p:nvSpPr>
          <p:spPr>
            <a:xfrm>
              <a:off x="0" y="148447"/>
              <a:ext cx="827584"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pSp>
        <p:nvGrpSpPr>
          <p:cNvPr id="13" name="Group 12"/>
          <p:cNvGrpSpPr/>
          <p:nvPr/>
        </p:nvGrpSpPr>
        <p:grpSpPr>
          <a:xfrm>
            <a:off x="0" y="279"/>
            <a:ext cx="9144000" cy="2448867"/>
            <a:chOff x="0" y="2996951"/>
            <a:chExt cx="9144000" cy="2448867"/>
          </a:xfrm>
        </p:grpSpPr>
        <p:pic>
          <p:nvPicPr>
            <p:cNvPr id="14" name="Picture 13"/>
            <p:cNvPicPr>
              <a:picLocks noChangeAspect="1"/>
            </p:cNvPicPr>
            <p:nvPr/>
          </p:nvPicPr>
          <p:blipFill rotWithShape="1">
            <a:blip r:embed="rId5"/>
            <a:srcRect t="55027"/>
            <a:stretch/>
          </p:blipFill>
          <p:spPr>
            <a:xfrm flipH="1">
              <a:off x="0" y="2996951"/>
              <a:ext cx="9144000" cy="2448867"/>
            </a:xfrm>
            <a:prstGeom prst="rect">
              <a:avLst/>
            </a:prstGeom>
          </p:spPr>
        </p:pic>
        <p:sp>
          <p:nvSpPr>
            <p:cNvPr id="19" name="TextBox 18"/>
            <p:cNvSpPr txBox="1"/>
            <p:nvPr/>
          </p:nvSpPr>
          <p:spPr>
            <a:xfrm>
              <a:off x="179512" y="3091026"/>
              <a:ext cx="640471" cy="553998"/>
            </a:xfrm>
            <a:prstGeom prst="rect">
              <a:avLst/>
            </a:prstGeom>
            <a:solidFill>
              <a:schemeClr val="bg1"/>
            </a:solidFill>
          </p:spPr>
          <p:txBody>
            <a:bodyPr wrap="square" rtlCol="0">
              <a:spAutoFit/>
            </a:bodyPr>
            <a:lstStyle/>
            <a:p>
              <a:r>
                <a:rPr lang="en-US" sz="3000" b="1" dirty="0">
                  <a:latin typeface="+mj-lt"/>
                </a:rPr>
                <a:t>Je</a:t>
              </a:r>
            </a:p>
          </p:txBody>
        </p:sp>
        <p:sp>
          <p:nvSpPr>
            <p:cNvPr id="20" name="TextBox 19"/>
            <p:cNvSpPr txBox="1"/>
            <p:nvPr/>
          </p:nvSpPr>
          <p:spPr>
            <a:xfrm>
              <a:off x="1124893" y="3091026"/>
              <a:ext cx="854819" cy="553998"/>
            </a:xfrm>
            <a:prstGeom prst="rect">
              <a:avLst/>
            </a:prstGeom>
            <a:solidFill>
              <a:schemeClr val="bg1"/>
            </a:solidFill>
          </p:spPr>
          <p:txBody>
            <a:bodyPr wrap="square" rtlCol="0">
              <a:spAutoFit/>
            </a:bodyPr>
            <a:lstStyle/>
            <a:p>
              <a:r>
                <a:rPr lang="en-US" sz="3000" b="1" dirty="0">
                  <a:latin typeface="+mj-lt"/>
                </a:rPr>
                <a:t>n-pi</a:t>
              </a:r>
            </a:p>
          </p:txBody>
        </p:sp>
        <p:sp>
          <p:nvSpPr>
            <p:cNvPr id="21" name="TextBox 20"/>
            <p:cNvSpPr txBox="1"/>
            <p:nvPr/>
          </p:nvSpPr>
          <p:spPr>
            <a:xfrm>
              <a:off x="414163" y="4622367"/>
              <a:ext cx="748484" cy="553998"/>
            </a:xfrm>
            <a:prstGeom prst="rect">
              <a:avLst/>
            </a:prstGeom>
            <a:solidFill>
              <a:schemeClr val="bg1"/>
            </a:solidFill>
          </p:spPr>
          <p:txBody>
            <a:bodyPr wrap="square" rtlCol="0">
              <a:spAutoFit/>
            </a:bodyPr>
            <a:lstStyle/>
            <a:p>
              <a:r>
                <a:rPr lang="en-US" sz="3000" b="1" dirty="0" err="1">
                  <a:latin typeface="+mj-lt"/>
                </a:rPr>
                <a:t>sta</a:t>
              </a:r>
              <a:endParaRPr lang="en-US" sz="3000" b="1" dirty="0">
                <a:latin typeface="+mj-lt"/>
              </a:endParaRPr>
            </a:p>
          </p:txBody>
        </p:sp>
        <p:sp>
          <p:nvSpPr>
            <p:cNvPr id="22" name="TextBox 21"/>
            <p:cNvSpPr txBox="1"/>
            <p:nvPr/>
          </p:nvSpPr>
          <p:spPr>
            <a:xfrm>
              <a:off x="1368910" y="4622367"/>
              <a:ext cx="1114858" cy="553998"/>
            </a:xfrm>
            <a:prstGeom prst="rect">
              <a:avLst/>
            </a:prstGeom>
            <a:solidFill>
              <a:schemeClr val="bg1"/>
            </a:solidFill>
          </p:spPr>
          <p:txBody>
            <a:bodyPr wrap="square" rtlCol="0">
              <a:spAutoFit/>
            </a:bodyPr>
            <a:lstStyle/>
            <a:p>
              <a:r>
                <a:rPr lang="en-US" sz="3000" b="1" dirty="0" err="1">
                  <a:latin typeface="+mj-lt"/>
                </a:rPr>
                <a:t>vro</a:t>
              </a:r>
              <a:endParaRPr lang="en-US" sz="3000" b="1" dirty="0">
                <a:latin typeface="+mj-lt"/>
              </a:endParaRPr>
            </a:p>
          </p:txBody>
        </p:sp>
        <p:sp>
          <p:nvSpPr>
            <p:cNvPr id="23" name="TextBox 22"/>
            <p:cNvSpPr txBox="1"/>
            <p:nvPr/>
          </p:nvSpPr>
          <p:spPr>
            <a:xfrm>
              <a:off x="8316416" y="4675202"/>
              <a:ext cx="640471" cy="553998"/>
            </a:xfrm>
            <a:prstGeom prst="rect">
              <a:avLst/>
            </a:prstGeom>
            <a:solidFill>
              <a:schemeClr val="bg1"/>
            </a:solidFill>
          </p:spPr>
          <p:txBody>
            <a:bodyPr wrap="square" rtlCol="0">
              <a:spAutoFit/>
            </a:bodyPr>
            <a:lstStyle/>
            <a:p>
              <a:r>
                <a:rPr lang="en-US" sz="3000" b="1" dirty="0">
                  <a:latin typeface="+mj-lt"/>
                </a:rPr>
                <a:t>s</a:t>
              </a:r>
            </a:p>
          </p:txBody>
        </p:sp>
        <p:sp>
          <p:nvSpPr>
            <p:cNvPr id="25" name="TextBox 24"/>
            <p:cNvSpPr txBox="1"/>
            <p:nvPr/>
          </p:nvSpPr>
          <p:spPr>
            <a:xfrm>
              <a:off x="8643925" y="316797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27" name="TextBox 26"/>
            <p:cNvSpPr txBox="1"/>
            <p:nvPr/>
          </p:nvSpPr>
          <p:spPr>
            <a:xfrm>
              <a:off x="5508104" y="3753906"/>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2677612610"/>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592935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929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300" b="1" i="0" u="none" strike="noStrike" kern="1200" cap="none" spc="0" normalizeH="0" baseline="0" noProof="0" dirty="0" err="1">
                          <a:ln>
                            <a:noFill/>
                          </a:ln>
                          <a:solidFill>
                            <a:schemeClr val="bg1"/>
                          </a:solidFill>
                          <a:effectLst/>
                          <a:uLnTx/>
                          <a:uFillTx/>
                          <a:latin typeface="+mn-lt"/>
                          <a:ea typeface="+mn-ea"/>
                          <a:cs typeface="+mn-cs"/>
                        </a:rPr>
                        <a:t>Af-sholem</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erof</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enje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pef-iot</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a:t>
                      </a:r>
                      <a:r>
                        <a:rPr kumimoji="0" lang="en-CA" sz="3300" b="1" i="0" u="none" strike="noStrike" kern="1200" cap="none" spc="0" normalizeH="0" baseline="0" noProof="0" dirty="0">
                          <a:ln>
                            <a:noFill/>
                          </a:ln>
                          <a:solidFill>
                            <a:schemeClr val="bg1"/>
                          </a:solidFill>
                          <a:effectLst/>
                          <a:uLnTx/>
                          <a:uFillTx/>
                          <a:latin typeface="+mn-lt"/>
                          <a:ea typeface="+mn-ea"/>
                          <a:cs typeface="+mn-cs"/>
                        </a:rPr>
                        <a:t>-agha-</a:t>
                      </a:r>
                      <a:r>
                        <a:rPr kumimoji="0" lang="en-CA" sz="3300" b="1" i="0" u="none" strike="noStrike" kern="1200" cap="none" spc="0" normalizeH="0" baseline="0" noProof="0" dirty="0" err="1">
                          <a:ln>
                            <a:noFill/>
                          </a:ln>
                          <a:solidFill>
                            <a:schemeClr val="bg1"/>
                          </a:solidFill>
                          <a:effectLst/>
                          <a:uLnTx/>
                          <a:uFillTx/>
                          <a:latin typeface="+mn-lt"/>
                          <a:ea typeface="+mn-ea"/>
                          <a:cs typeface="+mn-cs"/>
                        </a:rPr>
                        <a:t>thos</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emef-nav</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ente</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han-arohi</a:t>
                      </a:r>
                      <a:r>
                        <a:rPr kumimoji="0" lang="en-CA" sz="3300" b="1" i="0" u="none" strike="noStrike" kern="1200" cap="none" spc="0" normalizeH="0" baseline="0" noProof="0" dirty="0">
                          <a:ln>
                            <a:noFill/>
                          </a:ln>
                          <a:solidFill>
                            <a:schemeClr val="bg1"/>
                          </a:solidFill>
                          <a:effectLst/>
                          <a:uLnTx/>
                          <a:uFillTx/>
                          <a:latin typeface="+mn-lt"/>
                          <a:ea typeface="+mn-ea"/>
                          <a:cs typeface="+mn-cs"/>
                        </a:rPr>
                        <a:t>, he-</a:t>
                      </a:r>
                      <a:r>
                        <a:rPr kumimoji="0" lang="en-CA" sz="3300" b="1" i="0" u="none" strike="noStrike" kern="1200" cap="none" spc="0" normalizeH="0" baseline="0" noProof="0" dirty="0" err="1">
                          <a:ln>
                            <a:noFill/>
                          </a:ln>
                          <a:solidFill>
                            <a:schemeClr val="bg1"/>
                          </a:solidFill>
                          <a:effectLst/>
                          <a:uLnTx/>
                          <a:uFillTx/>
                          <a:latin typeface="+mn-lt"/>
                          <a:ea typeface="+mn-ea"/>
                          <a:cs typeface="+mn-cs"/>
                        </a:rPr>
                        <a:t>jen</a:t>
                      </a:r>
                      <a:r>
                        <a:rPr kumimoji="0" lang="en-CA" sz="3300" b="1" i="0" u="none" strike="noStrike" kern="1200" cap="none" spc="0" normalizeH="0" baseline="0" noProof="0" dirty="0">
                          <a:ln>
                            <a:noFill/>
                          </a:ln>
                          <a:solidFill>
                            <a:schemeClr val="bg1"/>
                          </a:solidFill>
                          <a:effectLst/>
                          <a:uLnTx/>
                          <a:uFillTx/>
                          <a:latin typeface="+mn-lt"/>
                          <a:ea typeface="+mn-ea"/>
                          <a:cs typeface="+mn-cs"/>
                        </a:rPr>
                        <a:t> </a:t>
                      </a:r>
                      <a:r>
                        <a:rPr kumimoji="0" lang="en-CA" sz="3300" b="1" i="0" u="none" strike="noStrike" kern="1200" cap="none" spc="0" normalizeH="0" baseline="0" noProof="0" dirty="0" err="1">
                          <a:ln>
                            <a:noFill/>
                          </a:ln>
                          <a:solidFill>
                            <a:schemeClr val="bg1"/>
                          </a:solidFill>
                          <a:effectLst/>
                          <a:uLnTx/>
                          <a:uFillTx/>
                          <a:latin typeface="+mn-lt"/>
                          <a:ea typeface="+mn-ea"/>
                          <a:cs typeface="+mn-cs"/>
                        </a:rPr>
                        <a:t>ti-ghol-ghotha</a:t>
                      </a:r>
                      <a:r>
                        <a:rPr kumimoji="0" lang="en-CA" sz="3300" b="1" i="0" u="none" strike="noStrike" kern="1200" cap="none" spc="0" normalizeH="0" baseline="0" noProof="0" dirty="0">
                          <a:ln>
                            <a:noFill/>
                          </a:ln>
                          <a:solidFill>
                            <a:schemeClr val="bg1"/>
                          </a:solidFill>
                          <a:effectLst/>
                          <a:uLnTx/>
                          <a:uFillTx/>
                          <a:latin typeface="+mn-lt"/>
                          <a:ea typeface="+mn-ea"/>
                          <a:cs typeface="+mn-cs"/>
                        </a:rPr>
                        <a:t>.</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300" b="1" i="0" u="none" strike="noStrike" kern="1200" cap="none" spc="0" normalizeH="0" baseline="0" noProof="0" dirty="0">
                          <a:ln>
                            <a:noFill/>
                          </a:ln>
                          <a:solidFill>
                            <a:prstClr val="white"/>
                          </a:solidFill>
                          <a:effectLst/>
                          <a:uLnTx/>
                          <a:uFillTx/>
                          <a:latin typeface="+mn-lt"/>
                          <a:ea typeface="+mn-ea"/>
                          <a:cs typeface="+mn-cs"/>
                        </a:rPr>
                        <a:t>أفشوليم إيروف إنجى بيف يوت إن آغاثوس إم إفناف إنتى هان آروهى هيجين تى غولغوثا. </a:t>
                      </a:r>
                      <a:endParaRPr kumimoji="0" lang="en-CA" sz="33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فأشتمه أبوه الصالح وقت المساء على الجلجثة.</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64582404"/>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0" y="404664"/>
          <a:ext cx="9144000" cy="4464496"/>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4464496">
                <a:tc>
                  <a:txBody>
                    <a:bodyPr/>
                    <a:lstStyle/>
                    <a:p>
                      <a:pPr algn="r"/>
                      <a:r>
                        <a:rPr lang="ar-AE" sz="3300" b="1" dirty="0">
                          <a:solidFill>
                            <a:srgbClr val="FFFF99"/>
                          </a:solidFill>
                        </a:rPr>
                        <a:t>هذا الذى أصعد ذاته ذبيحة مقبولة على الصليب عن خلاص جنسنا.</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فأشتمه أبوه الصالح وقت المساء على الجلجثة.</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algn="r"/>
                      <a:endParaRPr lang="en-CA" sz="3300" b="1" dirty="0">
                        <a:solidFill>
                          <a:srgbClr val="FFFF9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This is He who offered himself up, as an acceptable sacrifice on the cross for the salvation of our race.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300" b="1" i="0" u="none" strike="noStrike" kern="1200" cap="none" spc="0" normalizeH="0" baseline="0" noProof="0" dirty="0">
                          <a:ln>
                            <a:noFill/>
                          </a:ln>
                          <a:solidFill>
                            <a:srgbClr val="FFFF99"/>
                          </a:solidFill>
                          <a:effectLst/>
                          <a:uLnTx/>
                          <a:uFillTx/>
                          <a:latin typeface="+mn-lt"/>
                          <a:ea typeface="+mn-ea"/>
                          <a:cs typeface="+mn-cs"/>
                        </a:rPr>
                        <a:t>His good Father smelled Him in the evening on Golgotha.</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06181903"/>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7178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We worship You O Christ, with Your good Father, and the Holy Spirit, for you have crucified and saved us. Have mercy on us.</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oo</a:t>
                      </a:r>
                      <a:r>
                        <a:rPr lang="en-US" sz="3100" dirty="0">
                          <a:solidFill>
                            <a:schemeClr val="bg1"/>
                          </a:solidFill>
                        </a:rPr>
                        <a:t>-</a:t>
                      </a:r>
                      <a:r>
                        <a:rPr lang="en-US" sz="3100" dirty="0" err="1">
                          <a:solidFill>
                            <a:schemeClr val="bg1"/>
                          </a:solidFill>
                        </a:rPr>
                        <a:t>osht</a:t>
                      </a:r>
                      <a:r>
                        <a:rPr lang="en-US" sz="3100" dirty="0">
                          <a:solidFill>
                            <a:schemeClr val="bg1"/>
                          </a:solidFill>
                        </a:rPr>
                        <a:t> </a:t>
                      </a:r>
                      <a:r>
                        <a:rPr lang="en-US" sz="3100" dirty="0" err="1">
                          <a:solidFill>
                            <a:schemeClr val="bg1"/>
                          </a:solidFill>
                        </a:rPr>
                        <a:t>emmok</a:t>
                      </a:r>
                      <a:r>
                        <a:rPr lang="en-US" sz="3100" dirty="0">
                          <a:solidFill>
                            <a:schemeClr val="bg1"/>
                          </a:solidFill>
                        </a:rPr>
                        <a:t> o </a:t>
                      </a:r>
                      <a:r>
                        <a:rPr lang="en-US" sz="3100" dirty="0" err="1">
                          <a:solidFill>
                            <a:schemeClr val="bg1"/>
                          </a:solidFill>
                        </a:rPr>
                        <a:t>Pikhristos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a:t>
                      </a:r>
                      <a:r>
                        <a:rPr lang="en-US" sz="3100" baseline="0" dirty="0" err="1">
                          <a:solidFill>
                            <a:schemeClr val="bg1"/>
                          </a:solidFill>
                        </a:rPr>
                        <a:t>Pekyot</a:t>
                      </a:r>
                      <a:r>
                        <a:rPr lang="en-US" sz="3100" baseline="0" dirty="0">
                          <a:solidFill>
                            <a:schemeClr val="bg1"/>
                          </a:solidFill>
                        </a:rPr>
                        <a:t> </a:t>
                      </a:r>
                      <a:r>
                        <a:rPr lang="en-US" sz="3100" baseline="0" dirty="0" err="1">
                          <a:solidFill>
                            <a:schemeClr val="bg1"/>
                          </a:solidFill>
                        </a:rPr>
                        <a:t>en-Aghathos</a:t>
                      </a:r>
                      <a:r>
                        <a:rPr lang="en-US" sz="3100" baseline="0" dirty="0">
                          <a:solidFill>
                            <a:schemeClr val="bg1"/>
                          </a:solidFill>
                        </a:rPr>
                        <a:t>, </a:t>
                      </a:r>
                      <a:r>
                        <a:rPr lang="en-US" sz="3100" baseline="0" dirty="0" err="1">
                          <a:solidFill>
                            <a:schemeClr val="bg1"/>
                          </a:solidFill>
                        </a:rPr>
                        <a:t>nem</a:t>
                      </a:r>
                      <a:r>
                        <a:rPr lang="en-US" sz="3100" baseline="0" dirty="0">
                          <a:solidFill>
                            <a:schemeClr val="bg1"/>
                          </a:solidFill>
                        </a:rPr>
                        <a:t> Pi-</a:t>
                      </a:r>
                      <a:r>
                        <a:rPr lang="en-US" sz="3100" baseline="0" dirty="0" err="1">
                          <a:solidFill>
                            <a:schemeClr val="bg1"/>
                          </a:solidFill>
                        </a:rPr>
                        <a:t>Ebnevma</a:t>
                      </a:r>
                      <a:r>
                        <a:rPr lang="en-US" sz="3100" baseline="0" dirty="0">
                          <a:solidFill>
                            <a:schemeClr val="bg1"/>
                          </a:solidFill>
                        </a:rPr>
                        <a:t> </a:t>
                      </a:r>
                      <a:r>
                        <a:rPr lang="en-US" sz="3100" baseline="0" dirty="0" err="1">
                          <a:solidFill>
                            <a:schemeClr val="bg1"/>
                          </a:solidFill>
                        </a:rPr>
                        <a:t>Ethowwab</a:t>
                      </a:r>
                      <a:r>
                        <a:rPr lang="en-US" sz="3100" baseline="0" dirty="0">
                          <a:solidFill>
                            <a:schemeClr val="bg1"/>
                          </a:solidFill>
                        </a:rPr>
                        <a:t> Je Av </a:t>
                      </a:r>
                      <a:r>
                        <a:rPr lang="en-US" sz="3100" baseline="0" dirty="0" err="1">
                          <a:solidFill>
                            <a:schemeClr val="bg1"/>
                          </a:solidFill>
                        </a:rPr>
                        <a:t>ashk</a:t>
                      </a:r>
                      <a:r>
                        <a:rPr lang="en-US" sz="3100" baseline="0" dirty="0">
                          <a:solidFill>
                            <a:schemeClr val="bg1"/>
                          </a:solidFill>
                        </a:rPr>
                        <a:t> </a:t>
                      </a:r>
                      <a:r>
                        <a:rPr lang="en-US" sz="3100" baseline="0" dirty="0" err="1">
                          <a:solidFill>
                            <a:schemeClr val="bg1"/>
                          </a:solidFill>
                        </a:rPr>
                        <a:t>aksoty</a:t>
                      </a:r>
                      <a:r>
                        <a:rPr lang="en-US" sz="3100" baseline="0" dirty="0">
                          <a:solidFill>
                            <a:schemeClr val="bg1"/>
                          </a:solidFill>
                        </a:rPr>
                        <a:t> </a:t>
                      </a:r>
                      <a:r>
                        <a:rPr lang="en-US" sz="3100" baseline="0" dirty="0" err="1">
                          <a:solidFill>
                            <a:schemeClr val="bg1"/>
                          </a:solidFill>
                        </a:rPr>
                        <a:t>Emmon</a:t>
                      </a:r>
                      <a:r>
                        <a:rPr lang="en-US" sz="3100" baseline="0" dirty="0">
                          <a:solidFill>
                            <a:schemeClr val="bg1"/>
                          </a:solidFill>
                        </a:rPr>
                        <a:t> </a:t>
                      </a:r>
                      <a:r>
                        <a:rPr lang="en-US" sz="3100" baseline="0" dirty="0" err="1">
                          <a:solidFill>
                            <a:schemeClr val="bg1"/>
                          </a:solidFill>
                        </a:rPr>
                        <a:t>Nai</a:t>
                      </a:r>
                      <a:r>
                        <a:rPr lang="en-US" sz="3100" baseline="0" dirty="0">
                          <a:solidFill>
                            <a:schemeClr val="bg1"/>
                          </a:solidFill>
                        </a:rPr>
                        <a:t> Nan</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اوؤشت امموك اوبخرستوس نيم بيك يوت ان آغاثوس نيم بى ابنيفما اثؤواب جى آف آشك آكسوتى اممون ناى نان</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نسجد لك أيها المسيح مع أبيك الصالح والروح القدس لأنك صُلبت وخلصتنا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45170723"/>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795576"/>
          <a:ext cx="8429684" cy="48737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8737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For the resurrection of the dead who have fallen asleep and reposed in the faith 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Ethvety</a:t>
                      </a:r>
                      <a:r>
                        <a:rPr lang="en-US" sz="3100" dirty="0">
                          <a:solidFill>
                            <a:schemeClr val="bg1"/>
                          </a:solidFill>
                        </a:rPr>
                        <a:t> </a:t>
                      </a:r>
                      <a:r>
                        <a:rPr lang="en-US" sz="3100" dirty="0" err="1">
                          <a:solidFill>
                            <a:schemeClr val="bg1"/>
                          </a:solidFill>
                        </a:rPr>
                        <a:t>anastasees</a:t>
                      </a:r>
                      <a:r>
                        <a:rPr lang="en-US" sz="3100" dirty="0">
                          <a:solidFill>
                            <a:schemeClr val="bg1"/>
                          </a:solidFill>
                        </a:rPr>
                        <a:t> </a:t>
                      </a:r>
                      <a:r>
                        <a:rPr lang="en-US" sz="3100" dirty="0" err="1">
                          <a:solidFill>
                            <a:schemeClr val="bg1"/>
                          </a:solidFill>
                        </a:rPr>
                        <a:t>ente</a:t>
                      </a:r>
                      <a:r>
                        <a:rPr lang="en-US" sz="3100" dirty="0">
                          <a:solidFill>
                            <a:schemeClr val="bg1"/>
                          </a:solidFill>
                        </a:rPr>
                        <a:t> </a:t>
                      </a:r>
                      <a:r>
                        <a:rPr lang="en-US" sz="3100" dirty="0" err="1">
                          <a:solidFill>
                            <a:schemeClr val="bg1"/>
                          </a:solidFill>
                        </a:rPr>
                        <a:t>ni</a:t>
                      </a:r>
                      <a:r>
                        <a:rPr lang="en-US" sz="3100" dirty="0">
                          <a:solidFill>
                            <a:schemeClr val="bg1"/>
                          </a:solidFill>
                        </a:rPr>
                        <a:t> ref </a:t>
                      </a:r>
                      <a:r>
                        <a:rPr lang="en-US" sz="3100" dirty="0" err="1">
                          <a:solidFill>
                            <a:schemeClr val="bg1"/>
                          </a:solidFill>
                        </a:rPr>
                        <a:t>mo-oot</a:t>
                      </a:r>
                      <a:r>
                        <a:rPr lang="en-US" sz="3100" dirty="0">
                          <a:solidFill>
                            <a:schemeClr val="bg1"/>
                          </a:solidFill>
                        </a:rPr>
                        <a:t> </a:t>
                      </a:r>
                      <a:r>
                        <a:rPr lang="en-US" sz="3100" dirty="0" err="1">
                          <a:solidFill>
                            <a:schemeClr val="bg1"/>
                          </a:solidFill>
                        </a:rPr>
                        <a:t>ni</a:t>
                      </a:r>
                      <a:r>
                        <a:rPr lang="en-US" sz="3100" dirty="0">
                          <a:solidFill>
                            <a:schemeClr val="bg1"/>
                          </a:solidFill>
                        </a:rPr>
                        <a:t> </a:t>
                      </a:r>
                      <a:r>
                        <a:rPr lang="en-US" sz="3100" dirty="0" err="1">
                          <a:solidFill>
                            <a:schemeClr val="bg1"/>
                          </a:solidFill>
                        </a:rPr>
                        <a:t>etav</a:t>
                      </a:r>
                      <a:r>
                        <a:rPr lang="en-US" sz="3100" dirty="0">
                          <a:solidFill>
                            <a:schemeClr val="bg1"/>
                          </a:solidFill>
                        </a:rPr>
                        <a:t> </a:t>
                      </a:r>
                      <a:r>
                        <a:rPr lang="en-US" sz="3100" dirty="0" err="1">
                          <a:solidFill>
                            <a:schemeClr val="bg1"/>
                          </a:solidFill>
                        </a:rPr>
                        <a:t>enkot</a:t>
                      </a:r>
                      <a:r>
                        <a:rPr lang="en-US" sz="3100" dirty="0">
                          <a:solidFill>
                            <a:schemeClr val="bg1"/>
                          </a:solidFill>
                        </a:rPr>
                        <a:t> </a:t>
                      </a:r>
                      <a:r>
                        <a:rPr lang="en-US" sz="3100" dirty="0" err="1">
                          <a:solidFill>
                            <a:schemeClr val="bg1"/>
                          </a:solidFill>
                        </a:rPr>
                        <a:t>av</a:t>
                      </a:r>
                      <a:r>
                        <a:rPr lang="en-US" sz="3100" dirty="0">
                          <a:solidFill>
                            <a:schemeClr val="bg1"/>
                          </a:solidFill>
                        </a:rPr>
                        <a:t> </a:t>
                      </a:r>
                      <a:r>
                        <a:rPr lang="en-US" sz="3100" dirty="0" err="1">
                          <a:solidFill>
                            <a:schemeClr val="bg1"/>
                          </a:solidFill>
                        </a:rPr>
                        <a:t>emton</a:t>
                      </a:r>
                      <a:r>
                        <a:rPr lang="en-US" sz="3100" dirty="0">
                          <a:solidFill>
                            <a:schemeClr val="bg1"/>
                          </a:solidFill>
                        </a:rPr>
                        <a:t> emo-</a:t>
                      </a:r>
                      <a:r>
                        <a:rPr lang="en-US" sz="3100" dirty="0" err="1">
                          <a:solidFill>
                            <a:schemeClr val="bg1"/>
                          </a:solidFill>
                        </a:rPr>
                        <a:t>oo</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ef-nahty</a:t>
                      </a:r>
                      <a:r>
                        <a:rPr lang="en-US" sz="3100" dirty="0">
                          <a:solidFill>
                            <a:schemeClr val="bg1"/>
                          </a:solidFill>
                        </a:rPr>
                        <a:t> </a:t>
                      </a:r>
                      <a:r>
                        <a:rPr lang="en-US" sz="3100" dirty="0" err="1">
                          <a:solidFill>
                            <a:schemeClr val="bg1"/>
                          </a:solidFill>
                        </a:rPr>
                        <a:t>empi</a:t>
                      </a:r>
                      <a:r>
                        <a:rPr lang="en-US" sz="3100" dirty="0">
                          <a:solidFill>
                            <a:schemeClr val="bg1"/>
                          </a:solidFill>
                        </a:rPr>
                        <a:t> </a:t>
                      </a:r>
                      <a:r>
                        <a:rPr lang="en-US" sz="3100" dirty="0" err="1">
                          <a:solidFill>
                            <a:schemeClr val="bg1"/>
                          </a:solidFill>
                        </a:rPr>
                        <a:t>Khristo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أثفى تى أناستاسيس انتى نى ريف موؤوت نى ايتاف إنكوت آف أيمتون أم موؤو خين أف ناهتى أم بى اخرستو...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من اجل قيامة الاموات الذين رقدوا وتنيحوا في الإيمان 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102756" y="188640"/>
          <a:ext cx="8861732" cy="11582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Introduction to the Pauline Epistle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مقدمة البولس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07106672"/>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925936"/>
          <a:ext cx="8429684" cy="131137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113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of Christ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بالمسيح</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357" y="0"/>
            <a:ext cx="9144356" cy="4296980"/>
            <a:chOff x="-357" y="0"/>
            <a:chExt cx="9144356" cy="4296980"/>
          </a:xfrm>
        </p:grpSpPr>
        <p:pic>
          <p:nvPicPr>
            <p:cNvPr id="2" name="Picture 1"/>
            <p:cNvPicPr>
              <a:picLocks noChangeAspect="1"/>
            </p:cNvPicPr>
            <p:nvPr/>
          </p:nvPicPr>
          <p:blipFill>
            <a:blip r:embed="rId2"/>
            <a:stretch>
              <a:fillRect/>
            </a:stretch>
          </p:blipFill>
          <p:spPr>
            <a:xfrm flipH="1">
              <a:off x="-357" y="0"/>
              <a:ext cx="9144356" cy="4296980"/>
            </a:xfrm>
            <a:prstGeom prst="rect">
              <a:avLst/>
            </a:prstGeom>
          </p:spPr>
        </p:pic>
        <p:sp>
          <p:nvSpPr>
            <p:cNvPr id="4" name="TextBox 3"/>
            <p:cNvSpPr txBox="1"/>
            <p:nvPr/>
          </p:nvSpPr>
          <p:spPr>
            <a:xfrm>
              <a:off x="8532440" y="3514863"/>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6" name="TextBox 5"/>
            <p:cNvSpPr txBox="1"/>
            <p:nvPr/>
          </p:nvSpPr>
          <p:spPr>
            <a:xfrm>
              <a:off x="4932040" y="2348880"/>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1126581423"/>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O Lord repose their souls.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Pchois</a:t>
                      </a:r>
                      <a:r>
                        <a:rPr lang="en-US" sz="3100" dirty="0">
                          <a:solidFill>
                            <a:schemeClr val="bg1"/>
                          </a:solidFill>
                        </a:rPr>
                        <a:t> ma </a:t>
                      </a:r>
                      <a:r>
                        <a:rPr lang="en-US" sz="3100" dirty="0" err="1">
                          <a:solidFill>
                            <a:schemeClr val="bg1"/>
                          </a:solidFill>
                        </a:rPr>
                        <a:t>emton</a:t>
                      </a:r>
                      <a:r>
                        <a:rPr lang="en-US" sz="3100" dirty="0">
                          <a:solidFill>
                            <a:schemeClr val="bg1"/>
                          </a:solidFill>
                        </a:rPr>
                        <a:t> </a:t>
                      </a:r>
                      <a:r>
                        <a:rPr lang="en-US" sz="3100" dirty="0" err="1">
                          <a:solidFill>
                            <a:schemeClr val="bg1"/>
                          </a:solidFill>
                        </a:rPr>
                        <a:t>en</a:t>
                      </a:r>
                      <a:r>
                        <a:rPr lang="en-US" sz="3100" dirty="0">
                          <a:solidFill>
                            <a:schemeClr val="bg1"/>
                          </a:solidFill>
                        </a:rPr>
                        <a:t>-no </a:t>
                      </a:r>
                      <a:r>
                        <a:rPr lang="en-US" sz="3100" dirty="0" err="1">
                          <a:solidFill>
                            <a:schemeClr val="bg1"/>
                          </a:solidFill>
                        </a:rPr>
                        <a:t>ebsee-shee</a:t>
                      </a:r>
                      <a:r>
                        <a:rPr lang="en-US" sz="3100" dirty="0">
                          <a:solidFill>
                            <a:schemeClr val="bg1"/>
                          </a:solidFill>
                        </a:rPr>
                        <a:t> </a:t>
                      </a:r>
                      <a:r>
                        <a:rPr lang="en-US" sz="3100" dirty="0" err="1">
                          <a:solidFill>
                            <a:schemeClr val="bg1"/>
                          </a:solidFill>
                        </a:rPr>
                        <a:t>tiro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أبشويس ما إيمتون ان نو أبسيشى تيرو. </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يا رب نيح نفوسهم اجمعين.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86735627"/>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4624"/>
          <a:ext cx="8429684" cy="35776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5776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Paul, a servant of our Jesus Christ, called to be an apostle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Bavlos</a:t>
                      </a:r>
                      <a:r>
                        <a:rPr lang="en-US" sz="3100" dirty="0">
                          <a:solidFill>
                            <a:schemeClr val="bg1"/>
                          </a:solidFill>
                        </a:rPr>
                        <a:t> </a:t>
                      </a:r>
                      <a:r>
                        <a:rPr lang="en-US" sz="3100" dirty="0" err="1">
                          <a:solidFill>
                            <a:schemeClr val="bg1"/>
                          </a:solidFill>
                        </a:rPr>
                        <a:t>evok</a:t>
                      </a:r>
                      <a:r>
                        <a:rPr lang="en-US" sz="3100" dirty="0">
                          <a:solidFill>
                            <a:schemeClr val="bg1"/>
                          </a:solidFill>
                        </a:rPr>
                        <a:t> </a:t>
                      </a:r>
                      <a:r>
                        <a:rPr lang="en-US" sz="3100" dirty="0" err="1">
                          <a:solidFill>
                            <a:schemeClr val="bg1"/>
                          </a:solidFill>
                        </a:rPr>
                        <a:t>emben</a:t>
                      </a:r>
                      <a:r>
                        <a:rPr lang="en-US" sz="3100" dirty="0">
                          <a:solidFill>
                            <a:schemeClr val="bg1"/>
                          </a:solidFill>
                        </a:rPr>
                        <a:t> </a:t>
                      </a:r>
                      <a:r>
                        <a:rPr lang="en-US" sz="3100" dirty="0" err="1">
                          <a:solidFill>
                            <a:schemeClr val="bg1"/>
                          </a:solidFill>
                        </a:rPr>
                        <a:t>Chois</a:t>
                      </a:r>
                      <a:r>
                        <a:rPr lang="en-US" sz="3100" dirty="0">
                          <a:solidFill>
                            <a:schemeClr val="bg1"/>
                          </a:solidFill>
                        </a:rPr>
                        <a:t> </a:t>
                      </a:r>
                      <a:r>
                        <a:rPr lang="en-US" sz="3100" dirty="0" err="1">
                          <a:solidFill>
                            <a:schemeClr val="bg1"/>
                          </a:solidFill>
                        </a:rPr>
                        <a:t>Esos</a:t>
                      </a:r>
                      <a:r>
                        <a:rPr lang="en-US" sz="3100" dirty="0">
                          <a:solidFill>
                            <a:schemeClr val="bg1"/>
                          </a:solidFill>
                        </a:rPr>
                        <a:t> </a:t>
                      </a:r>
                      <a:r>
                        <a:rPr lang="en-US" sz="3100" dirty="0" err="1">
                          <a:solidFill>
                            <a:schemeClr val="bg1"/>
                          </a:solidFill>
                        </a:rPr>
                        <a:t>Pekhristos</a:t>
                      </a:r>
                      <a:r>
                        <a:rPr lang="en-US" sz="3100" dirty="0">
                          <a:solidFill>
                            <a:schemeClr val="bg1"/>
                          </a:solidFill>
                        </a:rPr>
                        <a:t> Pi </a:t>
                      </a:r>
                      <a:r>
                        <a:rPr lang="en-US" sz="3100" dirty="0" err="1">
                          <a:solidFill>
                            <a:schemeClr val="bg1"/>
                          </a:solidFill>
                        </a:rPr>
                        <a:t>apos-tolos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بافلوس إف فوك أم بين شويس ايسوس بى اخرستوس بى ابسطولوس</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بولس عبد ربنا يسوع المسيح. الرسول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3919511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516989342"/>
              </p:ext>
            </p:extLst>
          </p:nvPr>
        </p:nvGraphicFramePr>
        <p:xfrm>
          <a:off x="357188" y="259211"/>
          <a:ext cx="8429684" cy="4206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5584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1" i="0" u="none" kern="1200">
                          <a:solidFill>
                            <a:srgbClr val="FFFF99"/>
                          </a:solidFill>
                          <a:latin typeface="+mn-lt"/>
                          <a:ea typeface="+mn-ea"/>
                          <a:cs typeface="+mn-cs"/>
                        </a:rPr>
                        <a:t>We praise You, we bless You, we thank You, O Lord, and we entreat You, O our God.</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000" baseline="0">
                          <a:solidFill>
                            <a:schemeClr val="bg1"/>
                          </a:solidFill>
                        </a:rPr>
                        <a:t>Se enomen se evlo-ghomen se evkharis tou men keryie ke ze ometa so ou theos emon. </a:t>
                      </a:r>
                      <a:endParaRPr lang="en-US" sz="300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سي إنومين. سي إفلوغومين سي إفخاريستومين كيريي كي ذي او ميطاسو أوثيئوس إيمون. </a:t>
                      </a:r>
                      <a:endParaRPr lang="en-US" sz="3000" b="1">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نسبحك، نباركك، نشكرك يا رب ونتضرع إليك يا إلهنا.</a:t>
                      </a: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3724202"/>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4293096"/>
          <a:ext cx="8429684" cy="1671416"/>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67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1" i="0" kern="1200" dirty="0">
                          <a:solidFill>
                            <a:schemeClr val="bg1"/>
                          </a:solidFill>
                          <a:latin typeface="+mn-lt"/>
                          <a:ea typeface="+mn-ea"/>
                          <a:cs typeface="+mn-cs"/>
                        </a:rPr>
                        <a:t>called to be an apostle, appointed to</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المدعو المفرز ل</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 name="Group 2"/>
          <p:cNvGrpSpPr/>
          <p:nvPr/>
        </p:nvGrpSpPr>
        <p:grpSpPr>
          <a:xfrm>
            <a:off x="33294" y="0"/>
            <a:ext cx="9110705" cy="3952875"/>
            <a:chOff x="33294" y="0"/>
            <a:chExt cx="9110705" cy="3952875"/>
          </a:xfrm>
        </p:grpSpPr>
        <p:pic>
          <p:nvPicPr>
            <p:cNvPr id="2" name="Picture 1"/>
            <p:cNvPicPr>
              <a:picLocks noChangeAspect="1"/>
            </p:cNvPicPr>
            <p:nvPr/>
          </p:nvPicPr>
          <p:blipFill>
            <a:blip r:embed="rId2"/>
            <a:stretch>
              <a:fillRect/>
            </a:stretch>
          </p:blipFill>
          <p:spPr>
            <a:xfrm flipH="1">
              <a:off x="33294" y="0"/>
              <a:ext cx="9110705" cy="3952875"/>
            </a:xfrm>
            <a:prstGeom prst="rect">
              <a:avLst/>
            </a:prstGeom>
          </p:spPr>
        </p:pic>
        <p:sp>
          <p:nvSpPr>
            <p:cNvPr id="4" name="TextBox 3"/>
            <p:cNvSpPr txBox="1"/>
            <p:nvPr/>
          </p:nvSpPr>
          <p:spPr>
            <a:xfrm>
              <a:off x="467544" y="44624"/>
              <a:ext cx="3062087" cy="553998"/>
            </a:xfrm>
            <a:prstGeom prst="rect">
              <a:avLst/>
            </a:prstGeom>
            <a:solidFill>
              <a:schemeClr val="bg1"/>
            </a:solidFill>
          </p:spPr>
          <p:txBody>
            <a:bodyPr wrap="square" rtlCol="0">
              <a:spAutoFit/>
            </a:bodyPr>
            <a:lstStyle/>
            <a:p>
              <a:r>
                <a:rPr lang="en-US" sz="3000" b="1" dirty="0">
                  <a:latin typeface="+mj-lt"/>
                </a:rPr>
                <a:t>et - </a:t>
              </a:r>
              <a:r>
                <a:rPr lang="en-US" sz="3000" b="1" dirty="0" err="1">
                  <a:latin typeface="+mj-lt"/>
                </a:rPr>
                <a:t>tha</a:t>
              </a:r>
              <a:endParaRPr lang="en-US" sz="3000" b="1" dirty="0">
                <a:latin typeface="+mj-lt"/>
              </a:endParaRPr>
            </a:p>
          </p:txBody>
        </p:sp>
        <p:sp>
          <p:nvSpPr>
            <p:cNvPr id="6" name="TextBox 5"/>
            <p:cNvSpPr txBox="1"/>
            <p:nvPr/>
          </p:nvSpPr>
          <p:spPr>
            <a:xfrm>
              <a:off x="7308304" y="44624"/>
              <a:ext cx="648072" cy="553998"/>
            </a:xfrm>
            <a:prstGeom prst="rect">
              <a:avLst/>
            </a:prstGeom>
            <a:solidFill>
              <a:schemeClr val="bg1"/>
            </a:solidFill>
          </p:spPr>
          <p:txBody>
            <a:bodyPr wrap="square" rtlCol="0">
              <a:spAutoFit/>
            </a:bodyPr>
            <a:lstStyle/>
            <a:p>
              <a:r>
                <a:rPr lang="en-US" sz="3000" b="1" dirty="0">
                  <a:latin typeface="+mj-lt"/>
                </a:rPr>
                <a:t>he</a:t>
              </a:r>
            </a:p>
          </p:txBody>
        </p:sp>
        <p:sp>
          <p:nvSpPr>
            <p:cNvPr id="7" name="TextBox 6"/>
            <p:cNvSpPr txBox="1"/>
            <p:nvPr/>
          </p:nvSpPr>
          <p:spPr>
            <a:xfrm>
              <a:off x="8618303" y="878277"/>
              <a:ext cx="504056" cy="553998"/>
            </a:xfrm>
            <a:prstGeom prst="rect">
              <a:avLst/>
            </a:prstGeom>
            <a:solidFill>
              <a:schemeClr val="bg1"/>
            </a:solidFill>
          </p:spPr>
          <p:txBody>
            <a:bodyPr wrap="square" rtlCol="0">
              <a:spAutoFit/>
            </a:bodyPr>
            <a:lstStyle/>
            <a:p>
              <a:r>
                <a:rPr lang="en-US" sz="3000" b="1" dirty="0">
                  <a:latin typeface="+mj-lt"/>
                </a:rPr>
                <a:t>m</a:t>
              </a:r>
            </a:p>
          </p:txBody>
        </p:sp>
        <p:sp>
          <p:nvSpPr>
            <p:cNvPr id="8" name="TextBox 7"/>
            <p:cNvSpPr txBox="1"/>
            <p:nvPr/>
          </p:nvSpPr>
          <p:spPr>
            <a:xfrm>
              <a:off x="553407" y="2321170"/>
              <a:ext cx="504056" cy="553998"/>
            </a:xfrm>
            <a:prstGeom prst="rect">
              <a:avLst/>
            </a:prstGeom>
            <a:solidFill>
              <a:schemeClr val="bg1"/>
            </a:solidFill>
          </p:spPr>
          <p:txBody>
            <a:bodyPr wrap="square" rtlCol="0">
              <a:spAutoFit/>
            </a:bodyPr>
            <a:lstStyle/>
            <a:p>
              <a:r>
                <a:rPr lang="en-US" sz="3000" b="1" dirty="0">
                  <a:latin typeface="+mj-lt"/>
                </a:rPr>
                <a:t>Fi</a:t>
              </a:r>
            </a:p>
          </p:txBody>
        </p:sp>
        <p:sp>
          <p:nvSpPr>
            <p:cNvPr id="9" name="TextBox 8"/>
            <p:cNvSpPr txBox="1"/>
            <p:nvPr/>
          </p:nvSpPr>
          <p:spPr>
            <a:xfrm>
              <a:off x="1403648" y="2316978"/>
              <a:ext cx="504056" cy="553998"/>
            </a:xfrm>
            <a:prstGeom prst="rect">
              <a:avLst/>
            </a:prstGeom>
            <a:solidFill>
              <a:schemeClr val="bg1"/>
            </a:solidFill>
          </p:spPr>
          <p:txBody>
            <a:bodyPr wrap="square" rtlCol="0">
              <a:spAutoFit/>
            </a:bodyPr>
            <a:lstStyle/>
            <a:p>
              <a:pPr algn="r"/>
              <a:r>
                <a:rPr lang="en-US" sz="3000" b="1" dirty="0">
                  <a:latin typeface="+mj-lt"/>
                </a:rPr>
                <a:t>e</a:t>
              </a:r>
            </a:p>
          </p:txBody>
        </p:sp>
        <p:sp>
          <p:nvSpPr>
            <p:cNvPr id="10" name="TextBox 9"/>
            <p:cNvSpPr txBox="1"/>
            <p:nvPr/>
          </p:nvSpPr>
          <p:spPr>
            <a:xfrm>
              <a:off x="5868144" y="2316978"/>
              <a:ext cx="504056" cy="553998"/>
            </a:xfrm>
            <a:prstGeom prst="rect">
              <a:avLst/>
            </a:prstGeom>
            <a:solidFill>
              <a:schemeClr val="bg1"/>
            </a:solidFill>
          </p:spPr>
          <p:txBody>
            <a:bodyPr wrap="square" rtlCol="0">
              <a:spAutoFit/>
            </a:bodyPr>
            <a:lstStyle/>
            <a:p>
              <a:r>
                <a:rPr lang="en-US" sz="3000" b="1" dirty="0">
                  <a:latin typeface="+mj-lt"/>
                </a:rPr>
                <a:t>ta</a:t>
              </a:r>
            </a:p>
          </p:txBody>
        </p:sp>
        <p:sp>
          <p:nvSpPr>
            <p:cNvPr id="11" name="TextBox 10"/>
            <p:cNvSpPr txBox="1"/>
            <p:nvPr/>
          </p:nvSpPr>
          <p:spPr>
            <a:xfrm>
              <a:off x="6516216" y="2316978"/>
              <a:ext cx="504056" cy="553998"/>
            </a:xfrm>
            <a:prstGeom prst="rect">
              <a:avLst/>
            </a:prstGeom>
            <a:solidFill>
              <a:schemeClr val="bg1"/>
            </a:solidFill>
          </p:spPr>
          <p:txBody>
            <a:bodyPr wrap="square" rtlCol="0">
              <a:spAutoFit/>
            </a:bodyPr>
            <a:lstStyle/>
            <a:p>
              <a:r>
                <a:rPr lang="en-US" sz="3000" b="1" dirty="0">
                  <a:latin typeface="+mj-lt"/>
                </a:rPr>
                <a:t>v</a:t>
              </a:r>
            </a:p>
          </p:txBody>
        </p:sp>
        <p:sp>
          <p:nvSpPr>
            <p:cNvPr id="12" name="TextBox 11"/>
            <p:cNvSpPr txBox="1"/>
            <p:nvPr/>
          </p:nvSpPr>
          <p:spPr>
            <a:xfrm>
              <a:off x="7812360" y="2316978"/>
              <a:ext cx="864096" cy="553998"/>
            </a:xfrm>
            <a:prstGeom prst="rect">
              <a:avLst/>
            </a:prstGeom>
            <a:solidFill>
              <a:schemeClr val="bg1"/>
            </a:solidFill>
          </p:spPr>
          <p:txBody>
            <a:bodyPr wrap="square" rtlCol="0">
              <a:spAutoFit/>
            </a:bodyPr>
            <a:lstStyle/>
            <a:p>
              <a:pPr algn="r"/>
              <a:r>
                <a:rPr lang="en-US" sz="3000" b="1" dirty="0" err="1">
                  <a:latin typeface="+mj-lt"/>
                </a:rPr>
                <a:t>tha</a:t>
              </a:r>
              <a:endParaRPr lang="en-US" sz="3000" b="1" dirty="0">
                <a:latin typeface="+mj-lt"/>
              </a:endParaRPr>
            </a:p>
          </p:txBody>
        </p:sp>
        <p:sp>
          <p:nvSpPr>
            <p:cNvPr id="13" name="TextBox 12"/>
            <p:cNvSpPr txBox="1"/>
            <p:nvPr/>
          </p:nvSpPr>
          <p:spPr>
            <a:xfrm>
              <a:off x="971600" y="3068960"/>
              <a:ext cx="1224135" cy="553998"/>
            </a:xfrm>
            <a:prstGeom prst="rect">
              <a:avLst/>
            </a:prstGeom>
            <a:solidFill>
              <a:schemeClr val="bg1"/>
            </a:solidFill>
          </p:spPr>
          <p:txBody>
            <a:bodyPr wrap="square" rtlCol="0">
              <a:spAutoFit/>
            </a:bodyPr>
            <a:lstStyle/>
            <a:p>
              <a:r>
                <a:rPr lang="en-US" sz="3000" b="1" dirty="0" err="1">
                  <a:latin typeface="+mj-lt"/>
                </a:rPr>
                <a:t>shf</a:t>
              </a:r>
              <a:r>
                <a:rPr lang="en-US" sz="3000" b="1" dirty="0">
                  <a:latin typeface="+mj-lt"/>
                </a:rPr>
                <a:t> - e</a:t>
              </a:r>
            </a:p>
          </p:txBody>
        </p:sp>
        <p:sp>
          <p:nvSpPr>
            <p:cNvPr id="14" name="TextBox 13"/>
            <p:cNvSpPr txBox="1"/>
            <p:nvPr/>
          </p:nvSpPr>
          <p:spPr>
            <a:xfrm>
              <a:off x="4051981" y="3064768"/>
              <a:ext cx="504056" cy="553998"/>
            </a:xfrm>
            <a:prstGeom prst="rect">
              <a:avLst/>
            </a:prstGeom>
            <a:solidFill>
              <a:schemeClr val="bg1"/>
            </a:solidFill>
          </p:spPr>
          <p:txBody>
            <a:bodyPr wrap="square" rtlCol="0">
              <a:spAutoFit/>
            </a:bodyPr>
            <a:lstStyle/>
            <a:p>
              <a:r>
                <a:rPr lang="en-US" sz="3000" b="1" dirty="0">
                  <a:latin typeface="+mj-lt"/>
                </a:rPr>
                <a:t>pi</a:t>
              </a:r>
            </a:p>
          </p:txBody>
        </p:sp>
        <p:sp>
          <p:nvSpPr>
            <p:cNvPr id="15" name="TextBox 14"/>
            <p:cNvSpPr txBox="1"/>
            <p:nvPr/>
          </p:nvSpPr>
          <p:spPr>
            <a:xfrm>
              <a:off x="6214422" y="3064768"/>
              <a:ext cx="805850" cy="553998"/>
            </a:xfrm>
            <a:prstGeom prst="rect">
              <a:avLst/>
            </a:prstGeom>
            <a:solidFill>
              <a:schemeClr val="bg1"/>
            </a:solidFill>
          </p:spPr>
          <p:txBody>
            <a:bodyPr wrap="square" rtlCol="0">
              <a:spAutoFit/>
            </a:bodyPr>
            <a:lstStyle/>
            <a:p>
              <a:pPr algn="r"/>
              <a:r>
                <a:rPr lang="en-US" sz="3000" b="1" dirty="0">
                  <a:latin typeface="+mj-lt"/>
                </a:rPr>
                <a:t>he</a:t>
              </a:r>
            </a:p>
          </p:txBody>
        </p:sp>
        <p:sp>
          <p:nvSpPr>
            <p:cNvPr id="16" name="TextBox 15"/>
            <p:cNvSpPr txBox="1"/>
            <p:nvPr/>
          </p:nvSpPr>
          <p:spPr>
            <a:xfrm>
              <a:off x="35496" y="673152"/>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1635672145"/>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5445224"/>
          <a:ext cx="8429684" cy="1440160"/>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4401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100" b="1" i="0" kern="1200" dirty="0">
                          <a:solidFill>
                            <a:schemeClr val="bg1"/>
                          </a:solidFill>
                          <a:latin typeface="+mn-lt"/>
                          <a:ea typeface="+mn-ea"/>
                          <a:cs typeface="+mn-cs"/>
                        </a:rPr>
                        <a:t>gospel of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لكرازة الله.</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1813"/>
            <a:ext cx="9144000" cy="5029200"/>
            <a:chOff x="0" y="1813"/>
            <a:chExt cx="9144000" cy="5029200"/>
          </a:xfrm>
        </p:grpSpPr>
        <p:pic>
          <p:nvPicPr>
            <p:cNvPr id="4" name="Picture 3"/>
            <p:cNvPicPr>
              <a:picLocks noChangeAspect="1"/>
            </p:cNvPicPr>
            <p:nvPr/>
          </p:nvPicPr>
          <p:blipFill>
            <a:blip r:embed="rId2"/>
            <a:stretch>
              <a:fillRect/>
            </a:stretch>
          </p:blipFill>
          <p:spPr>
            <a:xfrm flipH="1">
              <a:off x="0" y="1813"/>
              <a:ext cx="9144000" cy="5029200"/>
            </a:xfrm>
            <a:prstGeom prst="rect">
              <a:avLst/>
            </a:prstGeom>
          </p:spPr>
        </p:pic>
        <p:sp>
          <p:nvSpPr>
            <p:cNvPr id="6" name="TextBox 5"/>
            <p:cNvSpPr txBox="1"/>
            <p:nvPr/>
          </p:nvSpPr>
          <p:spPr>
            <a:xfrm>
              <a:off x="539552" y="188640"/>
              <a:ext cx="864096" cy="553998"/>
            </a:xfrm>
            <a:prstGeom prst="rect">
              <a:avLst/>
            </a:prstGeom>
            <a:solidFill>
              <a:schemeClr val="bg1"/>
            </a:solidFill>
          </p:spPr>
          <p:txBody>
            <a:bodyPr wrap="square" rtlCol="0">
              <a:spAutoFit/>
            </a:bodyPr>
            <a:lstStyle/>
            <a:p>
              <a:pPr algn="r"/>
              <a:r>
                <a:rPr lang="en-US" sz="3000" b="1" dirty="0" err="1">
                  <a:latin typeface="+mj-lt"/>
                </a:rPr>
                <a:t>shi</a:t>
              </a:r>
              <a:endParaRPr lang="en-US" sz="3000" b="1" dirty="0">
                <a:latin typeface="+mj-lt"/>
              </a:endParaRPr>
            </a:p>
          </p:txBody>
        </p:sp>
        <p:sp>
          <p:nvSpPr>
            <p:cNvPr id="7" name="TextBox 6"/>
            <p:cNvSpPr txBox="1"/>
            <p:nvPr/>
          </p:nvSpPr>
          <p:spPr>
            <a:xfrm>
              <a:off x="2699792" y="1813"/>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2555776" y="1052736"/>
              <a:ext cx="2880320" cy="553998"/>
            </a:xfrm>
            <a:prstGeom prst="rect">
              <a:avLst/>
            </a:prstGeom>
            <a:solidFill>
              <a:schemeClr val="bg1"/>
            </a:solidFill>
          </p:spPr>
          <p:txBody>
            <a:bodyPr wrap="square" rtlCol="0">
              <a:spAutoFit/>
            </a:bodyPr>
            <a:lstStyle/>
            <a:p>
              <a:r>
                <a:rPr lang="en-US" sz="2900" b="1" dirty="0" err="1">
                  <a:latin typeface="+mj-lt"/>
                </a:rPr>
                <a:t>Nnofi</a:t>
              </a:r>
              <a:r>
                <a:rPr lang="en-US" sz="2900" b="1" dirty="0">
                  <a:latin typeface="+mj-lt"/>
                </a:rPr>
                <a:t> </a:t>
              </a:r>
              <a:r>
                <a:rPr lang="en-US" sz="2900" b="1" dirty="0" err="1">
                  <a:latin typeface="+mj-lt"/>
                </a:rPr>
                <a:t>ente</a:t>
              </a:r>
              <a:r>
                <a:rPr lang="en-US" sz="2900" b="1" dirty="0">
                  <a:latin typeface="+mj-lt"/>
                </a:rPr>
                <a:t> </a:t>
              </a:r>
              <a:r>
                <a:rPr lang="en-US" sz="2900" b="1" dirty="0" err="1">
                  <a:latin typeface="+mj-lt"/>
                </a:rPr>
                <a:t>Efnoty</a:t>
              </a:r>
              <a:endParaRPr lang="en-US" sz="2900" b="1" dirty="0">
                <a:latin typeface="+mj-lt"/>
              </a:endParaRPr>
            </a:p>
          </p:txBody>
        </p:sp>
        <p:sp>
          <p:nvSpPr>
            <p:cNvPr id="9" name="TextBox 8"/>
            <p:cNvSpPr txBox="1"/>
            <p:nvPr/>
          </p:nvSpPr>
          <p:spPr>
            <a:xfrm>
              <a:off x="5652120" y="3212976"/>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3977916162"/>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23950"/>
          <a:ext cx="8429684" cy="394926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39492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this mind be in you which was also in Christ Jesus…</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Maref</a:t>
                      </a:r>
                      <a:r>
                        <a:rPr lang="en-US" sz="3100" dirty="0">
                          <a:solidFill>
                            <a:schemeClr val="bg1"/>
                          </a:solidFill>
                        </a:rPr>
                        <a:t> </a:t>
                      </a:r>
                      <a:r>
                        <a:rPr lang="en-US" sz="3100" dirty="0" err="1">
                          <a:solidFill>
                            <a:schemeClr val="bg1"/>
                          </a:solidFill>
                        </a:rPr>
                        <a:t>mev</a:t>
                      </a:r>
                      <a:r>
                        <a:rPr lang="en-US" sz="3100" dirty="0">
                          <a:solidFill>
                            <a:schemeClr val="bg1"/>
                          </a:solidFill>
                        </a:rPr>
                        <a:t> </a:t>
                      </a:r>
                      <a:r>
                        <a:rPr lang="en-US" sz="3100" dirty="0" err="1">
                          <a:solidFill>
                            <a:schemeClr val="bg1"/>
                          </a:solidFill>
                        </a:rPr>
                        <a:t>ei</a:t>
                      </a:r>
                      <a:r>
                        <a:rPr lang="en-US" sz="3100" dirty="0">
                          <a:solidFill>
                            <a:schemeClr val="bg1"/>
                          </a:solidFill>
                        </a:rPr>
                        <a:t> </a:t>
                      </a:r>
                      <a:r>
                        <a:rPr lang="en-US" sz="3100" dirty="0" err="1">
                          <a:solidFill>
                            <a:schemeClr val="bg1"/>
                          </a:solidFill>
                        </a:rPr>
                        <a:t>efai</a:t>
                      </a:r>
                      <a:r>
                        <a:rPr lang="en-US" sz="3100" dirty="0">
                          <a:solidFill>
                            <a:schemeClr val="bg1"/>
                          </a:solidFill>
                        </a:rPr>
                        <a:t> </a:t>
                      </a:r>
                      <a:r>
                        <a:rPr lang="en-US" sz="3100" dirty="0" err="1">
                          <a:solidFill>
                            <a:schemeClr val="bg1"/>
                          </a:solidFill>
                        </a:rPr>
                        <a:t>en</a:t>
                      </a:r>
                      <a:r>
                        <a:rPr lang="en-US" sz="3100" dirty="0">
                          <a:solidFill>
                            <a:schemeClr val="bg1"/>
                          </a:solidFill>
                        </a:rPr>
                        <a:t> </a:t>
                      </a:r>
                      <a:r>
                        <a:rPr lang="en-US" sz="3100" dirty="0" err="1">
                          <a:solidFill>
                            <a:schemeClr val="bg1"/>
                          </a:solidFill>
                        </a:rPr>
                        <a:t>ekhri</a:t>
                      </a:r>
                      <a:r>
                        <a:rPr lang="en-US" sz="3100" dirty="0">
                          <a:solidFill>
                            <a:schemeClr val="bg1"/>
                          </a:solidFill>
                        </a:rPr>
                        <a:t> </a:t>
                      </a:r>
                      <a:r>
                        <a:rPr lang="en-US" sz="3100" dirty="0" err="1">
                          <a:solidFill>
                            <a:schemeClr val="bg1"/>
                          </a:solidFill>
                        </a:rPr>
                        <a:t>khen</a:t>
                      </a:r>
                      <a:r>
                        <a:rPr lang="en-US" sz="3100" dirty="0">
                          <a:solidFill>
                            <a:schemeClr val="bg1"/>
                          </a:solidFill>
                        </a:rPr>
                        <a:t> </a:t>
                      </a:r>
                      <a:r>
                        <a:rPr lang="en-US" sz="3100" dirty="0" err="1">
                          <a:solidFill>
                            <a:schemeClr val="bg1"/>
                          </a:solidFill>
                        </a:rPr>
                        <a:t>theeno</a:t>
                      </a:r>
                      <a:r>
                        <a:rPr lang="en-US" sz="3100" dirty="0">
                          <a:solidFill>
                            <a:schemeClr val="bg1"/>
                          </a:solidFill>
                        </a:rPr>
                        <a:t>: </a:t>
                      </a:r>
                      <a:r>
                        <a:rPr lang="en-US" sz="3100" dirty="0" err="1">
                          <a:solidFill>
                            <a:schemeClr val="bg1"/>
                          </a:solidFill>
                        </a:rPr>
                        <a:t>ete</a:t>
                      </a:r>
                      <a:r>
                        <a:rPr lang="en-US" sz="3100" dirty="0">
                          <a:solidFill>
                            <a:schemeClr val="bg1"/>
                          </a:solidFill>
                        </a:rPr>
                        <a:t> </a:t>
                      </a:r>
                      <a:r>
                        <a:rPr lang="en-US" sz="3100" dirty="0" err="1">
                          <a:solidFill>
                            <a:schemeClr val="bg1"/>
                          </a:solidFill>
                        </a:rPr>
                        <a:t>fai</a:t>
                      </a:r>
                      <a:r>
                        <a:rPr lang="en-US" sz="3100" dirty="0">
                          <a:solidFill>
                            <a:schemeClr val="bg1"/>
                          </a:solidFill>
                        </a:rPr>
                        <a:t> </a:t>
                      </a:r>
                      <a:r>
                        <a:rPr lang="en-US" sz="3100" dirty="0" err="1">
                          <a:solidFill>
                            <a:schemeClr val="bg1"/>
                          </a:solidFill>
                        </a:rPr>
                        <a:t>pe</a:t>
                      </a:r>
                      <a:r>
                        <a:rPr lang="en-US" sz="3100" dirty="0">
                          <a:solidFill>
                            <a:schemeClr val="bg1"/>
                          </a:solidFill>
                        </a:rPr>
                        <a:t> et-</a:t>
                      </a:r>
                      <a:r>
                        <a:rPr lang="en-US" sz="3100" dirty="0" err="1">
                          <a:solidFill>
                            <a:schemeClr val="bg1"/>
                          </a:solidFill>
                        </a:rPr>
                        <a:t>khen</a:t>
                      </a:r>
                      <a:r>
                        <a:rPr lang="en-US" sz="3100" dirty="0">
                          <a:solidFill>
                            <a:schemeClr val="bg1"/>
                          </a:solidFill>
                        </a:rPr>
                        <a:t> </a:t>
                      </a:r>
                      <a:r>
                        <a:rPr lang="en-US" sz="3100" dirty="0" err="1">
                          <a:solidFill>
                            <a:schemeClr val="bg1"/>
                          </a:solidFill>
                        </a:rPr>
                        <a:t>Pekh-ristos</a:t>
                      </a:r>
                      <a:r>
                        <a:rPr lang="en-US" sz="3100" baseline="0" dirty="0">
                          <a:solidFill>
                            <a:schemeClr val="bg1"/>
                          </a:solidFill>
                        </a:rPr>
                        <a:t> 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ماريف ميفئى ايفاى ان اخرى خين ثينو: ايتى فاى بى اتخين بخرستوس اي...</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فَلْيَكُنْ فِيكُمْ هَذَا الْفِكْرُ الَّذِي فِي الْمَسِيحِ يَسُوعَ...</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35851" y="5013176"/>
            <a:ext cx="9108149" cy="1872208"/>
            <a:chOff x="35851" y="3933056"/>
            <a:chExt cx="9108149" cy="1872208"/>
          </a:xfrm>
        </p:grpSpPr>
        <p:pic>
          <p:nvPicPr>
            <p:cNvPr id="3" name="Picture 2"/>
            <p:cNvPicPr>
              <a:picLocks noChangeAspect="1"/>
            </p:cNvPicPr>
            <p:nvPr/>
          </p:nvPicPr>
          <p:blipFill>
            <a:blip r:embed="rId2"/>
            <a:stretch>
              <a:fillRect/>
            </a:stretch>
          </p:blipFill>
          <p:spPr>
            <a:xfrm flipH="1">
              <a:off x="35851" y="3933056"/>
              <a:ext cx="9108149" cy="1872208"/>
            </a:xfrm>
            <a:prstGeom prst="rect">
              <a:avLst/>
            </a:prstGeom>
          </p:spPr>
        </p:pic>
        <p:sp>
          <p:nvSpPr>
            <p:cNvPr id="4" name="TextBox 3"/>
            <p:cNvSpPr txBox="1"/>
            <p:nvPr/>
          </p:nvSpPr>
          <p:spPr>
            <a:xfrm>
              <a:off x="251875" y="414908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164643" y="4129902"/>
              <a:ext cx="576064" cy="553998"/>
            </a:xfrm>
            <a:prstGeom prst="rect">
              <a:avLst/>
            </a:prstGeom>
            <a:solidFill>
              <a:schemeClr val="bg1"/>
            </a:solidFill>
          </p:spPr>
          <p:txBody>
            <a:bodyPr wrap="square" rtlCol="0">
              <a:spAutoFit/>
            </a:bodyPr>
            <a:lstStyle/>
            <a:p>
              <a:pPr algn="r"/>
              <a:r>
                <a:rPr lang="en-US" sz="3000" b="1" dirty="0">
                  <a:latin typeface="+mj-lt"/>
                </a:rPr>
                <a:t>so</a:t>
              </a:r>
            </a:p>
          </p:txBody>
        </p:sp>
        <p:sp>
          <p:nvSpPr>
            <p:cNvPr id="7" name="TextBox 6"/>
            <p:cNvSpPr txBox="1"/>
            <p:nvPr/>
          </p:nvSpPr>
          <p:spPr>
            <a:xfrm>
              <a:off x="35851" y="4595937"/>
              <a:ext cx="1223781"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8" name="TextBox 7"/>
            <p:cNvSpPr txBox="1"/>
            <p:nvPr/>
          </p:nvSpPr>
          <p:spPr>
            <a:xfrm>
              <a:off x="8566395" y="5013176"/>
              <a:ext cx="398448"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9" name="Table 8"/>
          <p:cNvGraphicFramePr>
            <a:graphicFrameLocks noGrp="1"/>
          </p:cNvGraphicFramePr>
          <p:nvPr/>
        </p:nvGraphicFramePr>
        <p:xfrm>
          <a:off x="102756" y="116632"/>
          <a:ext cx="8861732" cy="1368152"/>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Pauline Epistle</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Philippians 2 : 4 - 11</a:t>
                      </a:r>
                      <a:endParaRPr lang="en-US" sz="30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البولس</a:t>
                      </a: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فيلبى 2 : 4 - 11</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1863917"/>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Grace and peace be with you all. Amen. So be it…</a:t>
                      </a:r>
                      <a:endParaRPr lang="en-CA" sz="3100" b="1" dirty="0">
                        <a:solidFill>
                          <a:srgbClr val="FFFF99"/>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 </a:t>
                      </a:r>
                      <a:r>
                        <a:rPr lang="en-US" sz="3100" dirty="0" err="1">
                          <a:solidFill>
                            <a:schemeClr val="bg1"/>
                          </a:solidFill>
                        </a:rPr>
                        <a:t>ehmot</a:t>
                      </a:r>
                      <a:r>
                        <a:rPr lang="en-US" sz="3100" dirty="0">
                          <a:solidFill>
                            <a:schemeClr val="bg1"/>
                          </a:solidFill>
                        </a:rPr>
                        <a:t> </a:t>
                      </a:r>
                      <a:r>
                        <a:rPr lang="en-US" sz="3100" dirty="0" err="1">
                          <a:solidFill>
                            <a:schemeClr val="bg1"/>
                          </a:solidFill>
                        </a:rPr>
                        <a:t>ghar</a:t>
                      </a:r>
                      <a:r>
                        <a:rPr lang="en-US" sz="3100" dirty="0">
                          <a:solidFill>
                            <a:schemeClr val="bg1"/>
                          </a:solidFill>
                        </a:rPr>
                        <a:t> </a:t>
                      </a:r>
                      <a:r>
                        <a:rPr lang="en-US" sz="3100" dirty="0" err="1">
                          <a:solidFill>
                            <a:schemeClr val="bg1"/>
                          </a:solidFill>
                        </a:rPr>
                        <a:t>nemoten</a:t>
                      </a:r>
                      <a:r>
                        <a:rPr lang="en-US" sz="3100" dirty="0">
                          <a:solidFill>
                            <a:schemeClr val="bg1"/>
                          </a:solidFill>
                        </a:rPr>
                        <a:t> </a:t>
                      </a:r>
                      <a:r>
                        <a:rPr lang="en-US" sz="3100" dirty="0" err="1">
                          <a:solidFill>
                            <a:schemeClr val="bg1"/>
                          </a:solidFill>
                        </a:rPr>
                        <a:t>nem</a:t>
                      </a:r>
                      <a:r>
                        <a:rPr lang="en-US" sz="3100" dirty="0">
                          <a:solidFill>
                            <a:schemeClr val="bg1"/>
                          </a:solidFill>
                        </a:rPr>
                        <a:t> et-</a:t>
                      </a:r>
                      <a:r>
                        <a:rPr lang="en-US" sz="3100" dirty="0" err="1">
                          <a:solidFill>
                            <a:schemeClr val="bg1"/>
                          </a:solidFill>
                        </a:rPr>
                        <a:t>heereni</a:t>
                      </a:r>
                      <a:r>
                        <a:rPr lang="en-US" sz="3100" dirty="0">
                          <a:solidFill>
                            <a:schemeClr val="bg1"/>
                          </a:solidFill>
                        </a:rPr>
                        <a:t> </a:t>
                      </a:r>
                      <a:r>
                        <a:rPr lang="en-US" sz="3100" dirty="0" err="1">
                          <a:solidFill>
                            <a:schemeClr val="bg1"/>
                          </a:solidFill>
                        </a:rPr>
                        <a:t>evson</a:t>
                      </a:r>
                      <a:r>
                        <a:rPr lang="en-US" sz="3100" dirty="0">
                          <a:solidFill>
                            <a:schemeClr val="bg1"/>
                          </a:solidFill>
                        </a:rPr>
                        <a:t>: </a:t>
                      </a:r>
                      <a:r>
                        <a:rPr lang="en-US" sz="3100" dirty="0" err="1">
                          <a:solidFill>
                            <a:schemeClr val="bg1"/>
                          </a:solidFill>
                        </a:rPr>
                        <a:t>Jee</a:t>
                      </a:r>
                      <a:r>
                        <a:rPr lang="en-US" sz="3100" dirty="0">
                          <a:solidFill>
                            <a:schemeClr val="bg1"/>
                          </a:solidFill>
                        </a:rPr>
                        <a:t> Amen. </a:t>
                      </a:r>
                      <a:r>
                        <a:rPr lang="en-US" sz="3100" dirty="0" err="1">
                          <a:solidFill>
                            <a:schemeClr val="bg1"/>
                          </a:solidFill>
                        </a:rPr>
                        <a:t>Es-esho</a:t>
                      </a:r>
                      <a:r>
                        <a:rPr lang="en-US" sz="3100" dirty="0">
                          <a:solidFill>
                            <a:schemeClr val="bg1"/>
                          </a:solidFill>
                        </a:rPr>
                        <a:t>…</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 بى إهموت غار نيموتين نيم ايت هيرينى ايفسوب جى آمين ايس أيشو...</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النعمة معكم والسلام معا آمين يكون...</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2" name="Group 1"/>
          <p:cNvGrpSpPr/>
          <p:nvPr/>
        </p:nvGrpSpPr>
        <p:grpSpPr>
          <a:xfrm>
            <a:off x="0" y="4005064"/>
            <a:ext cx="9146441" cy="1666875"/>
            <a:chOff x="0" y="4005064"/>
            <a:chExt cx="9146441" cy="1666875"/>
          </a:xfrm>
        </p:grpSpPr>
        <p:pic>
          <p:nvPicPr>
            <p:cNvPr id="3" name="Picture 2"/>
            <p:cNvPicPr>
              <a:picLocks noChangeAspect="1"/>
            </p:cNvPicPr>
            <p:nvPr/>
          </p:nvPicPr>
          <p:blipFill>
            <a:blip r:embed="rId2"/>
            <a:stretch>
              <a:fillRect/>
            </a:stretch>
          </p:blipFill>
          <p:spPr>
            <a:xfrm flipH="1">
              <a:off x="0" y="4005064"/>
              <a:ext cx="9146441" cy="1666875"/>
            </a:xfrm>
            <a:prstGeom prst="rect">
              <a:avLst/>
            </a:prstGeom>
          </p:spPr>
        </p:pic>
        <p:sp>
          <p:nvSpPr>
            <p:cNvPr id="4" name="TextBox 3"/>
            <p:cNvSpPr txBox="1"/>
            <p:nvPr/>
          </p:nvSpPr>
          <p:spPr>
            <a:xfrm>
              <a:off x="181954" y="4149080"/>
              <a:ext cx="3456384" cy="553998"/>
            </a:xfrm>
            <a:prstGeom prst="rect">
              <a:avLst/>
            </a:prstGeom>
            <a:solidFill>
              <a:schemeClr val="bg1"/>
            </a:solidFill>
          </p:spPr>
          <p:txBody>
            <a:bodyPr wrap="square" rtlCol="0">
              <a:spAutoFit/>
            </a:bodyPr>
            <a:lstStyle/>
            <a:p>
              <a:pPr algn="r"/>
              <a:endParaRPr lang="en-US" sz="3000" b="1" dirty="0">
                <a:latin typeface="+mj-lt"/>
              </a:endParaRPr>
            </a:p>
          </p:txBody>
        </p:sp>
        <p:sp>
          <p:nvSpPr>
            <p:cNvPr id="6" name="TextBox 5"/>
            <p:cNvSpPr txBox="1"/>
            <p:nvPr/>
          </p:nvSpPr>
          <p:spPr>
            <a:xfrm>
              <a:off x="7382754" y="4099138"/>
              <a:ext cx="576064" cy="553998"/>
            </a:xfrm>
            <a:prstGeom prst="rect">
              <a:avLst/>
            </a:prstGeom>
            <a:solidFill>
              <a:schemeClr val="bg1"/>
            </a:solidFill>
          </p:spPr>
          <p:txBody>
            <a:bodyPr wrap="square" rtlCol="0">
              <a:spAutoFit/>
            </a:bodyPr>
            <a:lstStyle/>
            <a:p>
              <a:pPr algn="r"/>
              <a:r>
                <a:rPr lang="en-US" sz="3000" b="1" dirty="0">
                  <a:latin typeface="+mj-lt"/>
                </a:rPr>
                <a:t>pi</a:t>
              </a:r>
            </a:p>
          </p:txBody>
        </p:sp>
        <p:sp>
          <p:nvSpPr>
            <p:cNvPr id="7" name="TextBox 6"/>
            <p:cNvSpPr txBox="1"/>
            <p:nvPr/>
          </p:nvSpPr>
          <p:spPr>
            <a:xfrm>
              <a:off x="0" y="4826103"/>
              <a:ext cx="1115616" cy="331089"/>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681411446"/>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224136"/>
            <a:ext cx="9144000" cy="4221088"/>
            <a:chOff x="0" y="0"/>
            <a:chExt cx="9144000" cy="4221088"/>
          </a:xfrm>
        </p:grpSpPr>
        <p:pic>
          <p:nvPicPr>
            <p:cNvPr id="2" name="Picture 1"/>
            <p:cNvPicPr>
              <a:picLocks noChangeAspect="1"/>
            </p:cNvPicPr>
            <p:nvPr/>
          </p:nvPicPr>
          <p:blipFill>
            <a:blip r:embed="rId2"/>
            <a:stretch>
              <a:fillRect/>
            </a:stretch>
          </p:blipFill>
          <p:spPr>
            <a:xfrm flipH="1">
              <a:off x="0" y="0"/>
              <a:ext cx="9144000" cy="4221088"/>
            </a:xfrm>
            <a:prstGeom prst="rect">
              <a:avLst/>
            </a:prstGeom>
          </p:spPr>
        </p:pic>
        <p:sp>
          <p:nvSpPr>
            <p:cNvPr id="4" name="TextBox 3"/>
            <p:cNvSpPr txBox="1"/>
            <p:nvPr/>
          </p:nvSpPr>
          <p:spPr>
            <a:xfrm>
              <a:off x="8244408" y="116632"/>
              <a:ext cx="288032" cy="576064"/>
            </a:xfrm>
            <a:prstGeom prst="rect">
              <a:avLst/>
            </a:prstGeom>
            <a:noFill/>
          </p:spPr>
          <p:txBody>
            <a:bodyPr wrap="square" rtlCol="0">
              <a:spAutoFit/>
            </a:bodyPr>
            <a:lstStyle/>
            <a:p>
              <a:endParaRPr lang="en-US" dirty="0"/>
            </a:p>
          </p:txBody>
        </p:sp>
        <p:sp>
          <p:nvSpPr>
            <p:cNvPr id="6" name="TextBox 5"/>
            <p:cNvSpPr txBox="1"/>
            <p:nvPr/>
          </p:nvSpPr>
          <p:spPr>
            <a:xfrm>
              <a:off x="467544" y="138698"/>
              <a:ext cx="504056" cy="553998"/>
            </a:xfrm>
            <a:prstGeom prst="rect">
              <a:avLst/>
            </a:prstGeom>
            <a:solidFill>
              <a:schemeClr val="bg1"/>
            </a:solidFill>
          </p:spPr>
          <p:txBody>
            <a:bodyPr wrap="square" rtlCol="0">
              <a:spAutoFit/>
            </a:bodyPr>
            <a:lstStyle/>
            <a:p>
              <a:r>
                <a:rPr lang="en-US" sz="3000" b="1" dirty="0">
                  <a:latin typeface="+mj-lt"/>
                </a:rPr>
                <a:t>A</a:t>
              </a:r>
            </a:p>
          </p:txBody>
        </p:sp>
        <p:sp>
          <p:nvSpPr>
            <p:cNvPr id="7" name="TextBox 6"/>
            <p:cNvSpPr txBox="1"/>
            <p:nvPr/>
          </p:nvSpPr>
          <p:spPr>
            <a:xfrm>
              <a:off x="107504" y="980728"/>
              <a:ext cx="720080" cy="553998"/>
            </a:xfrm>
            <a:prstGeom prst="rect">
              <a:avLst/>
            </a:prstGeom>
            <a:solidFill>
              <a:schemeClr val="bg1"/>
            </a:solidFill>
          </p:spPr>
          <p:txBody>
            <a:bodyPr wrap="square" rtlCol="0">
              <a:spAutoFit/>
            </a:bodyPr>
            <a:lstStyle/>
            <a:p>
              <a:pPr algn="r"/>
              <a:r>
                <a:rPr lang="en-US" sz="3000" b="1" dirty="0" err="1">
                  <a:latin typeface="+mj-lt"/>
                </a:rPr>
                <a:t>gi</a:t>
              </a:r>
              <a:endParaRPr lang="en-US" sz="3000" b="1" dirty="0">
                <a:latin typeface="+mj-lt"/>
              </a:endParaRPr>
            </a:p>
          </p:txBody>
        </p:sp>
        <p:sp>
          <p:nvSpPr>
            <p:cNvPr id="8" name="TextBox 7"/>
            <p:cNvSpPr txBox="1"/>
            <p:nvPr/>
          </p:nvSpPr>
          <p:spPr>
            <a:xfrm>
              <a:off x="8748464" y="4554"/>
              <a:ext cx="395536" cy="707886"/>
            </a:xfrm>
            <a:prstGeom prst="rect">
              <a:avLst/>
            </a:prstGeom>
            <a:solidFill>
              <a:schemeClr val="bg1"/>
            </a:solidFill>
          </p:spPr>
          <p:txBody>
            <a:bodyPr wrap="square" rtlCol="0">
              <a:spAutoFit/>
            </a:bodyPr>
            <a:lstStyle/>
            <a:p>
              <a:r>
                <a:rPr lang="en-US" sz="2000" b="1" dirty="0">
                  <a:solidFill>
                    <a:srgbClr val="FF0000"/>
                  </a:solidFill>
                  <a:latin typeface="+mj-lt"/>
                </a:rPr>
                <a:t>2</a:t>
              </a:r>
            </a:p>
            <a:p>
              <a:endParaRPr lang="en-US" sz="2000" b="1" dirty="0">
                <a:solidFill>
                  <a:srgbClr val="FF0000"/>
                </a:solidFill>
                <a:latin typeface="+mj-lt"/>
              </a:endParaRPr>
            </a:p>
          </p:txBody>
        </p:sp>
        <p:sp>
          <p:nvSpPr>
            <p:cNvPr id="9" name="TextBox 8"/>
            <p:cNvSpPr txBox="1"/>
            <p:nvPr/>
          </p:nvSpPr>
          <p:spPr>
            <a:xfrm>
              <a:off x="3563888" y="1010963"/>
              <a:ext cx="504056" cy="553998"/>
            </a:xfrm>
            <a:prstGeom prst="rect">
              <a:avLst/>
            </a:prstGeom>
            <a:solidFill>
              <a:schemeClr val="bg1"/>
            </a:solidFill>
          </p:spPr>
          <p:txBody>
            <a:bodyPr wrap="square" rtlCol="0">
              <a:spAutoFit/>
            </a:bodyPr>
            <a:lstStyle/>
            <a:p>
              <a:pPr algn="r"/>
              <a:r>
                <a:rPr lang="en-US" sz="3000" b="1" dirty="0" err="1">
                  <a:latin typeface="+mj-lt"/>
                </a:rPr>
                <a:t>io</a:t>
              </a:r>
              <a:endParaRPr lang="en-US" sz="3000" b="1" dirty="0">
                <a:latin typeface="+mj-lt"/>
              </a:endParaRPr>
            </a:p>
          </p:txBody>
        </p:sp>
        <p:sp>
          <p:nvSpPr>
            <p:cNvPr id="10" name="TextBox 9"/>
            <p:cNvSpPr txBox="1"/>
            <p:nvPr/>
          </p:nvSpPr>
          <p:spPr>
            <a:xfrm>
              <a:off x="5165812" y="1403378"/>
              <a:ext cx="144016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11" name="TextBox 10"/>
            <p:cNvSpPr txBox="1"/>
            <p:nvPr/>
          </p:nvSpPr>
          <p:spPr>
            <a:xfrm>
              <a:off x="8532440" y="3501008"/>
              <a:ext cx="611560" cy="553998"/>
            </a:xfrm>
            <a:prstGeom prst="rect">
              <a:avLst/>
            </a:prstGeom>
            <a:solidFill>
              <a:schemeClr val="bg1"/>
            </a:solidFill>
          </p:spPr>
          <p:txBody>
            <a:bodyPr wrap="square" rtlCol="0">
              <a:spAutoFit/>
            </a:bodyPr>
            <a:lstStyle/>
            <a:p>
              <a:r>
                <a:rPr lang="en-US" sz="3000" b="1" dirty="0">
                  <a:latin typeface="+mj-lt"/>
                </a:rPr>
                <a:t>S</a:t>
              </a:r>
            </a:p>
          </p:txBody>
        </p:sp>
      </p:grpSp>
      <p:graphicFrame>
        <p:nvGraphicFramePr>
          <p:cNvPr id="12" name="Table 11"/>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3" name="Cross 12"/>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Cross 13"/>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5" name="Table 14"/>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Agios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"آجيوس"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49396723"/>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404664"/>
            <a:ext cx="9144000" cy="5013176"/>
            <a:chOff x="0" y="-41564"/>
            <a:chExt cx="9144000" cy="5013176"/>
          </a:xfrm>
        </p:grpSpPr>
        <p:pic>
          <p:nvPicPr>
            <p:cNvPr id="3" name="Picture 2"/>
            <p:cNvPicPr>
              <a:picLocks noChangeAspect="1"/>
            </p:cNvPicPr>
            <p:nvPr/>
          </p:nvPicPr>
          <p:blipFill>
            <a:blip r:embed="rId2"/>
            <a:stretch>
              <a:fillRect/>
            </a:stretch>
          </p:blipFill>
          <p:spPr>
            <a:xfrm flipH="1">
              <a:off x="0" y="-41564"/>
              <a:ext cx="9144000" cy="5013176"/>
            </a:xfrm>
            <a:prstGeom prst="rect">
              <a:avLst/>
            </a:prstGeom>
          </p:spPr>
        </p:pic>
        <p:sp>
          <p:nvSpPr>
            <p:cNvPr id="6" name="TextBox 5"/>
            <p:cNvSpPr txBox="1"/>
            <p:nvPr/>
          </p:nvSpPr>
          <p:spPr>
            <a:xfrm>
              <a:off x="179512" y="188640"/>
              <a:ext cx="504056" cy="553998"/>
            </a:xfrm>
            <a:prstGeom prst="rect">
              <a:avLst/>
            </a:prstGeom>
            <a:solidFill>
              <a:schemeClr val="bg1"/>
            </a:solidFill>
          </p:spPr>
          <p:txBody>
            <a:bodyPr wrap="square" rtlCol="0">
              <a:spAutoFit/>
            </a:bodyPr>
            <a:lstStyle/>
            <a:p>
              <a:r>
                <a:rPr lang="en-US" sz="3000" b="1" dirty="0">
                  <a:latin typeface="+mj-lt"/>
                </a:rPr>
                <a:t>O</a:t>
              </a:r>
            </a:p>
          </p:txBody>
        </p:sp>
        <p:sp>
          <p:nvSpPr>
            <p:cNvPr id="7" name="TextBox 6"/>
            <p:cNvSpPr txBox="1"/>
            <p:nvPr/>
          </p:nvSpPr>
          <p:spPr>
            <a:xfrm>
              <a:off x="1907704" y="1794882"/>
              <a:ext cx="1008112" cy="553998"/>
            </a:xfrm>
            <a:prstGeom prst="rect">
              <a:avLst/>
            </a:prstGeom>
            <a:solidFill>
              <a:schemeClr val="bg1"/>
            </a:solidFill>
          </p:spPr>
          <p:txBody>
            <a:bodyPr wrap="square" rtlCol="0">
              <a:spAutoFit/>
            </a:bodyPr>
            <a:lstStyle/>
            <a:p>
              <a:r>
                <a:rPr lang="en-US" sz="3000" b="1" dirty="0">
                  <a:latin typeface="+mj-lt"/>
                </a:rPr>
                <a:t>The-</a:t>
              </a:r>
            </a:p>
          </p:txBody>
        </p:sp>
        <p:sp>
          <p:nvSpPr>
            <p:cNvPr id="8" name="TextBox 7"/>
            <p:cNvSpPr txBox="1"/>
            <p:nvPr/>
          </p:nvSpPr>
          <p:spPr>
            <a:xfrm>
              <a:off x="4644008" y="1794882"/>
              <a:ext cx="504056" cy="553998"/>
            </a:xfrm>
            <a:prstGeom prst="rect">
              <a:avLst/>
            </a:prstGeom>
            <a:solidFill>
              <a:schemeClr val="bg1"/>
            </a:solidFill>
          </p:spPr>
          <p:txBody>
            <a:bodyPr wrap="square" rtlCol="0">
              <a:spAutoFit/>
            </a:bodyPr>
            <a:lstStyle/>
            <a:p>
              <a:pPr algn="r"/>
              <a:r>
                <a:rPr lang="en-US" sz="3000" b="1" dirty="0">
                  <a:latin typeface="+mj-lt"/>
                </a:rPr>
                <a:t>O</a:t>
              </a:r>
            </a:p>
          </p:txBody>
        </p:sp>
        <p:sp>
          <p:nvSpPr>
            <p:cNvPr id="9" name="TextBox 8"/>
            <p:cNvSpPr txBox="1"/>
            <p:nvPr/>
          </p:nvSpPr>
          <p:spPr>
            <a:xfrm>
              <a:off x="8607183" y="4334660"/>
              <a:ext cx="504056" cy="553998"/>
            </a:xfrm>
            <a:prstGeom prst="rect">
              <a:avLst/>
            </a:prstGeom>
            <a:solidFill>
              <a:schemeClr val="bg1"/>
            </a:solidFill>
          </p:spPr>
          <p:txBody>
            <a:bodyPr wrap="square" rtlCol="0">
              <a:spAutoFit/>
            </a:bodyPr>
            <a:lstStyle/>
            <a:p>
              <a:r>
                <a:rPr lang="en-US" sz="3000" b="1" dirty="0">
                  <a:latin typeface="+mj-lt"/>
                </a:rPr>
                <a:t>S</a:t>
              </a:r>
            </a:p>
          </p:txBody>
        </p:sp>
        <p:sp>
          <p:nvSpPr>
            <p:cNvPr id="10" name="TextBox 9"/>
            <p:cNvSpPr txBox="1"/>
            <p:nvPr/>
          </p:nvSpPr>
          <p:spPr>
            <a:xfrm>
              <a:off x="5292080" y="23034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4" name="Table 13"/>
          <p:cNvGraphicFramePr>
            <a:graphicFrameLocks noGrp="1"/>
          </p:cNvGraphicFramePr>
          <p:nvPr/>
        </p:nvGraphicFramePr>
        <p:xfrm>
          <a:off x="357188" y="5877272"/>
          <a:ext cx="8429684" cy="792088"/>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Holy</a:t>
                      </a:r>
                      <a:r>
                        <a:rPr lang="en-US" sz="3500" b="1" i="0" kern="1200" dirty="0">
                          <a:solidFill>
                            <a:srgbClr val="FFFF99"/>
                          </a:solidFill>
                          <a:latin typeface="+mn-lt"/>
                          <a:ea typeface="+mn-ea"/>
                          <a:cs typeface="+mn-cs"/>
                        </a:rPr>
                        <a:t> </a:t>
                      </a:r>
                      <a:r>
                        <a:rPr lang="en-US" sz="3500" b="1" i="0" kern="1200" dirty="0">
                          <a:solidFill>
                            <a:schemeClr val="bg1"/>
                          </a:solidFill>
                          <a:latin typeface="+mn-lt"/>
                          <a:ea typeface="+mn-ea"/>
                          <a:cs typeface="+mn-cs"/>
                        </a:rPr>
                        <a:t>God</a:t>
                      </a:r>
                      <a:r>
                        <a:rPr lang="en-US" sz="3500" b="1" i="0" kern="1200" dirty="0">
                          <a:solidFill>
                            <a:srgbClr val="FFFF99"/>
                          </a:solidFill>
                          <a:latin typeface="+mn-lt"/>
                          <a:ea typeface="+mn-ea"/>
                          <a:cs typeface="+mn-cs"/>
                        </a:rPr>
                        <a:t> </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قدوس</a:t>
                      </a:r>
                      <a:r>
                        <a:rPr lang="ar-AE" sz="3500" dirty="0">
                          <a:solidFill>
                            <a:srgbClr val="FFFF99"/>
                          </a:solidFill>
                        </a:rPr>
                        <a:t> </a:t>
                      </a:r>
                      <a:r>
                        <a:rPr lang="ar-AE" sz="3500" dirty="0">
                          <a:solidFill>
                            <a:schemeClr val="bg1"/>
                          </a:solidFill>
                        </a:rPr>
                        <a:t>الله</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5" name="Cross 14"/>
          <p:cNvSpPr/>
          <p:nvPr/>
        </p:nvSpPr>
        <p:spPr>
          <a:xfrm>
            <a:off x="8793176" y="6093296"/>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6" name="Cross 15"/>
          <p:cNvSpPr/>
          <p:nvPr/>
        </p:nvSpPr>
        <p:spPr>
          <a:xfrm>
            <a:off x="107504" y="609158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421354805"/>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30160697"/>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90351663"/>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99"/>
                          </a:solidFill>
                          <a:latin typeface="+mn-lt"/>
                          <a:ea typeface="+mn-ea"/>
                          <a:cs typeface="+mn-cs"/>
                        </a:rPr>
                        <a:t>Holy God, holy Mighty, holy Immortal, who was crucified for us, have mercy on us.</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500" b="1" u="none" kern="1200" baseline="0" dirty="0">
                          <a:solidFill>
                            <a:schemeClr val="bg1"/>
                          </a:solidFill>
                          <a:latin typeface="+mn-lt"/>
                          <a:ea typeface="+mn-ea"/>
                          <a:cs typeface="+mn-cs"/>
                        </a:rPr>
                        <a:t>Je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O-</a:t>
                      </a:r>
                      <a:r>
                        <a:rPr lang="en-US" sz="3500" b="1" u="none" kern="1200" baseline="0" dirty="0" err="1">
                          <a:solidFill>
                            <a:schemeClr val="bg1"/>
                          </a:solidFill>
                          <a:latin typeface="+mn-lt"/>
                          <a:ea typeface="+mn-ea"/>
                          <a:cs typeface="+mn-cs"/>
                        </a:rPr>
                        <a:t>Theos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Ic-sheros: </a:t>
                      </a:r>
                      <a:r>
                        <a:rPr lang="en-US" sz="3500" b="1" u="none" kern="1200" baseline="0" dirty="0" err="1">
                          <a:solidFill>
                            <a:schemeClr val="bg1"/>
                          </a:solidFill>
                          <a:latin typeface="+mn-lt"/>
                          <a:ea typeface="+mn-ea"/>
                          <a:cs typeface="+mn-cs"/>
                        </a:rPr>
                        <a:t>agios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Athanatos</a:t>
                      </a:r>
                      <a:r>
                        <a:rPr lang="en-US" sz="3500" b="1" u="none" kern="1200" baseline="0" dirty="0">
                          <a:solidFill>
                            <a:schemeClr val="bg1"/>
                          </a:solidFill>
                          <a:latin typeface="+mn-lt"/>
                          <a:ea typeface="+mn-ea"/>
                          <a:cs typeface="+mn-cs"/>
                        </a:rPr>
                        <a:t>: O </a:t>
                      </a:r>
                      <a:r>
                        <a:rPr lang="en-US" sz="3500" b="1" u="none" kern="1200" baseline="0" dirty="0" err="1">
                          <a:solidFill>
                            <a:schemeClr val="bg1"/>
                          </a:solidFill>
                          <a:latin typeface="+mn-lt"/>
                          <a:ea typeface="+mn-ea"/>
                          <a:cs typeface="+mn-cs"/>
                        </a:rPr>
                        <a:t>ctavrotees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deemas</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Eleyson</a:t>
                      </a:r>
                      <a:r>
                        <a:rPr lang="en-US" sz="3500" b="1" u="none" kern="1200" baseline="0" dirty="0">
                          <a:solidFill>
                            <a:schemeClr val="bg1"/>
                          </a:solidFill>
                          <a:latin typeface="+mn-lt"/>
                          <a:ea typeface="+mn-ea"/>
                          <a:cs typeface="+mn-cs"/>
                        </a:rPr>
                        <a:t> </a:t>
                      </a:r>
                      <a:r>
                        <a:rPr lang="en-US" sz="3500" b="1" u="none" kern="1200" baseline="0" dirty="0" err="1">
                          <a:solidFill>
                            <a:schemeClr val="bg1"/>
                          </a:solidFill>
                          <a:latin typeface="+mn-lt"/>
                          <a:ea typeface="+mn-ea"/>
                          <a:cs typeface="+mn-cs"/>
                        </a:rPr>
                        <a:t>eimas</a:t>
                      </a:r>
                      <a:endParaRPr lang="en-US" sz="35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جى آجيوس أوثيئوس. آجيوس إس</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شيروس. آجيوس آثاناطوس أو</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إسطفرو تيس دي إيماس إليسون</a:t>
                      </a: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t> إيماس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قدوس الله، قدوس القوى، قدوس الحي الذي لا يموت، الذي صلب عنا، ارحمنا.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33925153"/>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71628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 now and ever and unto the ages of</a:t>
                      </a:r>
                      <a:r>
                        <a:rPr lang="en-US" sz="3000" b="1" i="0" kern="1200" baseline="0" dirty="0">
                          <a:solidFill>
                            <a:srgbClr val="FFFF99"/>
                          </a:solidFill>
                          <a:latin typeface="+mn-lt"/>
                          <a:ea typeface="+mn-ea"/>
                          <a:cs typeface="+mn-cs"/>
                        </a:rPr>
                        <a:t> </a:t>
                      </a:r>
                      <a:r>
                        <a:rPr lang="en-US" sz="3000" b="1" i="0" kern="1200" dirty="0">
                          <a:solidFill>
                            <a:srgbClr val="FFFF99"/>
                          </a:solidFill>
                          <a:latin typeface="+mn-lt"/>
                          <a:ea typeface="+mn-ea"/>
                          <a:cs typeface="+mn-cs"/>
                        </a:rPr>
                        <a:t>the ages. Amen. O holy Trinity, have mercy upon us.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 </a:t>
                      </a:r>
                      <a:r>
                        <a:rPr lang="en-US" sz="3300" b="1" u="none" kern="1200" baseline="0" dirty="0" err="1">
                          <a:solidFill>
                            <a:schemeClr val="bg1"/>
                          </a:solidFill>
                          <a:latin typeface="+mn-lt"/>
                          <a:ea typeface="+mn-ea"/>
                          <a:cs typeface="+mn-cs"/>
                        </a:rPr>
                        <a:t>Agia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Trias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Eleyson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emas</a:t>
                      </a:r>
                      <a:endParaRPr lang="en-US" sz="3300" b="1" kern="1200" baseline="0" dirty="0">
                        <a:solidFill>
                          <a:schemeClr val="bg1"/>
                        </a:solidFill>
                        <a:latin typeface="+mn-lt"/>
                        <a:ea typeface="+mn-ea"/>
                        <a:cs typeface="+mn-cs"/>
                      </a:endParaRPr>
                    </a:p>
                    <a:p>
                      <a:pPr algn="just"/>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 كى نين كى آ إى كى اسطوس إى اوناس طون إى اونون آمين آجيا اترياس إليسون إيماس</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 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b="1" i="0" kern="1200" dirty="0">
                          <a:solidFill>
                            <a:srgbClr val="FFFF99"/>
                          </a:solidFill>
                          <a:latin typeface="+mn-lt"/>
                          <a:ea typeface="+mn-ea"/>
                          <a:cs typeface="+mn-cs"/>
                        </a:rPr>
                        <a:t>ايها الثالوث القدوس، إرحمنا.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51486679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7" name="Rectangle 16">
            <a:hlinkClick r:id="rId2" action="ppaction://hlinksldjump"/>
          </p:cNvPr>
          <p:cNvSpPr/>
          <p:nvPr/>
        </p:nvSpPr>
        <p:spPr>
          <a:xfrm>
            <a:off x="161836" y="4024664"/>
            <a:ext cx="4824536" cy="369332"/>
          </a:xfrm>
          <a:prstGeom prst="rect">
            <a:avLst/>
          </a:prstGeom>
          <a:solidFill>
            <a:srgbClr val="C00000"/>
          </a:solidFill>
        </p:spPr>
        <p:txBody>
          <a:bodyPr wrap="square">
            <a:spAutoFit/>
          </a:bodyPr>
          <a:lstStyle/>
          <a:p>
            <a:pPr algn="ctr"/>
            <a:r>
              <a:rPr lang="en-US" b="1" dirty="0">
                <a:solidFill>
                  <a:srgbClr val="FFFF99"/>
                </a:solidFill>
              </a:rPr>
              <a:t>Litany of the fathers (Pope/Bishop)</a:t>
            </a:r>
            <a:endParaRPr lang="en-US" dirty="0"/>
          </a:p>
        </p:txBody>
      </p:sp>
      <p:sp>
        <p:nvSpPr>
          <p:cNvPr id="18" name="Rectangle 17">
            <a:hlinkClick r:id="rId3" action="ppaction://hlinksldjump"/>
          </p:cNvPr>
          <p:cNvSpPr/>
          <p:nvPr/>
        </p:nvSpPr>
        <p:spPr>
          <a:xfrm>
            <a:off x="161836" y="4532640"/>
            <a:ext cx="4824536" cy="369332"/>
          </a:xfrm>
          <a:prstGeom prst="rect">
            <a:avLst/>
          </a:prstGeom>
          <a:solidFill>
            <a:srgbClr val="C00000"/>
          </a:solidFill>
        </p:spPr>
        <p:txBody>
          <a:bodyPr wrap="square">
            <a:spAutoFit/>
          </a:bodyPr>
          <a:lstStyle/>
          <a:p>
            <a:pPr algn="ctr"/>
            <a:r>
              <a:rPr lang="en-US" b="1">
                <a:solidFill>
                  <a:srgbClr val="FFFF99"/>
                </a:solidFill>
              </a:rPr>
              <a:t>Je Nai Nan (Have mercy)</a:t>
            </a:r>
            <a:endParaRPr lang="en-US"/>
          </a:p>
        </p:txBody>
      </p:sp>
      <p:sp>
        <p:nvSpPr>
          <p:cNvPr id="19" name="Rectangle 18">
            <a:hlinkClick r:id="rId4"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5"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6"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7"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8"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9"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10" action="ppaction://hlinksldjump"/>
            <a:extLst>
              <a:ext uri="{FF2B5EF4-FFF2-40B4-BE49-F238E27FC236}">
                <a16:creationId xmlns:a16="http://schemas.microsoft.com/office/drawing/2014/main" id="{5152E4C9-057F-6C60-F6B2-528F96C7D2B4}"/>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1736873075"/>
      </p:ext>
    </p:extLst>
  </p:cSld>
  <p:clrMapOvr>
    <a:masterClrMapping/>
  </p:clrMapOvr>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val="2361691677"/>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983512411"/>
      </p:ext>
    </p:extLst>
  </p:cSld>
  <p:clrMapOvr>
    <a:masterClrMapping/>
  </p:clrMapOvr>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1731071703"/>
      </p:ext>
    </p:extLst>
  </p:cSld>
  <p:clrMapOvr>
    <a:masterClrMapping/>
  </p:clrMapOvr>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535925387"/>
      </p:ext>
    </p:extLst>
  </p:cSld>
  <p:clrMapOvr>
    <a:masterClrMapping/>
  </p:clrMapOvr>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2007361501"/>
      </p:ext>
    </p:extLst>
  </p:cSld>
  <p:clrMapOvr>
    <a:masterClrMapping/>
  </p:clrMapOvr>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550576">
                  <a:extLst>
                    <a:ext uri="{9D8B030D-6E8A-4147-A177-3AD203B41FA5}">
                      <a16:colId xmlns:a16="http://schemas.microsoft.com/office/drawing/2014/main"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38803747"/>
      </p:ext>
    </p:extLst>
  </p:cSld>
  <p:clrMapOvr>
    <a:masterClrMapping/>
  </p:clrMapOvr>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870407995"/>
              </p:ext>
            </p:extLst>
          </p:nvPr>
        </p:nvGraphicFramePr>
        <p:xfrm>
          <a:off x="357188" y="47667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2838446" y="116632"/>
            <a:ext cx="3816109" cy="477054"/>
          </a:xfrm>
          <a:prstGeom prst="rect">
            <a:avLst/>
          </a:prstGeom>
        </p:spPr>
        <p:txBody>
          <a:bodyPr wrap="none">
            <a:spAutoFit/>
          </a:bodyPr>
          <a:lstStyle/>
          <a:p>
            <a:pPr algn="ctr"/>
            <a:r>
              <a:rPr lang="en-US" sz="2500" b="1" u="sng">
                <a:solidFill>
                  <a:srgbClr val="FFFF00"/>
                </a:solidFill>
                <a:latin typeface="+mj-lt"/>
              </a:rPr>
              <a:t>Good Friday - The 11</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val="1327473201"/>
      </p:ext>
    </p:extLst>
  </p:cSld>
  <p:clrMapOvr>
    <a:masterClrMapping/>
  </p:clrMapOvr>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682392924"/>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27688373"/>
      </p:ext>
    </p:extLst>
  </p:cSld>
  <p:clrMapOvr>
    <a:masterClrMapping/>
  </p:clrMapOvr>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12020271"/>
      </p:ext>
    </p:extLst>
  </p:cSld>
  <p:clrMapOvr>
    <a:masterClrMapping/>
  </p:clrMapOvr>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196268490"/>
              </p:ext>
            </p:extLst>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179512" y="6204972"/>
            <a:ext cx="3096344"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
        <p:nvSpPr>
          <p:cNvPr id="4" name="Rectangle 3">
            <a:hlinkClick r:id="rId3" action="ppaction://hlinksldjump"/>
          </p:cNvPr>
          <p:cNvSpPr/>
          <p:nvPr/>
        </p:nvSpPr>
        <p:spPr>
          <a:xfrm>
            <a:off x="4075204" y="6204972"/>
            <a:ext cx="4889344" cy="400110"/>
          </a:xfrm>
          <a:prstGeom prst="rect">
            <a:avLst/>
          </a:prstGeom>
          <a:solidFill>
            <a:srgbClr val="C00000"/>
          </a:solidFill>
          <a:ln>
            <a:noFill/>
          </a:ln>
        </p:spPr>
        <p:txBody>
          <a:bodyPr wrap="square">
            <a:spAutoFit/>
          </a:bodyPr>
          <a:lstStyle/>
          <a:p>
            <a:r>
              <a:rPr lang="en-US" sz="2000" b="1">
                <a:solidFill>
                  <a:srgbClr val="FFFF99"/>
                </a:solidFill>
              </a:rPr>
              <a:t>Exposition Introduction/Conclusion</a:t>
            </a:r>
            <a:endParaRPr lang="en-US" sz="2000"/>
          </a:p>
        </p:txBody>
      </p:sp>
    </p:spTree>
    <p:extLst>
      <p:ext uri="{BB962C8B-B14F-4D97-AF65-F5344CB8AC3E}">
        <p14:creationId xmlns:p14="http://schemas.microsoft.com/office/powerpoint/2010/main" val="114062759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259821"/>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4158637">
                <a:tc>
                  <a:txBody>
                    <a:bodyPr/>
                    <a:lstStyle/>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Efiot Pi-pandokrator</a:t>
                      </a:r>
                    </a:p>
                    <a:p>
                      <a:pPr algn="just"/>
                      <a:endParaRPr lang="en-US" sz="3500" b="1" kern="1200" baseline="0">
                        <a:solidFill>
                          <a:schemeClr val="bg1"/>
                        </a:solidFill>
                        <a:latin typeface="+mn-lt"/>
                        <a:ea typeface="+mn-ea"/>
                        <a:cs typeface="+mn-cs"/>
                      </a:endParaRPr>
                    </a:p>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Pen soteer</a:t>
                      </a:r>
                    </a:p>
                    <a:p>
                      <a:pPr algn="just"/>
                      <a:endParaRPr lang="en-US" sz="3500" b="1" kern="1200" baseline="0">
                        <a:solidFill>
                          <a:schemeClr val="bg1"/>
                        </a:solidFill>
                        <a:latin typeface="+mn-lt"/>
                        <a:ea typeface="+mn-ea"/>
                        <a:cs typeface="+mn-cs"/>
                      </a:endParaRPr>
                    </a:p>
                    <a:p>
                      <a:pPr algn="just"/>
                      <a:r>
                        <a:rPr lang="en-US" sz="3500" b="1" kern="1200" baseline="0">
                          <a:solidFill>
                            <a:srgbClr val="FFFF99"/>
                          </a:solidFill>
                          <a:latin typeface="+mn-lt"/>
                          <a:ea typeface="+mn-ea"/>
                          <a:cs typeface="+mn-cs"/>
                        </a:rPr>
                        <a:t>(Je nai nan)3</a:t>
                      </a:r>
                    </a:p>
                    <a:p>
                      <a:pPr algn="just"/>
                      <a:r>
                        <a:rPr lang="en-US" sz="3500" b="1" kern="1200" baseline="0">
                          <a:solidFill>
                            <a:schemeClr val="bg1"/>
                          </a:solidFill>
                          <a:latin typeface="+mn-lt"/>
                          <a:ea typeface="+mn-ea"/>
                          <a:cs typeface="+mn-cs"/>
                        </a:rPr>
                        <a:t>Efnoty oowh nai nan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افيوت بى باندوكراطور</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بين سوتير</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(جى ناى نان)3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افنوتى اووه ناى نان</a:t>
                      </a:r>
                      <a:endParaRPr lang="en-US" sz="3400"/>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986781">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3500" b="1" kern="1200" baseline="0">
                          <a:solidFill>
                            <a:srgbClr val="FFFF99"/>
                          </a:solidFill>
                          <a:latin typeface="+mn-lt"/>
                          <a:ea typeface="+mn-ea"/>
                          <a:cs typeface="+mn-cs"/>
                        </a:rPr>
                        <a:t>Kerye eleyson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ar-AE" sz="3400" b="1" kern="1200">
                          <a:solidFill>
                            <a:srgbClr val="FFFF99"/>
                          </a:solidFill>
                          <a:latin typeface="+mn-lt"/>
                          <a:ea typeface="+mn-ea"/>
                          <a:cs typeface="+mn-cs"/>
                        </a:rPr>
                        <a:t>كيريى اليسون</a:t>
                      </a:r>
                      <a:endParaRPr lang="en-US" sz="3400" b="1"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6578685"/>
      </p:ext>
    </p:extLst>
  </p:cSld>
  <p:clrMapOvr>
    <a:masterClrMapping/>
  </p:clrMapOvr>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val="919434631"/>
      </p:ext>
    </p:extLst>
  </p:cSld>
  <p:clrMapOvr>
    <a:masterClrMapping/>
  </p:clrMapOvr>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444194352"/>
      </p:ext>
    </p:extLst>
  </p:cSld>
  <p:clrMapOvr>
    <a:masterClrMapping/>
  </p:clrMapOvr>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1809675378"/>
      </p:ext>
    </p:extLst>
  </p:cSld>
  <p:clrMapOvr>
    <a:masterClrMapping/>
  </p:clrMapOvr>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452499455"/>
      </p:ext>
    </p:extLst>
  </p:cSld>
  <p:clrMapOvr>
    <a:masterClrMapping/>
  </p:clrMapOvr>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53184"/>
          <a:ext cx="8429684" cy="418798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18798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baseline="0">
                          <a:solidFill>
                            <a:srgbClr val="FFFF99"/>
                          </a:solidFill>
                          <a:latin typeface="+mn-lt"/>
                          <a:ea typeface="+mn-ea"/>
                          <a:cs typeface="+mn-cs"/>
                        </a:rPr>
                        <a:t>O God have mercy on us. Grant us Thy mercy. Deal with us according to your mercy in Thy kingdom.</a:t>
                      </a:r>
                      <a:endParaRPr lang="en-US" sz="28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Efnoty nai nan sesho nai eron ari onai neman khen tek met oro</a:t>
                      </a:r>
                      <a:endParaRPr lang="en-US" sz="30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إفنوتى ناى نان ثى شو ناي ايرون آرى أو ناى نيمان خين تيك 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يا الله إرحمنا، قرر لنا رحمة، إصنع معنا رحمة فى ملكوتك.</a:t>
                      </a:r>
                      <a:endParaRPr lang="en-US" sz="3000" b="1" i="0" kern="120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Rectangle 1"/>
          <p:cNvSpPr/>
          <p:nvPr/>
        </p:nvSpPr>
        <p:spPr>
          <a:xfrm>
            <a:off x="2520827" y="116632"/>
            <a:ext cx="4102405" cy="477054"/>
          </a:xfrm>
          <a:prstGeom prst="rect">
            <a:avLst/>
          </a:prstGeom>
        </p:spPr>
        <p:txBody>
          <a:bodyPr wrap="none">
            <a:spAutoFit/>
          </a:bodyPr>
          <a:lstStyle/>
          <a:p>
            <a:r>
              <a:rPr lang="en-US" sz="2500" b="1" u="sng">
                <a:solidFill>
                  <a:srgbClr val="FFFF00"/>
                </a:solidFill>
              </a:rPr>
              <a:t>Conclusion of the Pascha</a:t>
            </a:r>
          </a:p>
        </p:txBody>
      </p:sp>
    </p:spTree>
    <p:extLst>
      <p:ext uri="{BB962C8B-B14F-4D97-AF65-F5344CB8AC3E}">
        <p14:creationId xmlns:p14="http://schemas.microsoft.com/office/powerpoint/2010/main" val="3621970466"/>
      </p:ext>
    </p:extLst>
  </p:cSld>
  <p:clrMapOvr>
    <a:masterClrMapping/>
  </p:clrMapOvr>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550576">
                  <a:extLst>
                    <a:ext uri="{9D8B030D-6E8A-4147-A177-3AD203B41FA5}">
                      <a16:colId xmlns:a16="http://schemas.microsoft.com/office/drawing/2014/main"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5922200"/>
      </p:ext>
    </p:extLst>
  </p:cSld>
  <p:clrMapOvr>
    <a:masterClrMapping/>
  </p:clrMapOvr>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16475195"/>
              </p:ext>
            </p:extLst>
          </p:nvPr>
        </p:nvGraphicFramePr>
        <p:xfrm>
          <a:off x="357188" y="537160"/>
          <a:ext cx="8429684" cy="5556136"/>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556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Thine is the power, the glory, the blessing, and the majesty, forever Amen. Emmanuel our God and our King.</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u="none" kern="1200" baseline="0">
                          <a:solidFill>
                            <a:schemeClr val="bg1"/>
                          </a:solidFill>
                          <a:latin typeface="+mn-lt"/>
                          <a:ea typeface="+mn-ea"/>
                          <a:cs typeface="+mn-cs"/>
                        </a:rPr>
                        <a:t>Thok te ti-gom, nem pi-o-oo nem pi-esmo, nem pi-amahee sha eneh amen, Emmano-eel pen-nouti pen-oroo.</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اينيه آمين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أممانوئيل بين نوتى بين أورو.</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 عمانوئيل إلهنا وملكنا.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p:cNvSpPr/>
          <p:nvPr/>
        </p:nvSpPr>
        <p:spPr>
          <a:xfrm>
            <a:off x="2838446" y="116632"/>
            <a:ext cx="3816109" cy="477054"/>
          </a:xfrm>
          <a:prstGeom prst="rect">
            <a:avLst/>
          </a:prstGeom>
        </p:spPr>
        <p:txBody>
          <a:bodyPr wrap="none">
            <a:spAutoFit/>
          </a:bodyPr>
          <a:lstStyle/>
          <a:p>
            <a:pPr algn="ctr"/>
            <a:r>
              <a:rPr lang="en-US" sz="2500" b="1" u="sng">
                <a:solidFill>
                  <a:srgbClr val="FFFF00"/>
                </a:solidFill>
                <a:latin typeface="+mj-lt"/>
              </a:rPr>
              <a:t>Good Friday - The 12</a:t>
            </a:r>
            <a:r>
              <a:rPr lang="en-US" sz="2500" b="1" u="sng" baseline="30000">
                <a:solidFill>
                  <a:srgbClr val="FFFF00"/>
                </a:solidFill>
                <a:latin typeface="+mj-lt"/>
              </a:rPr>
              <a:t>th</a:t>
            </a:r>
            <a:r>
              <a:rPr lang="en-US" sz="2500" b="1" u="sng">
                <a:solidFill>
                  <a:srgbClr val="FFFF00"/>
                </a:solidFill>
                <a:latin typeface="+mj-lt"/>
              </a:rPr>
              <a:t> hour</a:t>
            </a:r>
          </a:p>
        </p:txBody>
      </p:sp>
    </p:spTree>
    <p:extLst>
      <p:ext uri="{BB962C8B-B14F-4D97-AF65-F5344CB8AC3E}">
        <p14:creationId xmlns:p14="http://schemas.microsoft.com/office/powerpoint/2010/main" val="1259246667"/>
      </p:ext>
    </p:extLst>
  </p:cSld>
  <p:clrMapOvr>
    <a:masterClrMapping/>
  </p:clrMapOvr>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Thok te ti-gom, nem pi-o-oo nem pi-esmo, nem pi-amahee sha eneh amen,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إسمو نيم بى آما هى شا إينيه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71778970"/>
      </p:ext>
    </p:extLst>
  </p:cSld>
  <p:clrMapOvr>
    <a:masterClrMapping/>
  </p:clrMapOvr>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my Lord Jesus Christ my good Savior. The Lord is my strength, my praise, and has become my holy salvation.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pa-Shois Esos Piekhrestos Pasoteer en-aghathos. Ta-gom, nem pa-esmo pi-epshois af-shobi nee, ev-sotereia ef-owab.</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باشويس إيسوس بى اخرستوس باسوتير إن أغاثوس. تاجوم نيم با إسمو بى إبشويس أفشوبى نى إفسوتيريا أف أوواب.</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ياربى يسوع المسيح مخلصى الصالح </a:t>
                      </a:r>
                      <a:endParaRPr lang="en-US" sz="350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قوتى وتسبحتى هو الرب وقد صار لى خلاصاً مقدساً.</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19346964"/>
      </p:ext>
    </p:extLst>
  </p:cSld>
  <p:clrMapOvr>
    <a:masterClrMapping/>
  </p:clrMapOvr>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Thine is the power, the glory, the blessing, and the majesty, forever Amen.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300" b="1" u="none" kern="1200" baseline="0">
                          <a:solidFill>
                            <a:schemeClr val="bg1"/>
                          </a:solidFill>
                          <a:latin typeface="+mn-lt"/>
                          <a:ea typeface="+mn-ea"/>
                          <a:cs typeface="+mn-cs"/>
                        </a:rPr>
                        <a:t>Thok te ti-gom, nem pi-o-oo nem pi-esmo, nem pi-amahee sha eneh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t>ثوك تى تى جوم نيم بى أوؤو نيم بى أسمو نيم بى آما هى شا آينيه آمين </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a:solidFill>
                            <a:srgbClr val="FFFF99"/>
                          </a:solidFill>
                        </a:rPr>
                        <a:t>لك القوة والمجد والبركة والعزة إلى الآبد آمين.</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ectangle 2">
            <a:hlinkClick r:id="rId2" action="ppaction://hlinksldjump"/>
          </p:cNvPr>
          <p:cNvSpPr/>
          <p:nvPr/>
        </p:nvSpPr>
        <p:spPr>
          <a:xfrm>
            <a:off x="251520" y="6237312"/>
            <a:ext cx="3168352" cy="400110"/>
          </a:xfrm>
          <a:prstGeom prst="rect">
            <a:avLst/>
          </a:prstGeom>
          <a:solidFill>
            <a:srgbClr val="C00000"/>
          </a:solidFill>
        </p:spPr>
        <p:txBody>
          <a:bodyPr wrap="square">
            <a:spAutoFit/>
          </a:bodyPr>
          <a:lstStyle/>
          <a:p>
            <a:pPr algn="ctr"/>
            <a:r>
              <a:rPr lang="en-US" sz="2000" b="1">
                <a:solidFill>
                  <a:srgbClr val="FFFF99"/>
                </a:solidFill>
              </a:rPr>
              <a:t>Thok te tigom</a:t>
            </a:r>
            <a:endParaRPr lang="en-US" sz="2000"/>
          </a:p>
        </p:txBody>
      </p:sp>
    </p:spTree>
    <p:extLst>
      <p:ext uri="{BB962C8B-B14F-4D97-AF65-F5344CB8AC3E}">
        <p14:creationId xmlns:p14="http://schemas.microsoft.com/office/powerpoint/2010/main" val="380282021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3"/>
          <a:ext cx="8429684" cy="6910220"/>
        </p:xfrm>
        <a:graphic>
          <a:graphicData uri="http://schemas.openxmlformats.org/drawingml/2006/table">
            <a:tbl>
              <a:tblPr firstRow="1" bandRow="1">
                <a:tableStyleId>{5C22544A-7EE6-4342-B048-85BDC9FD1C3A}</a:tableStyleId>
              </a:tblPr>
              <a:tblGrid>
                <a:gridCol w="4718868">
                  <a:extLst>
                    <a:ext uri="{9D8B030D-6E8A-4147-A177-3AD203B41FA5}">
                      <a16:colId xmlns:a16="http://schemas.microsoft.com/office/drawing/2014/main" val="20000"/>
                    </a:ext>
                  </a:extLst>
                </a:gridCol>
                <a:gridCol w="3710816">
                  <a:extLst>
                    <a:ext uri="{9D8B030D-6E8A-4147-A177-3AD203B41FA5}">
                      <a16:colId xmlns:a16="http://schemas.microsoft.com/office/drawing/2014/main" val="20001"/>
                    </a:ext>
                  </a:extLst>
                </a:gridCol>
              </a:tblGrid>
              <a:tr h="5277587">
                <a:tc>
                  <a:txBody>
                    <a:bodyPr/>
                    <a:lstStyle/>
                    <a:p>
                      <a:pPr algn="just"/>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the Father the Pantocrator</a:t>
                      </a:r>
                    </a:p>
                    <a:p>
                      <a:pPr algn="just"/>
                      <a:endParaRPr lang="en-US" sz="3300" b="1" kern="1200" baseline="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our Savior</a:t>
                      </a:r>
                    </a:p>
                    <a:p>
                      <a:pPr algn="just"/>
                      <a:endParaRPr lang="en-US" sz="3300" b="1" kern="1200" baseline="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en-US" sz="3300" b="1" kern="1200" baseline="0">
                          <a:solidFill>
                            <a:srgbClr val="FFFF99"/>
                          </a:solidFill>
                          <a:latin typeface="+mn-lt"/>
                          <a:ea typeface="+mn-ea"/>
                          <a:cs typeface="+mn-cs"/>
                        </a:rPr>
                        <a:t>(Have mercy)3</a:t>
                      </a:r>
                    </a:p>
                    <a:p>
                      <a:pPr algn="just"/>
                      <a:r>
                        <a:rPr lang="en-US" sz="3300" b="1" kern="1200" baseline="0">
                          <a:solidFill>
                            <a:schemeClr val="bg1"/>
                          </a:solidFill>
                          <a:latin typeface="+mn-lt"/>
                          <a:ea typeface="+mn-ea"/>
                          <a:cs typeface="+mn-cs"/>
                        </a:rPr>
                        <a:t>Upon us O God and have mercy</a:t>
                      </a:r>
                    </a:p>
                    <a:p>
                      <a:pPr algn="just"/>
                      <a:endParaRPr lang="en-US" sz="3300" b="1" kern="1200" baseline="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الآب يا ضابط الكل</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مخلصنا</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400"/>
                    </a:p>
                    <a:p>
                      <a:pPr marL="0" marR="0" indent="0" algn="r" defTabSz="914400" rtl="0" eaLnBrk="1" fontAlgn="auto" latinLnBrk="0" hangingPunct="1">
                        <a:lnSpc>
                          <a:spcPct val="100000"/>
                        </a:lnSpc>
                        <a:spcBef>
                          <a:spcPts val="0"/>
                        </a:spcBef>
                        <a:spcAft>
                          <a:spcPts val="0"/>
                        </a:spcAft>
                        <a:buClrTx/>
                        <a:buSzTx/>
                        <a:buFontTx/>
                        <a:buNone/>
                        <a:tabLst/>
                        <a:defRPr/>
                      </a:pPr>
                      <a:r>
                        <a:rPr lang="ar-AE" sz="3400">
                          <a:solidFill>
                            <a:srgbClr val="FFFF99"/>
                          </a:solidFill>
                        </a:rPr>
                        <a:t>(ارحمنا)3</a:t>
                      </a:r>
                    </a:p>
                    <a:p>
                      <a:pPr marL="0" marR="0" indent="0" algn="r" defTabSz="914400" rtl="0" eaLnBrk="1" fontAlgn="auto" latinLnBrk="0" hangingPunct="1">
                        <a:lnSpc>
                          <a:spcPct val="100000"/>
                        </a:lnSpc>
                        <a:spcBef>
                          <a:spcPts val="0"/>
                        </a:spcBef>
                        <a:spcAft>
                          <a:spcPts val="0"/>
                        </a:spcAft>
                        <a:buClrTx/>
                        <a:buSzTx/>
                        <a:buFontTx/>
                        <a:buNone/>
                        <a:tabLst/>
                        <a:defRPr/>
                      </a:pPr>
                      <a:r>
                        <a:rPr lang="ar-AE" sz="3400"/>
                        <a:t>يا الله ثم ارحمنا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86660">
                <a:tc>
                  <a:txBody>
                    <a:bodyPr/>
                    <a:lstStyle/>
                    <a:p>
                      <a:pPr algn="r"/>
                      <a:r>
                        <a:rPr lang="en-US" sz="3500" b="1" kern="1200" baseline="0">
                          <a:solidFill>
                            <a:srgbClr val="FFFF99"/>
                          </a:solidFill>
                          <a:latin typeface="+mn-lt"/>
                          <a:ea typeface="+mn-ea"/>
                          <a:cs typeface="+mn-cs"/>
                        </a:rPr>
                        <a:t>Lord have mercy</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AE" sz="3400" b="1" i="0" u="none" strike="noStrike" kern="1200" cap="none" spc="0" normalizeH="0" baseline="0" noProof="0">
                          <a:ln>
                            <a:noFill/>
                          </a:ln>
                          <a:solidFill>
                            <a:srgbClr val="FFFF99"/>
                          </a:solidFill>
                          <a:effectLst/>
                          <a:uLnTx/>
                          <a:uFillTx/>
                          <a:latin typeface="+mn-lt"/>
                          <a:ea typeface="+mn-ea"/>
                          <a:cs typeface="+mn-cs"/>
                        </a:rPr>
                        <a:t>يارب ارحم</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66565062"/>
      </p:ext>
    </p:extLst>
  </p:cSld>
  <p:clrMapOvr>
    <a:masterClrMapping/>
  </p:clrMapOvr>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473264"/>
          <a:ext cx="8429684" cy="1883728"/>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8837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99"/>
                          </a:solidFill>
                          <a:effectLst/>
                          <a:uLnTx/>
                          <a:uFillTx/>
                          <a:latin typeface="+mn-lt"/>
                          <a:ea typeface="+mn-ea"/>
                          <a:cs typeface="+mn-cs"/>
                        </a:rPr>
                        <a:t>A psalm of David</a:t>
                      </a:r>
                      <a:endParaRPr lang="en-CA" sz="31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err="1">
                          <a:ln>
                            <a:noFill/>
                          </a:ln>
                          <a:solidFill>
                            <a:schemeClr val="bg1"/>
                          </a:solidFill>
                          <a:effectLst/>
                          <a:uLnTx/>
                          <a:uFillTx/>
                          <a:latin typeface="+mn-lt"/>
                          <a:ea typeface="+mn-ea"/>
                          <a:cs typeface="+mn-cs"/>
                        </a:rPr>
                        <a:t>Psalmos</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tw</a:t>
                      </a:r>
                      <a:r>
                        <a:rPr kumimoji="0" lang="en-CA" sz="3000" b="1" i="0" u="none" strike="noStrike" kern="1200" cap="none" spc="0" normalizeH="0" baseline="0" noProof="0" dirty="0">
                          <a:ln>
                            <a:noFill/>
                          </a:ln>
                          <a:solidFill>
                            <a:schemeClr val="bg1"/>
                          </a:solidFill>
                          <a:effectLst/>
                          <a:uLnTx/>
                          <a:uFillTx/>
                          <a:latin typeface="+mn-lt"/>
                          <a:ea typeface="+mn-ea"/>
                          <a:cs typeface="+mn-cs"/>
                        </a:rPr>
                        <a:t> </a:t>
                      </a:r>
                      <a:r>
                        <a:rPr kumimoji="0" lang="en-CA" sz="3000" b="1" i="0" u="none" strike="noStrike" kern="1200" cap="none" spc="0" normalizeH="0" baseline="0" noProof="0" dirty="0" err="1">
                          <a:ln>
                            <a:noFill/>
                          </a:ln>
                          <a:solidFill>
                            <a:schemeClr val="bg1"/>
                          </a:solidFill>
                          <a:effectLst/>
                          <a:uLnTx/>
                          <a:uFillTx/>
                          <a:latin typeface="+mn-lt"/>
                          <a:ea typeface="+mn-ea"/>
                          <a:cs typeface="+mn-cs"/>
                        </a:rPr>
                        <a:t>Daveed</a:t>
                      </a:r>
                      <a:endParaRPr lang="en-CA" sz="330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SA" sz="3100" b="1" i="0" u="none" strike="noStrike" kern="1200" cap="none" spc="0" normalizeH="0" baseline="0" noProof="0" dirty="0">
                          <a:ln>
                            <a:noFill/>
                          </a:ln>
                          <a:solidFill>
                            <a:prstClr val="white"/>
                          </a:solidFill>
                          <a:effectLst/>
                          <a:uLnTx/>
                          <a:uFillTx/>
                          <a:latin typeface="+mn-lt"/>
                          <a:ea typeface="+mn-ea"/>
                          <a:cs typeface="+mn-cs"/>
                        </a:rPr>
                        <a:t>ابصالموس تو دافيد</a:t>
                      </a:r>
                      <a:endParaRPr kumimoji="0" lang="en-CA" sz="3100" b="1" i="0" u="none" strike="noStrike" kern="1200" cap="none" spc="0" normalizeH="0" baseline="0" noProof="0" dirty="0">
                        <a:ln>
                          <a:noFill/>
                        </a:ln>
                        <a:solidFill>
                          <a:prstClr val="white"/>
                        </a:solidFill>
                        <a:effectLst/>
                        <a:uLnTx/>
                        <a:uFillTx/>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r"/>
                      <a:r>
                        <a:rPr lang="ar-AE" sz="3300" b="1" dirty="0">
                          <a:solidFill>
                            <a:srgbClr val="FFFF99"/>
                          </a:solidFill>
                        </a:rPr>
                        <a:t>مزمور لداود</a:t>
                      </a: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102756" y="188640"/>
          <a:ext cx="8861732" cy="864096"/>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a:t>
                      </a:r>
                      <a:r>
                        <a:rPr lang="en-US" sz="3500" b="1" i="0" u="sng" kern="1200" baseline="0" dirty="0" err="1">
                          <a:solidFill>
                            <a:srgbClr val="FFFF00"/>
                          </a:solidFill>
                          <a:latin typeface="+mn-lt"/>
                          <a:ea typeface="+mn-ea"/>
                          <a:cs typeface="+mn-cs"/>
                        </a:rPr>
                        <a:t>Pek</a:t>
                      </a:r>
                      <a:r>
                        <a:rPr lang="en-US" sz="3500" b="1" i="0" u="sng" kern="1200" baseline="0" dirty="0">
                          <a:solidFill>
                            <a:srgbClr val="FFFF00"/>
                          </a:solidFill>
                          <a:latin typeface="+mn-lt"/>
                          <a:ea typeface="+mn-ea"/>
                          <a:cs typeface="+mn-cs"/>
                        </a:rPr>
                        <a:t> </a:t>
                      </a:r>
                      <a:r>
                        <a:rPr lang="en-US" sz="3500" b="1" i="0" u="sng" kern="1200" baseline="0" dirty="0" err="1">
                          <a:solidFill>
                            <a:srgbClr val="FFFF00"/>
                          </a:solidFill>
                          <a:latin typeface="+mn-lt"/>
                          <a:ea typeface="+mn-ea"/>
                          <a:cs typeface="+mn-cs"/>
                        </a:rPr>
                        <a:t>ethronos</a:t>
                      </a:r>
                      <a:r>
                        <a:rPr lang="en-US" sz="35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لحن "بيك اثرونوس"</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55780381"/>
      </p:ext>
    </p:extLst>
  </p:cSld>
  <p:clrMapOvr>
    <a:masterClrMapping/>
  </p:clrMapOvr>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908720"/>
            <a:ext cx="9144000" cy="4508020"/>
            <a:chOff x="0" y="0"/>
            <a:chExt cx="9144000" cy="4508020"/>
          </a:xfrm>
        </p:grpSpPr>
        <p:pic>
          <p:nvPicPr>
            <p:cNvPr id="2" name="Picture 1"/>
            <p:cNvPicPr>
              <a:picLocks noChangeAspect="1"/>
            </p:cNvPicPr>
            <p:nvPr/>
          </p:nvPicPr>
          <p:blipFill>
            <a:blip r:embed="rId2"/>
            <a:stretch>
              <a:fillRect/>
            </a:stretch>
          </p:blipFill>
          <p:spPr>
            <a:xfrm flipH="1">
              <a:off x="0" y="0"/>
              <a:ext cx="9144000" cy="4508020"/>
            </a:xfrm>
            <a:prstGeom prst="rect">
              <a:avLst/>
            </a:prstGeom>
          </p:spPr>
        </p:pic>
        <p:sp>
          <p:nvSpPr>
            <p:cNvPr id="5" name="TextBox 4"/>
            <p:cNvSpPr txBox="1"/>
            <p:nvPr/>
          </p:nvSpPr>
          <p:spPr>
            <a:xfrm>
              <a:off x="353498" y="188640"/>
              <a:ext cx="1122157" cy="553998"/>
            </a:xfrm>
            <a:prstGeom prst="rect">
              <a:avLst/>
            </a:prstGeom>
            <a:solidFill>
              <a:schemeClr val="bg1"/>
            </a:solidFill>
          </p:spPr>
          <p:txBody>
            <a:bodyPr wrap="square" rtlCol="0">
              <a:spAutoFit/>
            </a:bodyPr>
            <a:lstStyle/>
            <a:p>
              <a:r>
                <a:rPr lang="en-US" sz="3000" b="1" dirty="0" err="1">
                  <a:latin typeface="+mj-lt"/>
                </a:rPr>
                <a:t>Pek</a:t>
              </a:r>
              <a:r>
                <a:rPr lang="en-US" sz="3000" b="1" dirty="0">
                  <a:latin typeface="+mj-lt"/>
                </a:rPr>
                <a:t>-e</a:t>
              </a:r>
            </a:p>
          </p:txBody>
        </p:sp>
        <p:sp>
          <p:nvSpPr>
            <p:cNvPr id="7" name="TextBox 6"/>
            <p:cNvSpPr txBox="1"/>
            <p:nvPr/>
          </p:nvSpPr>
          <p:spPr>
            <a:xfrm>
              <a:off x="1763688" y="188640"/>
              <a:ext cx="1296144" cy="553998"/>
            </a:xfrm>
            <a:prstGeom prst="rect">
              <a:avLst/>
            </a:prstGeom>
            <a:solidFill>
              <a:schemeClr val="bg1"/>
            </a:solidFill>
          </p:spPr>
          <p:txBody>
            <a:bodyPr wrap="square" rtlCol="0">
              <a:spAutoFit/>
            </a:bodyPr>
            <a:lstStyle/>
            <a:p>
              <a:r>
                <a:rPr lang="en-US" sz="3000" b="1" dirty="0">
                  <a:latin typeface="+mj-lt"/>
                </a:rPr>
                <a:t>thro</a:t>
              </a:r>
            </a:p>
          </p:txBody>
        </p:sp>
        <p:pic>
          <p:nvPicPr>
            <p:cNvPr id="4" name="Picture 3"/>
            <p:cNvPicPr>
              <a:picLocks noChangeAspect="1"/>
            </p:cNvPicPr>
            <p:nvPr/>
          </p:nvPicPr>
          <p:blipFill>
            <a:blip r:embed="rId3"/>
            <a:stretch>
              <a:fillRect/>
            </a:stretch>
          </p:blipFill>
          <p:spPr>
            <a:xfrm>
              <a:off x="3095327" y="116632"/>
              <a:ext cx="342498" cy="559414"/>
            </a:xfrm>
            <a:prstGeom prst="rect">
              <a:avLst/>
            </a:prstGeom>
          </p:spPr>
        </p:pic>
        <p:sp>
          <p:nvSpPr>
            <p:cNvPr id="8" name="TextBox 7"/>
            <p:cNvSpPr txBox="1"/>
            <p:nvPr/>
          </p:nvSpPr>
          <p:spPr>
            <a:xfrm>
              <a:off x="8028384" y="3573016"/>
              <a:ext cx="936104" cy="553998"/>
            </a:xfrm>
            <a:prstGeom prst="rect">
              <a:avLst/>
            </a:prstGeom>
            <a:solidFill>
              <a:schemeClr val="bg1"/>
            </a:solidFill>
          </p:spPr>
          <p:txBody>
            <a:bodyPr wrap="square" rtlCol="0">
              <a:spAutoFit/>
            </a:bodyPr>
            <a:lstStyle/>
            <a:p>
              <a:r>
                <a:rPr lang="en-US" sz="3000" b="1" dirty="0" err="1">
                  <a:latin typeface="+mj-lt"/>
                </a:rPr>
                <a:t>nos</a:t>
              </a:r>
              <a:endParaRPr lang="en-US" sz="3000" b="1" dirty="0">
                <a:latin typeface="+mj-lt"/>
              </a:endParaRPr>
            </a:p>
          </p:txBody>
        </p:sp>
        <p:sp>
          <p:nvSpPr>
            <p:cNvPr id="9" name="TextBox 8"/>
            <p:cNvSpPr txBox="1"/>
            <p:nvPr/>
          </p:nvSpPr>
          <p:spPr>
            <a:xfrm>
              <a:off x="5148064" y="71234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0" name="Cross 9"/>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Cross 10"/>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2" name="Table 11"/>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rgbClr val="FFFF00"/>
                          </a:solidFill>
                          <a:latin typeface="+mn-lt"/>
                          <a:ea typeface="+mn-ea"/>
                          <a:cs typeface="+mn-cs"/>
                        </a:rPr>
                        <a:t>Your throne </a:t>
                      </a:r>
                      <a:r>
                        <a:rPr lang="en-US" sz="3500" b="1" i="0" kern="1200" dirty="0">
                          <a:solidFill>
                            <a:schemeClr val="bg1"/>
                          </a:solidFill>
                          <a:latin typeface="+mn-lt"/>
                          <a:ea typeface="+mn-ea"/>
                          <a:cs typeface="+mn-cs"/>
                        </a:rPr>
                        <a:t>O God </a:t>
                      </a:r>
                      <a:br>
                        <a:rPr lang="en-US" sz="3500" b="1" i="0" kern="1200" dirty="0">
                          <a:solidFill>
                            <a:schemeClr val="bg1"/>
                          </a:solidFill>
                          <a:latin typeface="+mn-lt"/>
                          <a:ea typeface="+mn-ea"/>
                          <a:cs typeface="+mn-cs"/>
                        </a:rPr>
                      </a:br>
                      <a:r>
                        <a:rPr lang="en-US" sz="3500" b="1" i="0" kern="1200" dirty="0">
                          <a:solidFill>
                            <a:schemeClr val="bg1"/>
                          </a:solidFill>
                          <a:latin typeface="+mn-lt"/>
                          <a:ea typeface="+mn-ea"/>
                          <a:cs typeface="+mn-cs"/>
                        </a:rPr>
                        <a:t>is forever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عرشك </a:t>
                      </a:r>
                      <a:r>
                        <a:rPr lang="ar-AE" sz="3500" dirty="0">
                          <a:solidFill>
                            <a:schemeClr val="bg1"/>
                          </a:solidFill>
                        </a:rPr>
                        <a:t>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3" name="Table 12"/>
          <p:cNvGraphicFramePr>
            <a:graphicFrameLocks noGrp="1"/>
          </p:cNvGraphicFramePr>
          <p:nvPr/>
        </p:nvGraphicFramePr>
        <p:xfrm>
          <a:off x="318780" y="188640"/>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u="sng" kern="1200" baseline="0" dirty="0">
                          <a:solidFill>
                            <a:srgbClr val="FFFF00"/>
                          </a:solidFill>
                          <a:latin typeface="+mn-lt"/>
                          <a:ea typeface="+mn-ea"/>
                          <a:cs typeface="+mn-cs"/>
                        </a:rPr>
                        <a:t>Psalm 45 : 6</a:t>
                      </a:r>
                      <a:endParaRPr lang="en-US" sz="3500" b="1" u="sng"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u="sng" dirty="0">
                          <a:solidFill>
                            <a:srgbClr val="FFFF00"/>
                          </a:solidFill>
                        </a:rPr>
                        <a:t>مزمور 45 : 6</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62110753"/>
      </p:ext>
    </p:extLst>
  </p:cSld>
  <p:clrMapOvr>
    <a:masterClrMapping/>
  </p:clrMapOvr>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2708920"/>
            <a:chOff x="0" y="0"/>
            <a:chExt cx="9144000" cy="2708920"/>
          </a:xfrm>
        </p:grpSpPr>
        <p:pic>
          <p:nvPicPr>
            <p:cNvPr id="2" name="Picture 1"/>
            <p:cNvPicPr>
              <a:picLocks noChangeAspect="1"/>
            </p:cNvPicPr>
            <p:nvPr/>
          </p:nvPicPr>
          <p:blipFill>
            <a:blip r:embed="rId2"/>
            <a:stretch>
              <a:fillRect/>
            </a:stretch>
          </p:blipFill>
          <p:spPr>
            <a:xfrm flipH="1">
              <a:off x="0" y="0"/>
              <a:ext cx="9144000" cy="2708920"/>
            </a:xfrm>
            <a:prstGeom prst="rect">
              <a:avLst/>
            </a:prstGeom>
          </p:spPr>
        </p:pic>
        <p:sp>
          <p:nvSpPr>
            <p:cNvPr id="4" name="TextBox 3"/>
            <p:cNvSpPr txBox="1"/>
            <p:nvPr/>
          </p:nvSpPr>
          <p:spPr>
            <a:xfrm>
              <a:off x="357188" y="260648"/>
              <a:ext cx="542404" cy="553998"/>
            </a:xfrm>
            <a:prstGeom prst="rect">
              <a:avLst/>
            </a:prstGeom>
            <a:solidFill>
              <a:schemeClr val="bg1"/>
            </a:solidFill>
          </p:spPr>
          <p:txBody>
            <a:bodyPr wrap="square" rtlCol="0">
              <a:spAutoFit/>
            </a:bodyPr>
            <a:lstStyle/>
            <a:p>
              <a:r>
                <a:rPr lang="en-US" sz="3000" b="1" dirty="0">
                  <a:latin typeface="+mj-lt"/>
                </a:rPr>
                <a:t>e</a:t>
              </a:r>
            </a:p>
          </p:txBody>
        </p:sp>
        <p:sp>
          <p:nvSpPr>
            <p:cNvPr id="5" name="TextBox 4"/>
            <p:cNvSpPr txBox="1"/>
            <p:nvPr/>
          </p:nvSpPr>
          <p:spPr>
            <a:xfrm>
              <a:off x="1187624" y="260648"/>
              <a:ext cx="722932" cy="553998"/>
            </a:xfrm>
            <a:prstGeom prst="rect">
              <a:avLst/>
            </a:prstGeom>
            <a:solidFill>
              <a:schemeClr val="bg1"/>
            </a:solidFill>
          </p:spPr>
          <p:txBody>
            <a:bodyPr wrap="square" rtlCol="0">
              <a:spAutoFit/>
            </a:bodyPr>
            <a:lstStyle/>
            <a:p>
              <a:r>
                <a:rPr lang="en-US" sz="3000" b="1" dirty="0" err="1">
                  <a:latin typeface="+mj-lt"/>
                </a:rPr>
                <a:t>fno</a:t>
              </a:r>
              <a:endParaRPr lang="en-US" sz="3000" b="1" dirty="0">
                <a:latin typeface="+mj-lt"/>
              </a:endParaRPr>
            </a:p>
          </p:txBody>
        </p:sp>
        <p:sp>
          <p:nvSpPr>
            <p:cNvPr id="6" name="TextBox 5"/>
            <p:cNvSpPr txBox="1"/>
            <p:nvPr/>
          </p:nvSpPr>
          <p:spPr>
            <a:xfrm>
              <a:off x="8495928" y="1844824"/>
              <a:ext cx="540568" cy="553998"/>
            </a:xfrm>
            <a:prstGeom prst="rect">
              <a:avLst/>
            </a:prstGeom>
            <a:solidFill>
              <a:schemeClr val="bg1"/>
            </a:solidFill>
          </p:spPr>
          <p:txBody>
            <a:bodyPr wrap="square" rtlCol="0">
              <a:spAutoFit/>
            </a:bodyPr>
            <a:lstStyle/>
            <a:p>
              <a:r>
                <a:rPr lang="en-US" sz="3000" b="1" dirty="0">
                  <a:latin typeface="+mj-lt"/>
                </a:rPr>
                <a:t>ty</a:t>
              </a:r>
            </a:p>
          </p:txBody>
        </p:sp>
        <p:sp>
          <p:nvSpPr>
            <p:cNvPr id="7" name="TextBox 6"/>
            <p:cNvSpPr txBox="1"/>
            <p:nvPr/>
          </p:nvSpPr>
          <p:spPr>
            <a:xfrm>
              <a:off x="5089038" y="69462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graphicFrame>
        <p:nvGraphicFramePr>
          <p:cNvPr id="11" name="Table 10"/>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a:t>
                      </a:r>
                      <a:r>
                        <a:rPr lang="en-US" sz="3500" b="1" i="0" kern="1200" dirty="0">
                          <a:solidFill>
                            <a:srgbClr val="FFFF00"/>
                          </a:solidFill>
                          <a:latin typeface="+mn-lt"/>
                          <a:ea typeface="+mn-ea"/>
                          <a:cs typeface="+mn-cs"/>
                        </a:rPr>
                        <a:t>O God </a:t>
                      </a:r>
                      <a:br>
                        <a:rPr lang="en-US" sz="3500" b="1" i="0" kern="1200" dirty="0">
                          <a:solidFill>
                            <a:schemeClr val="bg1"/>
                          </a:solidFill>
                          <a:latin typeface="+mn-lt"/>
                          <a:ea typeface="+mn-ea"/>
                          <a:cs typeface="+mn-cs"/>
                        </a:rPr>
                      </a:br>
                      <a:r>
                        <a:rPr lang="en-US" sz="3500" b="1" i="0" kern="1200" dirty="0">
                          <a:solidFill>
                            <a:schemeClr val="bg1"/>
                          </a:solidFill>
                          <a:latin typeface="+mn-lt"/>
                          <a:ea typeface="+mn-ea"/>
                          <a:cs typeface="+mn-cs"/>
                        </a:rPr>
                        <a:t>is forever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a:t>
                      </a:r>
                      <a:r>
                        <a:rPr lang="ar-AE" sz="3500" dirty="0">
                          <a:solidFill>
                            <a:srgbClr val="FFFF00"/>
                          </a:solidFill>
                        </a:rPr>
                        <a:t>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2" name="Cross 11"/>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3" name="Cross 12"/>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074567766"/>
      </p:ext>
    </p:extLst>
  </p:cSld>
  <p:clrMapOvr>
    <a:masterClrMapping/>
  </p:clrMapOvr>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O God </a:t>
                      </a:r>
                      <a:br>
                        <a:rPr lang="en-US" sz="3500" b="1" i="0" kern="1200" dirty="0">
                          <a:solidFill>
                            <a:schemeClr val="bg1"/>
                          </a:solidFill>
                          <a:latin typeface="+mn-lt"/>
                          <a:ea typeface="+mn-ea"/>
                          <a:cs typeface="+mn-cs"/>
                        </a:rPr>
                      </a:br>
                      <a:r>
                        <a:rPr lang="en-US" sz="3500" b="1" i="0" kern="1200" dirty="0">
                          <a:solidFill>
                            <a:srgbClr val="FFFF00"/>
                          </a:solidFill>
                          <a:latin typeface="+mn-lt"/>
                          <a:ea typeface="+mn-ea"/>
                          <a:cs typeface="+mn-cs"/>
                        </a:rPr>
                        <a:t>is forever</a:t>
                      </a:r>
                      <a:r>
                        <a:rPr lang="en-US" sz="3500" b="1" i="0" kern="1200" dirty="0">
                          <a:solidFill>
                            <a:schemeClr val="bg1"/>
                          </a:solidFill>
                          <a:latin typeface="+mn-lt"/>
                          <a:ea typeface="+mn-ea"/>
                          <a:cs typeface="+mn-cs"/>
                        </a:rPr>
                        <a:t> 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إلي دهر</a:t>
                      </a:r>
                      <a:r>
                        <a:rPr lang="ar-AE" sz="3500" dirty="0">
                          <a:solidFill>
                            <a:schemeClr val="bg1"/>
                          </a:solidFill>
                        </a:rPr>
                        <a:t> 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0" name="Group 9"/>
          <p:cNvGrpSpPr/>
          <p:nvPr/>
        </p:nvGrpSpPr>
        <p:grpSpPr>
          <a:xfrm>
            <a:off x="0" y="11731"/>
            <a:ext cx="9144000" cy="5427182"/>
            <a:chOff x="0" y="11731"/>
            <a:chExt cx="9144000" cy="5427182"/>
          </a:xfrm>
        </p:grpSpPr>
        <p:pic>
          <p:nvPicPr>
            <p:cNvPr id="2" name="Picture 1"/>
            <p:cNvPicPr>
              <a:picLocks noChangeAspect="1"/>
            </p:cNvPicPr>
            <p:nvPr/>
          </p:nvPicPr>
          <p:blipFill>
            <a:blip r:embed="rId2"/>
            <a:stretch>
              <a:fillRect/>
            </a:stretch>
          </p:blipFill>
          <p:spPr>
            <a:xfrm flipH="1">
              <a:off x="0" y="11731"/>
              <a:ext cx="9144000" cy="2769197"/>
            </a:xfrm>
            <a:prstGeom prst="rect">
              <a:avLst/>
            </a:prstGeom>
          </p:spPr>
        </p:pic>
        <p:pic>
          <p:nvPicPr>
            <p:cNvPr id="3" name="Picture 2"/>
            <p:cNvPicPr>
              <a:picLocks noChangeAspect="1"/>
            </p:cNvPicPr>
            <p:nvPr/>
          </p:nvPicPr>
          <p:blipFill>
            <a:blip r:embed="rId3"/>
            <a:stretch>
              <a:fillRect/>
            </a:stretch>
          </p:blipFill>
          <p:spPr>
            <a:xfrm flipH="1">
              <a:off x="0" y="2760368"/>
              <a:ext cx="9144000" cy="2678545"/>
            </a:xfrm>
            <a:prstGeom prst="rect">
              <a:avLst/>
            </a:prstGeom>
          </p:spPr>
        </p:pic>
        <p:sp>
          <p:nvSpPr>
            <p:cNvPr id="5" name="TextBox 4"/>
            <p:cNvSpPr txBox="1"/>
            <p:nvPr/>
          </p:nvSpPr>
          <p:spPr>
            <a:xfrm>
              <a:off x="358078" y="11731"/>
              <a:ext cx="2197697" cy="553998"/>
            </a:xfrm>
            <a:prstGeom prst="rect">
              <a:avLst/>
            </a:prstGeom>
            <a:solidFill>
              <a:schemeClr val="bg1"/>
            </a:solidFill>
          </p:spPr>
          <p:txBody>
            <a:bodyPr wrap="square" rtlCol="0">
              <a:spAutoFit/>
            </a:bodyPr>
            <a:lstStyle/>
            <a:p>
              <a:r>
                <a:rPr lang="en-US" sz="3000" b="1" dirty="0">
                  <a:latin typeface="+mj-lt"/>
                </a:rPr>
                <a:t>Sha   </a:t>
              </a:r>
              <a:r>
                <a:rPr lang="en-US" sz="3000" b="1" dirty="0" err="1">
                  <a:latin typeface="+mj-lt"/>
                </a:rPr>
                <a:t>ene</a:t>
              </a:r>
              <a:endParaRPr lang="en-US" sz="3000" b="1" dirty="0">
                <a:latin typeface="+mj-lt"/>
              </a:endParaRPr>
            </a:p>
          </p:txBody>
        </p:sp>
        <p:sp>
          <p:nvSpPr>
            <p:cNvPr id="6" name="TextBox 5"/>
            <p:cNvSpPr txBox="1"/>
            <p:nvPr/>
          </p:nvSpPr>
          <p:spPr>
            <a:xfrm>
              <a:off x="6588224" y="11731"/>
              <a:ext cx="1296144" cy="553998"/>
            </a:xfrm>
            <a:prstGeom prst="rect">
              <a:avLst/>
            </a:prstGeom>
            <a:solidFill>
              <a:schemeClr val="bg1"/>
            </a:solidFill>
          </p:spPr>
          <p:txBody>
            <a:bodyPr wrap="square" rtlCol="0">
              <a:spAutoFit/>
            </a:bodyPr>
            <a:lstStyle/>
            <a:p>
              <a:r>
                <a:rPr lang="en-US" sz="3000" b="1" dirty="0" err="1">
                  <a:latin typeface="+mj-lt"/>
                </a:rPr>
                <a:t>ente</a:t>
              </a:r>
              <a:endParaRPr lang="en-US" sz="3000" b="1" dirty="0">
                <a:latin typeface="+mj-lt"/>
              </a:endParaRPr>
            </a:p>
          </p:txBody>
        </p:sp>
        <p:sp>
          <p:nvSpPr>
            <p:cNvPr id="7" name="TextBox 6"/>
            <p:cNvSpPr txBox="1"/>
            <p:nvPr/>
          </p:nvSpPr>
          <p:spPr>
            <a:xfrm>
              <a:off x="8801617" y="367696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8" name="TextBox 7"/>
            <p:cNvSpPr txBox="1"/>
            <p:nvPr/>
          </p:nvSpPr>
          <p:spPr>
            <a:xfrm>
              <a:off x="923357" y="3501008"/>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sp>
          <p:nvSpPr>
            <p:cNvPr id="9" name="TextBox 8"/>
            <p:cNvSpPr txBox="1"/>
            <p:nvPr/>
          </p:nvSpPr>
          <p:spPr>
            <a:xfrm>
              <a:off x="27175" y="4281179"/>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11" name="Cross 10"/>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 name="Cross 11"/>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282618346"/>
      </p:ext>
    </p:extLst>
  </p:cSld>
  <p:clrMapOvr>
    <a:masterClrMapping/>
  </p:clrMapOvr>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 y="0"/>
            <a:ext cx="9144000" cy="4005064"/>
            <a:chOff x="-1" y="0"/>
            <a:chExt cx="9144000" cy="4005064"/>
          </a:xfrm>
        </p:grpSpPr>
        <p:pic>
          <p:nvPicPr>
            <p:cNvPr id="2" name="Picture 1"/>
            <p:cNvPicPr>
              <a:picLocks noChangeAspect="1"/>
            </p:cNvPicPr>
            <p:nvPr/>
          </p:nvPicPr>
          <p:blipFill>
            <a:blip r:embed="rId2"/>
            <a:stretch>
              <a:fillRect/>
            </a:stretch>
          </p:blipFill>
          <p:spPr>
            <a:xfrm flipH="1">
              <a:off x="-1" y="0"/>
              <a:ext cx="9144000" cy="4005064"/>
            </a:xfrm>
            <a:prstGeom prst="rect">
              <a:avLst/>
            </a:prstGeom>
          </p:spPr>
        </p:pic>
        <p:sp>
          <p:nvSpPr>
            <p:cNvPr id="4" name="TextBox 3"/>
            <p:cNvSpPr txBox="1"/>
            <p:nvPr/>
          </p:nvSpPr>
          <p:spPr>
            <a:xfrm>
              <a:off x="8615680" y="11663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203848" y="321297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127229" y="2961818"/>
              <a:ext cx="1016770" cy="323165"/>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0" name="Table 9"/>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500" b="1" i="0" kern="1200" dirty="0">
                          <a:solidFill>
                            <a:schemeClr val="bg1"/>
                          </a:solidFill>
                          <a:latin typeface="+mn-lt"/>
                          <a:ea typeface="+mn-ea"/>
                          <a:cs typeface="+mn-cs"/>
                        </a:rPr>
                        <a:t>Your throne O God </a:t>
                      </a:r>
                      <a:br>
                        <a:rPr lang="en-US" sz="3500" b="1" i="0" kern="1200" dirty="0">
                          <a:solidFill>
                            <a:schemeClr val="bg1"/>
                          </a:solidFill>
                          <a:latin typeface="+mn-lt"/>
                          <a:ea typeface="+mn-ea"/>
                          <a:cs typeface="+mn-cs"/>
                        </a:rPr>
                      </a:br>
                      <a:r>
                        <a:rPr lang="en-US" sz="3500" b="1" i="0" kern="1200" dirty="0">
                          <a:solidFill>
                            <a:srgbClr val="FFFF00"/>
                          </a:solidFill>
                          <a:latin typeface="+mn-lt"/>
                          <a:ea typeface="+mn-ea"/>
                          <a:cs typeface="+mn-cs"/>
                        </a:rPr>
                        <a:t>is forever </a:t>
                      </a:r>
                      <a:r>
                        <a:rPr lang="en-US" sz="3500" b="1" i="0" kern="1200" dirty="0">
                          <a:solidFill>
                            <a:schemeClr val="bg1"/>
                          </a:solidFill>
                          <a:latin typeface="+mn-lt"/>
                          <a:ea typeface="+mn-ea"/>
                          <a:cs typeface="+mn-cs"/>
                        </a:rPr>
                        <a:t>and ever</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rgbClr val="FFFF00"/>
                          </a:solidFill>
                        </a:rPr>
                        <a:t>إلي دهر </a:t>
                      </a:r>
                      <a:r>
                        <a:rPr lang="ar-AE" sz="3500" dirty="0">
                          <a:solidFill>
                            <a:schemeClr val="bg1"/>
                          </a:solidFill>
                        </a:rPr>
                        <a:t>الدهور</a:t>
                      </a:r>
                      <a:endParaRPr lang="en-US" sz="35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62361962"/>
      </p:ext>
    </p:extLst>
  </p:cSld>
  <p:clrMapOvr>
    <a:masterClrMapping/>
  </p:clrMapOvr>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5445224"/>
            <a:chOff x="0" y="0"/>
            <a:chExt cx="9144000" cy="5445224"/>
          </a:xfrm>
        </p:grpSpPr>
        <p:pic>
          <p:nvPicPr>
            <p:cNvPr id="2" name="Picture 1"/>
            <p:cNvPicPr>
              <a:picLocks noChangeAspect="1"/>
            </p:cNvPicPr>
            <p:nvPr/>
          </p:nvPicPr>
          <p:blipFill>
            <a:blip r:embed="rId2"/>
            <a:stretch>
              <a:fillRect/>
            </a:stretch>
          </p:blipFill>
          <p:spPr>
            <a:xfrm flipH="1">
              <a:off x="0" y="0"/>
              <a:ext cx="9144000" cy="5445224"/>
            </a:xfrm>
            <a:prstGeom prst="rect">
              <a:avLst/>
            </a:prstGeom>
          </p:spPr>
        </p:pic>
        <p:sp>
          <p:nvSpPr>
            <p:cNvPr id="4" name="TextBox 3"/>
            <p:cNvSpPr txBox="1"/>
            <p:nvPr/>
          </p:nvSpPr>
          <p:spPr>
            <a:xfrm>
              <a:off x="827584" y="188640"/>
              <a:ext cx="1584176" cy="553998"/>
            </a:xfrm>
            <a:prstGeom prst="rect">
              <a:avLst/>
            </a:prstGeom>
            <a:solidFill>
              <a:schemeClr val="bg1"/>
            </a:solidFill>
          </p:spPr>
          <p:txBody>
            <a:bodyPr wrap="square" rtlCol="0">
              <a:spAutoFit/>
            </a:bodyPr>
            <a:lstStyle/>
            <a:p>
              <a:r>
                <a:rPr lang="en-US" sz="3000" b="1" dirty="0">
                  <a:latin typeface="+mj-lt"/>
                </a:rPr>
                <a:t>Pi     </a:t>
              </a:r>
              <a:r>
                <a:rPr lang="en-US" sz="3000" b="1" dirty="0" err="1">
                  <a:latin typeface="+mj-lt"/>
                </a:rPr>
                <a:t>ene</a:t>
              </a:r>
              <a:endParaRPr lang="en-US" sz="3000" b="1" dirty="0">
                <a:latin typeface="+mj-lt"/>
              </a:endParaRPr>
            </a:p>
          </p:txBody>
        </p:sp>
        <p:sp>
          <p:nvSpPr>
            <p:cNvPr id="5" name="TextBox 4"/>
            <p:cNvSpPr txBox="1"/>
            <p:nvPr/>
          </p:nvSpPr>
          <p:spPr>
            <a:xfrm>
              <a:off x="8786872" y="3899057"/>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107504" y="4397575"/>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0" name="Table 9"/>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862884">
                  <a:extLst>
                    <a:ext uri="{9D8B030D-6E8A-4147-A177-3AD203B41FA5}">
                      <a16:colId xmlns:a16="http://schemas.microsoft.com/office/drawing/2014/main" val="20000"/>
                    </a:ext>
                  </a:extLst>
                </a:gridCol>
                <a:gridCol w="3566800">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Your throne O God </a:t>
                      </a:r>
                      <a:br>
                        <a:rPr lang="en-US" sz="3200" b="1" i="0" kern="1200" dirty="0">
                          <a:solidFill>
                            <a:schemeClr val="bg1"/>
                          </a:solidFill>
                          <a:latin typeface="+mn-lt"/>
                          <a:ea typeface="+mn-ea"/>
                          <a:cs typeface="+mn-cs"/>
                        </a:rPr>
                      </a:br>
                      <a:r>
                        <a:rPr lang="en-US" sz="3200" b="1" i="0" kern="1200" dirty="0">
                          <a:solidFill>
                            <a:schemeClr val="bg1"/>
                          </a:solidFill>
                          <a:latin typeface="+mn-lt"/>
                          <a:ea typeface="+mn-ea"/>
                          <a:cs typeface="+mn-cs"/>
                        </a:rPr>
                        <a:t>is forever </a:t>
                      </a:r>
                      <a:r>
                        <a:rPr lang="en-US" sz="3200" b="1" i="0" kern="1200" dirty="0">
                          <a:solidFill>
                            <a:srgbClr val="FFFF00"/>
                          </a:solidFill>
                          <a:latin typeface="+mn-lt"/>
                          <a:ea typeface="+mn-ea"/>
                          <a:cs typeface="+mn-cs"/>
                        </a:rPr>
                        <a:t>and ever Alleluia</a:t>
                      </a:r>
                      <a:endParaRPr lang="en-US" sz="3200" b="1"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a:t>
                      </a:r>
                      <a:r>
                        <a:rPr lang="ar-AE" sz="3500" dirty="0">
                          <a:solidFill>
                            <a:srgbClr val="FFFF00"/>
                          </a:solidFill>
                        </a:rPr>
                        <a:t>الدهور الليلويا</a:t>
                      </a:r>
                      <a:endParaRPr lang="en-US" sz="3500" b="1" i="0" kern="1200" dirty="0">
                        <a:solidFill>
                          <a:srgbClr val="FFFF00"/>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1" name="TextBox 10"/>
          <p:cNvSpPr txBox="1"/>
          <p:nvPr/>
        </p:nvSpPr>
        <p:spPr>
          <a:xfrm>
            <a:off x="4964801" y="188640"/>
            <a:ext cx="471295" cy="553998"/>
          </a:xfrm>
          <a:prstGeom prst="rect">
            <a:avLst/>
          </a:prstGeom>
          <a:solidFill>
            <a:schemeClr val="bg1"/>
          </a:solidFill>
        </p:spPr>
        <p:txBody>
          <a:bodyPr wrap="square" rtlCol="0">
            <a:spAutoFit/>
          </a:bodyPr>
          <a:lstStyle/>
          <a:p>
            <a:r>
              <a:rPr lang="en-US" sz="3000" b="1" dirty="0">
                <a:latin typeface="+mj-lt"/>
              </a:rPr>
              <a:t>A</a:t>
            </a:r>
          </a:p>
        </p:txBody>
      </p:sp>
    </p:spTree>
    <p:extLst>
      <p:ext uri="{BB962C8B-B14F-4D97-AF65-F5344CB8AC3E}">
        <p14:creationId xmlns:p14="http://schemas.microsoft.com/office/powerpoint/2010/main" val="454394085"/>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 y="0"/>
            <a:ext cx="9144000" cy="4424358"/>
            <a:chOff x="-1" y="0"/>
            <a:chExt cx="9144000" cy="4424358"/>
          </a:xfrm>
        </p:grpSpPr>
        <p:pic>
          <p:nvPicPr>
            <p:cNvPr id="2" name="Picture 1"/>
            <p:cNvPicPr>
              <a:picLocks noChangeAspect="1"/>
            </p:cNvPicPr>
            <p:nvPr/>
          </p:nvPicPr>
          <p:blipFill>
            <a:blip r:embed="rId2"/>
            <a:stretch>
              <a:fillRect/>
            </a:stretch>
          </p:blipFill>
          <p:spPr>
            <a:xfrm flipH="1">
              <a:off x="-1" y="0"/>
              <a:ext cx="9144000" cy="4424358"/>
            </a:xfrm>
            <a:prstGeom prst="rect">
              <a:avLst/>
            </a:prstGeom>
          </p:spPr>
        </p:pic>
        <p:sp>
          <p:nvSpPr>
            <p:cNvPr id="4" name="TextBox 3"/>
            <p:cNvSpPr txBox="1"/>
            <p:nvPr/>
          </p:nvSpPr>
          <p:spPr>
            <a:xfrm>
              <a:off x="8694113" y="26064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635896" y="3429000"/>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076861" y="3105834"/>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
        <p:nvSpPr>
          <p:cNvPr id="8" name="Cross 7"/>
          <p:cNvSpPr/>
          <p:nvPr/>
        </p:nvSpPr>
        <p:spPr>
          <a:xfrm>
            <a:off x="8793176" y="5604602"/>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9" name="Cross 8"/>
          <p:cNvSpPr/>
          <p:nvPr/>
        </p:nvSpPr>
        <p:spPr>
          <a:xfrm>
            <a:off x="107504" y="5602888"/>
            <a:ext cx="216024" cy="216024"/>
          </a:xfrm>
          <a:prstGeom prst="plus">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aphicFrame>
        <p:nvGraphicFramePr>
          <p:cNvPr id="11" name="Table 10"/>
          <p:cNvGraphicFramePr>
            <a:graphicFrameLocks noGrp="1"/>
          </p:cNvGraphicFramePr>
          <p:nvPr/>
        </p:nvGraphicFramePr>
        <p:xfrm>
          <a:off x="357188" y="5409768"/>
          <a:ext cx="8429684" cy="1368152"/>
        </p:xfrm>
        <a:graphic>
          <a:graphicData uri="http://schemas.openxmlformats.org/drawingml/2006/table">
            <a:tbl>
              <a:tblPr firstRow="1" bandRow="1">
                <a:tableStyleId>{5C22544A-7EE6-4342-B048-85BDC9FD1C3A}</a:tableStyleId>
              </a:tblPr>
              <a:tblGrid>
                <a:gridCol w="4862884">
                  <a:extLst>
                    <a:ext uri="{9D8B030D-6E8A-4147-A177-3AD203B41FA5}">
                      <a16:colId xmlns:a16="http://schemas.microsoft.com/office/drawing/2014/main" val="20000"/>
                    </a:ext>
                  </a:extLst>
                </a:gridCol>
                <a:gridCol w="3566800">
                  <a:extLst>
                    <a:ext uri="{9D8B030D-6E8A-4147-A177-3AD203B41FA5}">
                      <a16:colId xmlns:a16="http://schemas.microsoft.com/office/drawing/2014/main" val="20001"/>
                    </a:ext>
                  </a:extLst>
                </a:gridCol>
              </a:tblGrid>
              <a:tr h="13681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1" i="0" kern="1200" dirty="0">
                          <a:solidFill>
                            <a:schemeClr val="bg1"/>
                          </a:solidFill>
                          <a:latin typeface="+mn-lt"/>
                          <a:ea typeface="+mn-ea"/>
                          <a:cs typeface="+mn-cs"/>
                        </a:rPr>
                        <a:t>Your throne O God </a:t>
                      </a:r>
                      <a:br>
                        <a:rPr lang="en-US" sz="3200" b="1" i="0" kern="1200" dirty="0">
                          <a:solidFill>
                            <a:schemeClr val="bg1"/>
                          </a:solidFill>
                          <a:latin typeface="+mn-lt"/>
                          <a:ea typeface="+mn-ea"/>
                          <a:cs typeface="+mn-cs"/>
                        </a:rPr>
                      </a:br>
                      <a:r>
                        <a:rPr lang="en-US" sz="3200" b="1" i="0" kern="1200" dirty="0">
                          <a:solidFill>
                            <a:schemeClr val="bg1"/>
                          </a:solidFill>
                          <a:latin typeface="+mn-lt"/>
                          <a:ea typeface="+mn-ea"/>
                          <a:cs typeface="+mn-cs"/>
                        </a:rPr>
                        <a:t>is forever and ever </a:t>
                      </a:r>
                      <a:r>
                        <a:rPr lang="en-US" sz="3200" b="1" i="0" kern="1200" dirty="0">
                          <a:solidFill>
                            <a:srgbClr val="FFFF00"/>
                          </a:solidFill>
                          <a:latin typeface="+mn-lt"/>
                          <a:ea typeface="+mn-ea"/>
                          <a:cs typeface="+mn-cs"/>
                        </a:rPr>
                        <a:t>Alleluia</a:t>
                      </a:r>
                      <a:endParaRPr lang="en-US" sz="3200" b="1" kern="1200" baseline="0" dirty="0">
                        <a:solidFill>
                          <a:srgbClr val="FFFF00"/>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عرشك يا الله</a:t>
                      </a:r>
                    </a:p>
                    <a:p>
                      <a:pPr marL="0" marR="0" indent="0" algn="ctr" defTabSz="914400" rtl="0" eaLnBrk="1" fontAlgn="auto" latinLnBrk="0" hangingPunct="1">
                        <a:lnSpc>
                          <a:spcPct val="100000"/>
                        </a:lnSpc>
                        <a:spcBef>
                          <a:spcPts val="0"/>
                        </a:spcBef>
                        <a:spcAft>
                          <a:spcPts val="0"/>
                        </a:spcAft>
                        <a:buClrTx/>
                        <a:buSzTx/>
                        <a:buFontTx/>
                        <a:buNone/>
                        <a:tabLst/>
                        <a:defRPr/>
                      </a:pPr>
                      <a:r>
                        <a:rPr lang="ar-AE" sz="3500" dirty="0">
                          <a:solidFill>
                            <a:schemeClr val="bg1"/>
                          </a:solidFill>
                        </a:rPr>
                        <a:t>إلي دهر الدهور</a:t>
                      </a:r>
                      <a:r>
                        <a:rPr lang="ar-AE" sz="3500" dirty="0">
                          <a:solidFill>
                            <a:srgbClr val="FFFF00"/>
                          </a:solidFill>
                        </a:rPr>
                        <a:t> الليلويا</a:t>
                      </a:r>
                      <a:endParaRPr lang="en-US" sz="3500" b="1" i="0" kern="1200" dirty="0">
                        <a:solidFill>
                          <a:srgbClr val="FFFF00"/>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44959583"/>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10" name="Group 9"/>
          <p:cNvGrpSpPr/>
          <p:nvPr/>
        </p:nvGrpSpPr>
        <p:grpSpPr>
          <a:xfrm>
            <a:off x="-1" y="-17543"/>
            <a:ext cx="9144001" cy="5992269"/>
            <a:chOff x="-1" y="-17543"/>
            <a:chExt cx="9144001" cy="5992269"/>
          </a:xfrm>
        </p:grpSpPr>
        <p:pic>
          <p:nvPicPr>
            <p:cNvPr id="2" name="Picture 1"/>
            <p:cNvPicPr>
              <a:picLocks noChangeAspect="1"/>
            </p:cNvPicPr>
            <p:nvPr/>
          </p:nvPicPr>
          <p:blipFill>
            <a:blip r:embed="rId2"/>
            <a:stretch>
              <a:fillRect/>
            </a:stretch>
          </p:blipFill>
          <p:spPr>
            <a:xfrm flipH="1">
              <a:off x="-1" y="-17543"/>
              <a:ext cx="9144000" cy="5227565"/>
            </a:xfrm>
            <a:prstGeom prst="rect">
              <a:avLst/>
            </a:prstGeom>
          </p:spPr>
        </p:pic>
        <p:pic>
          <p:nvPicPr>
            <p:cNvPr id="3" name="Picture 2"/>
            <p:cNvPicPr>
              <a:picLocks noChangeAspect="1"/>
            </p:cNvPicPr>
            <p:nvPr/>
          </p:nvPicPr>
          <p:blipFill rotWithShape="1">
            <a:blip r:embed="rId3"/>
            <a:srcRect b="82481"/>
            <a:stretch/>
          </p:blipFill>
          <p:spPr>
            <a:xfrm flipH="1">
              <a:off x="-1" y="5210022"/>
              <a:ext cx="9143999" cy="764704"/>
            </a:xfrm>
            <a:prstGeom prst="rect">
              <a:avLst/>
            </a:prstGeom>
          </p:spPr>
        </p:pic>
        <p:sp>
          <p:nvSpPr>
            <p:cNvPr id="5" name="TextBox 4"/>
            <p:cNvSpPr txBox="1"/>
            <p:nvPr/>
          </p:nvSpPr>
          <p:spPr>
            <a:xfrm>
              <a:off x="8801617" y="2196129"/>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694113" y="367004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7" name="TextBox 6"/>
            <p:cNvSpPr txBox="1"/>
            <p:nvPr/>
          </p:nvSpPr>
          <p:spPr>
            <a:xfrm>
              <a:off x="8630425" y="445727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8" name="TextBox 7"/>
            <p:cNvSpPr txBox="1"/>
            <p:nvPr/>
          </p:nvSpPr>
          <p:spPr>
            <a:xfrm>
              <a:off x="755576" y="116632"/>
              <a:ext cx="792088" cy="553998"/>
            </a:xfrm>
            <a:prstGeom prst="rect">
              <a:avLst/>
            </a:prstGeom>
            <a:solidFill>
              <a:schemeClr val="bg1"/>
            </a:solidFill>
          </p:spPr>
          <p:txBody>
            <a:bodyPr wrap="square" rtlCol="0">
              <a:spAutoFit/>
            </a:bodyPr>
            <a:lstStyle/>
            <a:p>
              <a:r>
                <a:rPr lang="en-US" sz="3000" b="1" dirty="0" err="1">
                  <a:latin typeface="+mj-lt"/>
                </a:rPr>
                <a:t>alle</a:t>
              </a:r>
              <a:endParaRPr lang="en-US" sz="3000" b="1" dirty="0">
                <a:latin typeface="+mj-lt"/>
              </a:endParaRPr>
            </a:p>
          </p:txBody>
        </p:sp>
        <p:sp>
          <p:nvSpPr>
            <p:cNvPr id="9" name="TextBox 8"/>
            <p:cNvSpPr txBox="1"/>
            <p:nvPr/>
          </p:nvSpPr>
          <p:spPr>
            <a:xfrm>
              <a:off x="357188" y="3546931"/>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1235409799"/>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6" name="Group 5"/>
          <p:cNvGrpSpPr/>
          <p:nvPr/>
        </p:nvGrpSpPr>
        <p:grpSpPr>
          <a:xfrm>
            <a:off x="-1" y="0"/>
            <a:ext cx="9144000" cy="3672408"/>
            <a:chOff x="-1" y="0"/>
            <a:chExt cx="9144000" cy="3672408"/>
          </a:xfrm>
        </p:grpSpPr>
        <p:pic>
          <p:nvPicPr>
            <p:cNvPr id="2" name="Picture 1"/>
            <p:cNvPicPr>
              <a:picLocks noChangeAspect="1"/>
            </p:cNvPicPr>
            <p:nvPr/>
          </p:nvPicPr>
          <p:blipFill rotWithShape="1">
            <a:blip r:embed="rId2"/>
            <a:srcRect t="15869"/>
            <a:stretch/>
          </p:blipFill>
          <p:spPr>
            <a:xfrm flipH="1">
              <a:off x="-1" y="0"/>
              <a:ext cx="9144000" cy="3672408"/>
            </a:xfrm>
            <a:prstGeom prst="rect">
              <a:avLst/>
            </a:prstGeom>
          </p:spPr>
        </p:pic>
        <p:sp>
          <p:nvSpPr>
            <p:cNvPr id="4" name="TextBox 3"/>
            <p:cNvSpPr txBox="1"/>
            <p:nvPr/>
          </p:nvSpPr>
          <p:spPr>
            <a:xfrm>
              <a:off x="7668344" y="2852936"/>
              <a:ext cx="576064" cy="553998"/>
            </a:xfrm>
            <a:prstGeom prst="rect">
              <a:avLst/>
            </a:prstGeom>
            <a:solidFill>
              <a:schemeClr val="bg1"/>
            </a:solidFill>
          </p:spPr>
          <p:txBody>
            <a:bodyPr wrap="square" rtlCol="0">
              <a:spAutoFit/>
            </a:bodyPr>
            <a:lstStyle/>
            <a:p>
              <a:r>
                <a:rPr lang="en-US" sz="3000" b="1" dirty="0">
                  <a:latin typeface="+mj-lt"/>
                </a:rPr>
                <a:t>Lu</a:t>
              </a:r>
            </a:p>
          </p:txBody>
        </p:sp>
        <p:sp>
          <p:nvSpPr>
            <p:cNvPr id="5" name="TextBox 4"/>
            <p:cNvSpPr txBox="1"/>
            <p:nvPr/>
          </p:nvSpPr>
          <p:spPr>
            <a:xfrm>
              <a:off x="8676456" y="206084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grpSp>
    </p:spTree>
    <p:extLst>
      <p:ext uri="{BB962C8B-B14F-4D97-AF65-F5344CB8AC3E}">
        <p14:creationId xmlns:p14="http://schemas.microsoft.com/office/powerpoint/2010/main" val="3895923240"/>
      </p:ext>
    </p:extLst>
  </p:cSld>
  <p:clrMapOvr>
    <a:masterClrMapping/>
  </p:clrMapOvr>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7" name="Group 6"/>
          <p:cNvGrpSpPr/>
          <p:nvPr/>
        </p:nvGrpSpPr>
        <p:grpSpPr>
          <a:xfrm>
            <a:off x="0" y="-14833"/>
            <a:ext cx="9144000" cy="5659969"/>
            <a:chOff x="0" y="-14833"/>
            <a:chExt cx="9144000" cy="5659969"/>
          </a:xfrm>
        </p:grpSpPr>
        <p:pic>
          <p:nvPicPr>
            <p:cNvPr id="2" name="Picture 1"/>
            <p:cNvPicPr>
              <a:picLocks noChangeAspect="1"/>
            </p:cNvPicPr>
            <p:nvPr/>
          </p:nvPicPr>
          <p:blipFill>
            <a:blip r:embed="rId2"/>
            <a:stretch>
              <a:fillRect/>
            </a:stretch>
          </p:blipFill>
          <p:spPr>
            <a:xfrm flipH="1">
              <a:off x="0" y="-14833"/>
              <a:ext cx="9144000" cy="5659969"/>
            </a:xfrm>
            <a:prstGeom prst="rect">
              <a:avLst/>
            </a:prstGeom>
          </p:spPr>
        </p:pic>
        <p:sp>
          <p:nvSpPr>
            <p:cNvPr id="4" name="TextBox 3"/>
            <p:cNvSpPr txBox="1"/>
            <p:nvPr/>
          </p:nvSpPr>
          <p:spPr>
            <a:xfrm>
              <a:off x="8615680" y="1844824"/>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8607831" y="2615096"/>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1043608" y="260648"/>
              <a:ext cx="504056" cy="553998"/>
            </a:xfrm>
            <a:prstGeom prst="rect">
              <a:avLst/>
            </a:prstGeom>
            <a:solidFill>
              <a:schemeClr val="bg1"/>
            </a:solidFill>
          </p:spPr>
          <p:txBody>
            <a:bodyPr wrap="square" rtlCol="0">
              <a:spAutoFit/>
            </a:bodyPr>
            <a:lstStyle/>
            <a:p>
              <a:r>
                <a:rPr lang="en-US" sz="3000" b="1" dirty="0" err="1">
                  <a:latin typeface="+mj-lt"/>
                </a:rPr>
                <a:t>ia</a:t>
              </a:r>
              <a:endParaRPr lang="en-US" sz="3000" b="1" dirty="0">
                <a:latin typeface="+mj-lt"/>
              </a:endParaRPr>
            </a:p>
          </p:txBody>
        </p:sp>
      </p:grpSp>
    </p:spTree>
    <p:extLst>
      <p:ext uri="{BB962C8B-B14F-4D97-AF65-F5344CB8AC3E}">
        <p14:creationId xmlns:p14="http://schemas.microsoft.com/office/powerpoint/2010/main" val="46376061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a:solidFill>
                            <a:srgbClr val="FFFF00"/>
                          </a:solidFill>
                        </a:rPr>
                        <a:t>Holy Liturgy hymns</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9" name="Rectangle 18">
            <a:hlinkClick r:id="rId2" action="ppaction://hlinksldjump"/>
          </p:cNvPr>
          <p:cNvSpPr/>
          <p:nvPr/>
        </p:nvSpPr>
        <p:spPr>
          <a:xfrm>
            <a:off x="161836" y="5040616"/>
            <a:ext cx="4824536" cy="369332"/>
          </a:xfrm>
          <a:prstGeom prst="rect">
            <a:avLst/>
          </a:prstGeom>
          <a:solidFill>
            <a:srgbClr val="C00000"/>
          </a:solidFill>
        </p:spPr>
        <p:txBody>
          <a:bodyPr wrap="square">
            <a:spAutoFit/>
          </a:bodyPr>
          <a:lstStyle/>
          <a:p>
            <a:pPr algn="ctr"/>
            <a:r>
              <a:rPr lang="en-US" b="1">
                <a:solidFill>
                  <a:srgbClr val="FFFF99"/>
                </a:solidFill>
              </a:rPr>
              <a:t>“Pinishty” (The Great Abba Anthony )</a:t>
            </a:r>
          </a:p>
        </p:txBody>
      </p:sp>
      <p:sp>
        <p:nvSpPr>
          <p:cNvPr id="20" name="Rectangle 19">
            <a:hlinkClick r:id="rId3" action="ppaction://hlinksldjump"/>
          </p:cNvPr>
          <p:cNvSpPr/>
          <p:nvPr/>
        </p:nvSpPr>
        <p:spPr>
          <a:xfrm>
            <a:off x="161836" y="5548592"/>
            <a:ext cx="4824536" cy="369332"/>
          </a:xfrm>
          <a:prstGeom prst="rect">
            <a:avLst/>
          </a:prstGeom>
          <a:solidFill>
            <a:srgbClr val="C00000"/>
          </a:solidFill>
        </p:spPr>
        <p:txBody>
          <a:bodyPr wrap="square">
            <a:spAutoFit/>
          </a:bodyPr>
          <a:lstStyle/>
          <a:p>
            <a:pPr algn="ctr"/>
            <a:r>
              <a:rPr lang="en-US" b="1">
                <a:solidFill>
                  <a:srgbClr val="FFFF99"/>
                </a:solidFill>
              </a:rPr>
              <a:t>“Erebo esmo” May their Holy blessings</a:t>
            </a:r>
          </a:p>
        </p:txBody>
      </p:sp>
      <p:sp>
        <p:nvSpPr>
          <p:cNvPr id="21" name="Rectangle 20">
            <a:hlinkClick r:id="rId4" action="ppaction://hlinksldjump"/>
          </p:cNvPr>
          <p:cNvSpPr/>
          <p:nvPr/>
        </p:nvSpPr>
        <p:spPr>
          <a:xfrm>
            <a:off x="161836" y="6056567"/>
            <a:ext cx="4824536" cy="369332"/>
          </a:xfrm>
          <a:prstGeom prst="rect">
            <a:avLst/>
          </a:prstGeom>
          <a:solidFill>
            <a:srgbClr val="C00000"/>
          </a:solidFill>
        </p:spPr>
        <p:txBody>
          <a:bodyPr wrap="square">
            <a:spAutoFit/>
          </a:bodyPr>
          <a:lstStyle/>
          <a:p>
            <a:pPr algn="ctr"/>
            <a:r>
              <a:rPr lang="en-US" b="1">
                <a:solidFill>
                  <a:srgbClr val="FFFF99"/>
                </a:solidFill>
              </a:rPr>
              <a:t>“Os pereen” As it was</a:t>
            </a:r>
          </a:p>
        </p:txBody>
      </p:sp>
      <p:sp>
        <p:nvSpPr>
          <p:cNvPr id="23" name="Rectangle 22">
            <a:hlinkClick r:id="rId5" action="ppaction://hlinksldjump"/>
          </p:cNvPr>
          <p:cNvSpPr/>
          <p:nvPr/>
        </p:nvSpPr>
        <p:spPr>
          <a:xfrm>
            <a:off x="5220072" y="5777827"/>
            <a:ext cx="3816450" cy="369332"/>
          </a:xfrm>
          <a:prstGeom prst="rect">
            <a:avLst/>
          </a:prstGeom>
          <a:solidFill>
            <a:srgbClr val="C00000"/>
          </a:solidFill>
        </p:spPr>
        <p:txBody>
          <a:bodyPr wrap="square">
            <a:spAutoFit/>
          </a:bodyPr>
          <a:lstStyle/>
          <a:p>
            <a:pPr algn="ctr"/>
            <a:r>
              <a:rPr lang="en-US" b="1">
                <a:solidFill>
                  <a:srgbClr val="FFFF99"/>
                </a:solidFill>
              </a:rPr>
              <a:t>Vol Evol (St. Gregory)</a:t>
            </a:r>
          </a:p>
        </p:txBody>
      </p:sp>
      <p:sp>
        <p:nvSpPr>
          <p:cNvPr id="24" name="Rectangle 23">
            <a:hlinkClick r:id="rId6" action="ppaction://hlinksldjump"/>
          </p:cNvPr>
          <p:cNvSpPr/>
          <p:nvPr/>
        </p:nvSpPr>
        <p:spPr>
          <a:xfrm>
            <a:off x="5220071" y="6241233"/>
            <a:ext cx="3823395" cy="369332"/>
          </a:xfrm>
          <a:prstGeom prst="rect">
            <a:avLst/>
          </a:prstGeom>
          <a:solidFill>
            <a:srgbClr val="C00000"/>
          </a:solidFill>
        </p:spPr>
        <p:txBody>
          <a:bodyPr wrap="square">
            <a:spAutoFit/>
          </a:bodyPr>
          <a:lstStyle/>
          <a:p>
            <a:pPr algn="ctr"/>
            <a:r>
              <a:rPr lang="en-US" b="1">
                <a:solidFill>
                  <a:srgbClr val="FFFF99"/>
                </a:solidFill>
              </a:rPr>
              <a:t>Presence of Pope/Bishop</a:t>
            </a:r>
            <a:endParaRPr lang="en-US"/>
          </a:p>
        </p:txBody>
      </p:sp>
      <p:sp>
        <p:nvSpPr>
          <p:cNvPr id="28" name="Rounded Rectangle 4">
            <a:hlinkClick r:id="rId7" action="ppaction://hlinksldjump"/>
            <a:extLst>
              <a:ext uri="{FF2B5EF4-FFF2-40B4-BE49-F238E27FC236}">
                <a16:creationId xmlns:a16="http://schemas.microsoft.com/office/drawing/2014/main" id="{45AC44BE-F9FB-4F62-9747-B2E67C2E0233}"/>
              </a:ext>
            </a:extLst>
          </p:cNvPr>
          <p:cNvSpPr/>
          <p:nvPr/>
        </p:nvSpPr>
        <p:spPr>
          <a:xfrm>
            <a:off x="13177" y="6488668"/>
            <a:ext cx="1584176" cy="369332"/>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Main Menu</a:t>
            </a:r>
          </a:p>
        </p:txBody>
      </p:sp>
      <p:sp>
        <p:nvSpPr>
          <p:cNvPr id="3" name="Rectangle 2">
            <a:hlinkClick r:id="rId8" action="ppaction://hlinksldjump"/>
            <a:extLst>
              <a:ext uri="{FF2B5EF4-FFF2-40B4-BE49-F238E27FC236}">
                <a16:creationId xmlns:a16="http://schemas.microsoft.com/office/drawing/2014/main" id="{55B84F08-E0AC-458B-6509-543640034CCA}"/>
              </a:ext>
            </a:extLst>
          </p:cNvPr>
          <p:cNvSpPr/>
          <p:nvPr/>
        </p:nvSpPr>
        <p:spPr>
          <a:xfrm>
            <a:off x="5220070" y="5301208"/>
            <a:ext cx="3799555" cy="369332"/>
          </a:xfrm>
          <a:prstGeom prst="rect">
            <a:avLst/>
          </a:prstGeom>
          <a:solidFill>
            <a:srgbClr val="C00000"/>
          </a:solidFill>
        </p:spPr>
        <p:txBody>
          <a:bodyPr wrap="square">
            <a:spAutoFit/>
          </a:bodyPr>
          <a:lstStyle/>
          <a:p>
            <a:pPr algn="ctr"/>
            <a:r>
              <a:rPr lang="en-US" b="1" dirty="0">
                <a:solidFill>
                  <a:srgbClr val="FFFF99"/>
                </a:solidFill>
              </a:rPr>
              <a:t>Psalm 150</a:t>
            </a:r>
          </a:p>
        </p:txBody>
      </p:sp>
    </p:spTree>
    <p:extLst>
      <p:ext uri="{BB962C8B-B14F-4D97-AF65-F5344CB8AC3E}">
        <p14:creationId xmlns:p14="http://schemas.microsoft.com/office/powerpoint/2010/main" val="2605114788"/>
      </p:ext>
    </p:extLst>
  </p:cSld>
  <p:clrMapOvr>
    <a:masterClrMapping/>
  </p:clrMapOvr>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357188" y="5915294"/>
          <a:ext cx="8429684" cy="89808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898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Alleluia</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400" dirty="0"/>
                        <a:t>الليلويا</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7" name="Group 6"/>
          <p:cNvGrpSpPr/>
          <p:nvPr/>
        </p:nvGrpSpPr>
        <p:grpSpPr>
          <a:xfrm>
            <a:off x="0" y="0"/>
            <a:ext cx="9144000" cy="4797152"/>
            <a:chOff x="0" y="0"/>
            <a:chExt cx="9144000" cy="4797152"/>
          </a:xfrm>
        </p:grpSpPr>
        <p:pic>
          <p:nvPicPr>
            <p:cNvPr id="2" name="Picture 1"/>
            <p:cNvPicPr>
              <a:picLocks noChangeAspect="1"/>
            </p:cNvPicPr>
            <p:nvPr/>
          </p:nvPicPr>
          <p:blipFill>
            <a:blip r:embed="rId2"/>
            <a:stretch>
              <a:fillRect/>
            </a:stretch>
          </p:blipFill>
          <p:spPr>
            <a:xfrm flipH="1">
              <a:off x="0" y="0"/>
              <a:ext cx="9144000" cy="4797152"/>
            </a:xfrm>
            <a:prstGeom prst="rect">
              <a:avLst/>
            </a:prstGeom>
          </p:spPr>
        </p:pic>
        <p:sp>
          <p:nvSpPr>
            <p:cNvPr id="4" name="TextBox 3"/>
            <p:cNvSpPr txBox="1"/>
            <p:nvPr/>
          </p:nvSpPr>
          <p:spPr>
            <a:xfrm>
              <a:off x="8748464" y="220578"/>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5" name="TextBox 4"/>
            <p:cNvSpPr txBox="1"/>
            <p:nvPr/>
          </p:nvSpPr>
          <p:spPr>
            <a:xfrm>
              <a:off x="3779912" y="3356992"/>
              <a:ext cx="342383" cy="400110"/>
            </a:xfrm>
            <a:prstGeom prst="rect">
              <a:avLst/>
            </a:prstGeom>
            <a:solidFill>
              <a:schemeClr val="bg1"/>
            </a:solidFill>
          </p:spPr>
          <p:txBody>
            <a:bodyPr wrap="square" rtlCol="0">
              <a:spAutoFit/>
            </a:bodyPr>
            <a:lstStyle/>
            <a:p>
              <a:r>
                <a:rPr lang="en-US" sz="2000" b="1" dirty="0">
                  <a:solidFill>
                    <a:srgbClr val="FF0000"/>
                  </a:solidFill>
                  <a:latin typeface="+mj-lt"/>
                </a:rPr>
                <a:t>2</a:t>
              </a:r>
            </a:p>
          </p:txBody>
        </p:sp>
        <p:sp>
          <p:nvSpPr>
            <p:cNvPr id="6" name="TextBox 5"/>
            <p:cNvSpPr txBox="1"/>
            <p:nvPr/>
          </p:nvSpPr>
          <p:spPr>
            <a:xfrm>
              <a:off x="8076862" y="3047827"/>
              <a:ext cx="1067138" cy="323166"/>
            </a:xfrm>
            <a:prstGeom prst="rect">
              <a:avLst/>
            </a:prstGeom>
            <a:solidFill>
              <a:schemeClr val="bg1"/>
            </a:solidFill>
          </p:spPr>
          <p:txBody>
            <a:bodyPr wrap="square" rtlCol="0">
              <a:spAutoFit/>
            </a:bodyPr>
            <a:lstStyle/>
            <a:p>
              <a:pPr algn="ctr"/>
              <a:r>
                <a:rPr lang="en-US" sz="1500" b="1" dirty="0">
                  <a:solidFill>
                    <a:srgbClr val="FF0000"/>
                  </a:solidFill>
                  <a:latin typeface="+mj-lt"/>
                </a:rPr>
                <a:t>“High”</a:t>
              </a:r>
            </a:p>
          </p:txBody>
        </p:sp>
      </p:grpSp>
    </p:spTree>
    <p:extLst>
      <p:ext uri="{BB962C8B-B14F-4D97-AF65-F5344CB8AC3E}">
        <p14:creationId xmlns:p14="http://schemas.microsoft.com/office/powerpoint/2010/main" val="3387060074"/>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2520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In the name of the Trinity</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Khen Efran en Titrias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خين افران أن تى إترياس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باسم الثالوث</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one in essence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kern="1200" baseline="0">
                          <a:solidFill>
                            <a:schemeClr val="bg1"/>
                          </a:solidFill>
                          <a:latin typeface="+mn-lt"/>
                          <a:ea typeface="+mn-ea"/>
                          <a:cs typeface="+mn-cs"/>
                        </a:rPr>
                        <a:t>En Omoosios</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إن أومسيوس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المساوى </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9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the Father and the 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Efiot nem Epsheeri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افيوت نيم ابشيري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الآب والإبن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the Holy Spirit</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kern="1200" baseline="0">
                          <a:solidFill>
                            <a:schemeClr val="bg1"/>
                          </a:solidFill>
                          <a:latin typeface="+mn-lt"/>
                          <a:ea typeface="+mn-ea"/>
                          <a:cs typeface="+mn-cs"/>
                        </a:rPr>
                        <a:t>Nem Pipnevma Ethouab</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نيم بي ابنفما اثؤواب</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والروح القدس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Rectangle 1"/>
          <p:cNvSpPr/>
          <p:nvPr/>
        </p:nvSpPr>
        <p:spPr>
          <a:xfrm>
            <a:off x="2919398" y="116632"/>
            <a:ext cx="3305264" cy="477054"/>
          </a:xfrm>
          <a:prstGeom prst="rect">
            <a:avLst/>
          </a:prstGeom>
        </p:spPr>
        <p:txBody>
          <a:bodyPr wrap="none">
            <a:spAutoFit/>
          </a:bodyPr>
          <a:lstStyle/>
          <a:p>
            <a:r>
              <a:rPr lang="en-US" sz="2500" b="1" u="sng">
                <a:solidFill>
                  <a:srgbClr val="FFFF00"/>
                </a:solidFill>
                <a:latin typeface="+mj-lt"/>
              </a:rPr>
              <a:t>Exposition Introduction</a:t>
            </a:r>
          </a:p>
        </p:txBody>
      </p:sp>
    </p:spTree>
    <p:extLst>
      <p:ext uri="{BB962C8B-B14F-4D97-AF65-F5344CB8AC3E}">
        <p14:creationId xmlns:p14="http://schemas.microsoft.com/office/powerpoint/2010/main" val="3213428515"/>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88640"/>
          <a:ext cx="8429684" cy="50748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 true light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3000" b="1" u="none" kern="1200" baseline="0">
                          <a:solidFill>
                            <a:schemeClr val="bg1"/>
                          </a:solidFill>
                          <a:latin typeface="+mn-lt"/>
                          <a:ea typeface="+mn-ea"/>
                          <a:cs typeface="+mn-cs"/>
                        </a:rPr>
                        <a:t>Pi ou owini enta efmi</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t>بي أو أويني انتا افمي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a:solidFill>
                            <a:srgbClr val="FFFF99"/>
                          </a:solidFill>
                        </a:rPr>
                        <a:t>ايها النور الحقيقي</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enlightens</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Fi et er ou owini</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في ايت آير أو أويني</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الذي يضيء</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113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Every man</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Eromi neven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ايرومى نيفين</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لكل إنسان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8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Who comes into the world</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Ethnio epi kozmos</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kern="1200">
                          <a:solidFill>
                            <a:schemeClr val="lt1"/>
                          </a:solidFill>
                          <a:latin typeface="+mn-lt"/>
                          <a:ea typeface="+mn-ea"/>
                          <a:cs typeface="+mn-cs"/>
                        </a:rPr>
                        <a:t>اثنيو أى بى كوزموس</a:t>
                      </a:r>
                      <a:endParaRPr lang="en-US" sz="3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a:solidFill>
                            <a:srgbClr val="FFFF99"/>
                          </a:solidFill>
                          <a:latin typeface="+mn-lt"/>
                          <a:ea typeface="+mn-ea"/>
                          <a:cs typeface="+mn-cs"/>
                        </a:rPr>
                        <a:t>آت إلى العالم.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097921744"/>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20688"/>
          <a:ext cx="8429684" cy="507108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Christ our Savior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Pikhristos pensoteer</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بي اخرستوس بين سوتير</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المسيح مخلصنا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500" b="1" i="0" kern="1200">
                          <a:solidFill>
                            <a:srgbClr val="FFFF99"/>
                          </a:solidFill>
                          <a:latin typeface="+mn-lt"/>
                          <a:ea typeface="+mn-ea"/>
                          <a:cs typeface="+mn-cs"/>
                        </a:rPr>
                        <a:t>has come and has borne suffering</a:t>
                      </a:r>
                      <a:endParaRPr lang="en-US" sz="25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Af ei af sheb emkah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آف أي آف شيب امكاه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جاء وتألم عنا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That through His passion</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Hina khen nef emkavh</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هينا خين نيف امكافه</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لكى بآلامه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131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He may save us.</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Entef soty emmon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انتيف سوتي اممون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يخلصنا</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4" name="Rectangle 3"/>
          <p:cNvSpPr/>
          <p:nvPr/>
        </p:nvSpPr>
        <p:spPr>
          <a:xfrm>
            <a:off x="2698761" y="115887"/>
            <a:ext cx="3746538" cy="477054"/>
          </a:xfrm>
          <a:prstGeom prst="rect">
            <a:avLst/>
          </a:prstGeom>
        </p:spPr>
        <p:txBody>
          <a:bodyPr wrap="none">
            <a:spAutoFit/>
          </a:bodyPr>
          <a:lstStyle/>
          <a:p>
            <a:r>
              <a:rPr lang="en-US" sz="2500" b="1" u="sng">
                <a:solidFill>
                  <a:srgbClr val="FFFF00"/>
                </a:solidFill>
              </a:rPr>
              <a:t>Exposition Conclusion</a:t>
            </a:r>
          </a:p>
        </p:txBody>
      </p:sp>
    </p:spTree>
    <p:extLst>
      <p:ext uri="{BB962C8B-B14F-4D97-AF65-F5344CB8AC3E}">
        <p14:creationId xmlns:p14="http://schemas.microsoft.com/office/powerpoint/2010/main" val="3509752848"/>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16632"/>
          <a:ext cx="8429684" cy="563496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Let us glorify Him</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pt-BR" sz="2800" b="1" u="none" kern="1200" baseline="0">
                          <a:solidFill>
                            <a:schemeClr val="bg1"/>
                          </a:solidFill>
                          <a:latin typeface="+mn-lt"/>
                          <a:ea typeface="+mn-ea"/>
                          <a:cs typeface="+mn-cs"/>
                        </a:rPr>
                        <a:t>Maren ti w-ou naf</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t>مارين تي أوؤو ناف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a:solidFill>
                            <a:srgbClr val="FFFF99"/>
                          </a:solidFill>
                        </a:rPr>
                        <a:t>فلنمجده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and exalt His Name</a:t>
                      </a:r>
                      <a:endParaRPr lang="en-US" sz="3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Ten cheesi empefran</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تين تشيسي ام بيف ران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ونرفع اسمه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008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i="0" kern="1200">
                          <a:solidFill>
                            <a:srgbClr val="FFFF99"/>
                          </a:solidFill>
                          <a:latin typeface="+mn-lt"/>
                          <a:ea typeface="+mn-ea"/>
                          <a:cs typeface="+mn-cs"/>
                        </a:rPr>
                        <a:t>for He has done us mercy</a:t>
                      </a:r>
                      <a:endParaRPr lang="en-US" sz="28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Je af er onai neman </a:t>
                      </a:r>
                      <a:endParaRPr lang="en-US" sz="28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جى آف آير أوني نيمان</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لأنه صنع معنا رحمة</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1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US" sz="1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08012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according to His great mercy</a:t>
                      </a:r>
                      <a:endParaRPr lang="en-US" sz="2600" b="1" i="0" kern="1200" dirty="0">
                        <a:solidFill>
                          <a:srgbClr val="FFFF99"/>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800" b="1" kern="1200" baseline="0">
                          <a:solidFill>
                            <a:schemeClr val="bg1"/>
                          </a:solidFill>
                          <a:latin typeface="+mn-lt"/>
                          <a:ea typeface="+mn-ea"/>
                          <a:cs typeface="+mn-cs"/>
                        </a:rPr>
                        <a:t>Kata pef neshty en nai</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kern="1200">
                          <a:solidFill>
                            <a:schemeClr val="lt1"/>
                          </a:solidFill>
                          <a:latin typeface="+mn-lt"/>
                          <a:ea typeface="+mn-ea"/>
                          <a:cs typeface="+mn-cs"/>
                        </a:rPr>
                        <a:t>كاتا بيف نيشتي ان ناي</a:t>
                      </a:r>
                      <a:endParaRPr lang="en-US" sz="2800" b="1" kern="1200" dirty="0">
                        <a:solidFill>
                          <a:schemeClr val="lt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i="0" kern="1200">
                          <a:solidFill>
                            <a:srgbClr val="FFFF99"/>
                          </a:solidFill>
                          <a:latin typeface="+mn-lt"/>
                          <a:ea typeface="+mn-ea"/>
                          <a:cs typeface="+mn-cs"/>
                        </a:rPr>
                        <a:t>كعظيم رحمته</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4156313832"/>
      </p:ext>
    </p:extLst>
  </p:cSld>
  <p:clrMapOvr>
    <a:masterClrMapping/>
  </p:clrMapOvr>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1117884"/>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763688" y="1124744"/>
            <a:ext cx="5745484" cy="1938992"/>
          </a:xfrm>
          <a:prstGeom prst="rect">
            <a:avLst/>
          </a:prstGeom>
        </p:spPr>
        <p:txBody>
          <a:bodyPr wrap="none">
            <a:spAutoFit/>
          </a:bodyPr>
          <a:lstStyle/>
          <a:p>
            <a:pPr algn="ctr"/>
            <a:r>
              <a:rPr lang="ar-AE" sz="4000" b="1">
                <a:solidFill>
                  <a:srgbClr val="FFFF99"/>
                </a:solidFill>
              </a:rPr>
              <a:t>نتجه ناحية الغرب صارخين قائلين</a:t>
            </a:r>
            <a:endParaRPr lang="en-US" sz="4000" b="1">
              <a:solidFill>
                <a:srgbClr val="FFFF99"/>
              </a:solidFill>
            </a:endParaRPr>
          </a:p>
          <a:p>
            <a:endParaRPr lang="en-US" sz="4000">
              <a:solidFill>
                <a:srgbClr val="FFFF99"/>
              </a:solidFill>
            </a:endParaRPr>
          </a:p>
          <a:p>
            <a:pPr algn="ctr"/>
            <a:r>
              <a:rPr lang="en-US" sz="4000">
                <a:solidFill>
                  <a:srgbClr val="FFFF99"/>
                </a:solidFill>
              </a:rPr>
              <a:t>Towards the West</a:t>
            </a:r>
            <a:endParaRPr lang="en-US" sz="4000"/>
          </a:p>
        </p:txBody>
      </p:sp>
    </p:spTree>
    <p:extLst>
      <p:ext uri="{BB962C8B-B14F-4D97-AF65-F5344CB8AC3E}">
        <p14:creationId xmlns:p14="http://schemas.microsoft.com/office/powerpoint/2010/main" val="326404198"/>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3487647"/>
      </p:ext>
    </p:extLst>
  </p:cSld>
  <p:clrMapOvr>
    <a:masterClrMapping/>
  </p:clrMapOvr>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768497" y="1124744"/>
            <a:ext cx="5735865" cy="1938992"/>
          </a:xfrm>
          <a:prstGeom prst="rect">
            <a:avLst/>
          </a:prstGeom>
        </p:spPr>
        <p:txBody>
          <a:bodyPr wrap="none">
            <a:spAutoFit/>
          </a:bodyPr>
          <a:lstStyle/>
          <a:p>
            <a:pPr algn="ctr"/>
            <a:r>
              <a:rPr lang="ar-AE" sz="4000" b="1">
                <a:solidFill>
                  <a:srgbClr val="FFFF99"/>
                </a:solidFill>
              </a:rPr>
              <a:t>نتجه ناحية بحرى صارخين قائلين</a:t>
            </a:r>
            <a:endParaRPr lang="en-US" sz="4000" b="1">
              <a:solidFill>
                <a:srgbClr val="FFFF99"/>
              </a:solidFill>
            </a:endParaRPr>
          </a:p>
          <a:p>
            <a:pPr algn="ctr"/>
            <a:endParaRPr lang="en-US" sz="4000">
              <a:solidFill>
                <a:srgbClr val="FFFF99"/>
              </a:solidFill>
            </a:endParaRPr>
          </a:p>
          <a:p>
            <a:pPr algn="ctr"/>
            <a:r>
              <a:rPr lang="en-US" sz="4000">
                <a:solidFill>
                  <a:srgbClr val="FFFF99"/>
                </a:solidFill>
              </a:rPr>
              <a:t>Towards the North</a:t>
            </a:r>
            <a:endParaRPr lang="en-US" sz="4000"/>
          </a:p>
        </p:txBody>
      </p:sp>
    </p:spTree>
    <p:extLst>
      <p:ext uri="{BB962C8B-B14F-4D97-AF65-F5344CB8AC3E}">
        <p14:creationId xmlns:p14="http://schemas.microsoft.com/office/powerpoint/2010/main" val="1911168713"/>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6828710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963612230"/>
              </p:ext>
            </p:extLst>
          </p:nvPr>
        </p:nvGraphicFramePr>
        <p:xfrm>
          <a:off x="357188" y="116632"/>
          <a:ext cx="8429684" cy="54943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8072">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a:solidFill>
                            <a:srgbClr val="FFFF00"/>
                          </a:solidFill>
                          <a:latin typeface="+mn-lt"/>
                          <a:ea typeface="+mn-ea"/>
                          <a:cs typeface="+mn-cs"/>
                        </a:rPr>
                        <a:t>“Pinishty” (The Great Abba Anthony )</a:t>
                      </a:r>
                      <a:endParaRPr lang="fi-FI" sz="3000" u="sng" baseline="0"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u="sng"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02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a:solidFill>
                            <a:srgbClr val="FFFF99"/>
                          </a:solidFill>
                          <a:latin typeface="+mn-lt"/>
                          <a:ea typeface="+mn-ea"/>
                          <a:cs typeface="+mn-cs"/>
                        </a:rPr>
                        <a:t>The great Abba Anthony, and the righteous Abba Paul, the three saints Abba Macarii, Abba John the short, Abba Pishoy, Abba Paul, </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a:solidFill>
                            <a:schemeClr val="bg1"/>
                          </a:solidFill>
                          <a:latin typeface="+mn-lt"/>
                          <a:ea typeface="+mn-ea"/>
                          <a:cs typeface="+mn-cs"/>
                        </a:rPr>
                        <a:t>Pinishti avva Antoni, nem pi-esme avva Pavle, nem pi-shomt ethowab Makareios, avva Yoannes pi-kolobos, avva Pishoy, avva Pavle,</a:t>
                      </a:r>
                      <a:endParaRPr lang="fi-FI" sz="26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chemeClr val="bg1"/>
                          </a:solidFill>
                        </a:rPr>
                        <a:t>بي نيشتي آفا أنطوني، نيم بي إثمي أفا بافلي، نيم بي شمت إثؤواب مكاريوس، آفا يؤانس بي كولوبوس، أفا بيشوي أقا بافلي،</a:t>
                      </a:r>
                      <a:endParaRPr lang="en-CA" sz="28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b="1">
                          <a:solidFill>
                            <a:srgbClr val="FFFF99"/>
                          </a:solidFill>
                        </a:rPr>
                        <a:t>العظيم أنبا أنطونيوس، والبار أنبا بولا، والقديسون الثلاثة مقارات، أنبا يؤنس القصير، أنبا بيشوي، أنبا بولا</a:t>
                      </a:r>
                      <a:endParaRPr lang="en-CA" sz="28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83961536"/>
      </p:ext>
    </p:extLst>
  </p:cSld>
  <p:clrMapOvr>
    <a:masterClrMapping/>
  </p:clrMapOvr>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898340" y="1124744"/>
            <a:ext cx="5476179" cy="1938992"/>
          </a:xfrm>
          <a:prstGeom prst="rect">
            <a:avLst/>
          </a:prstGeom>
        </p:spPr>
        <p:txBody>
          <a:bodyPr wrap="none">
            <a:spAutoFit/>
          </a:bodyPr>
          <a:lstStyle/>
          <a:p>
            <a:pPr algn="ctr"/>
            <a:r>
              <a:rPr lang="ar-AE" sz="4000" b="1">
                <a:solidFill>
                  <a:srgbClr val="FFFF99"/>
                </a:solidFill>
              </a:rPr>
              <a:t>نتجه ناحية قبلى صارخين قائلين</a:t>
            </a:r>
            <a:endParaRPr lang="en-US" sz="4000" b="1">
              <a:solidFill>
                <a:srgbClr val="FFFF99"/>
              </a:solidFill>
            </a:endParaRPr>
          </a:p>
          <a:p>
            <a:pPr algn="ctr"/>
            <a:endParaRPr lang="en-US" sz="4000">
              <a:solidFill>
                <a:srgbClr val="FFFF99"/>
              </a:solidFill>
            </a:endParaRPr>
          </a:p>
          <a:p>
            <a:pPr algn="ctr"/>
            <a:r>
              <a:rPr lang="en-US" sz="4000">
                <a:solidFill>
                  <a:srgbClr val="FFFF99"/>
                </a:solidFill>
              </a:rPr>
              <a:t>Towards the South</a:t>
            </a:r>
            <a:endParaRPr lang="en-US" sz="4000"/>
          </a:p>
        </p:txBody>
      </p:sp>
    </p:spTree>
    <p:extLst>
      <p:ext uri="{BB962C8B-B14F-4D97-AF65-F5344CB8AC3E}">
        <p14:creationId xmlns:p14="http://schemas.microsoft.com/office/powerpoint/2010/main" val="2070541600"/>
      </p:ext>
    </p:extLst>
  </p:cSld>
  <p:clrMapOvr>
    <a:masterClrMapping/>
  </p:clrMapOvr>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4214842">
                  <a:extLst>
                    <a:ext uri="{9D8B030D-6E8A-4147-A177-3AD203B41FA5}">
                      <a16:colId xmlns:a16="http://schemas.microsoft.com/office/drawing/2014/main" val="20000"/>
                    </a:ext>
                  </a:extLst>
                </a:gridCol>
                <a:gridCol w="4214842">
                  <a:extLst>
                    <a:ext uri="{9D8B030D-6E8A-4147-A177-3AD203B41FA5}">
                      <a16:colId xmlns:a16="http://schemas.microsoft.com/office/drawing/2014/main" val="20001"/>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elder priest holds up the cross and the congregation chant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(Lord have mercy) one hundred times towards the east, one hundred times to the west, one hundred times to the north, then one hundred times to the south.</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وبعد الطلبة يرفع الأب البطريرك أو المطران أو الأسقف أو كبير الكهنة الصليب ويبتدئ كل الشعب بالتهليل إلى الرب بصوت عال صارخين كيرياليسون دمجاً ويضربون المطانيات طالبين من الرب غفران خطاياهم فى كل جهة مائة دفعة أولاً شرقاً ثم غرباً وبعده شمالاً فجنوباً وكل جهة يلتفتون إليها، يلتفت الكهنة بالصلبان والقون والمجامر.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55041678"/>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764704"/>
          <a:ext cx="8429684" cy="1584176"/>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Then “</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 is chanted 12 times in the great tune</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ثم تقال "كيرياليسون" ١٢ مرة باللحن الكبير</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5" name="Table 4"/>
          <p:cNvGraphicFramePr>
            <a:graphicFrameLocks noGrp="1"/>
          </p:cNvGraphicFramePr>
          <p:nvPr/>
        </p:nvGraphicFramePr>
        <p:xfrm>
          <a:off x="357188" y="3580544"/>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550576">
                  <a:extLst>
                    <a:ext uri="{9D8B030D-6E8A-4147-A177-3AD203B41FA5}">
                      <a16:colId xmlns:a16="http://schemas.microsoft.com/office/drawing/2014/main"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a:solidFill>
                            <a:schemeClr val="bg1"/>
                          </a:solidFill>
                          <a:latin typeface="+mn-lt"/>
                          <a:ea typeface="+mn-ea"/>
                          <a:cs typeface="+mn-cs"/>
                        </a:rPr>
                        <a:t>Amen</a:t>
                      </a: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آمين </a:t>
                      </a: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00343857"/>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57188" y="1289288"/>
          <a:ext cx="8429684" cy="3291840"/>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158417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a:t>
                      </a:r>
                      <a:r>
                        <a:rPr lang="en-US" sz="3000" b="1" i="0" kern="1200" baseline="0" dirty="0">
                          <a:solidFill>
                            <a:srgbClr val="FFFF99"/>
                          </a:solidFill>
                          <a:latin typeface="+mn-lt"/>
                          <a:ea typeface="+mn-ea"/>
                          <a:cs typeface="+mn-cs"/>
                        </a:rPr>
                        <a:t> priests and the deacons possession circles three times i</a:t>
                      </a:r>
                      <a:r>
                        <a:rPr lang="en-US" sz="3000" b="1" i="0" kern="1200" dirty="0">
                          <a:solidFill>
                            <a:srgbClr val="FFFF99"/>
                          </a:solidFill>
                          <a:latin typeface="+mn-lt"/>
                          <a:ea typeface="+mn-ea"/>
                          <a:cs typeface="+mn-cs"/>
                        </a:rPr>
                        <a:t>n the sanctuary, </a:t>
                      </a:r>
                      <a:r>
                        <a:rPr lang="en-US" sz="3000" b="1" i="0" kern="1200" baseline="0" dirty="0">
                          <a:solidFill>
                            <a:srgbClr val="FFFF99"/>
                          </a:solidFill>
                          <a:latin typeface="+mn-lt"/>
                          <a:ea typeface="+mn-ea"/>
                          <a:cs typeface="+mn-cs"/>
                        </a:rPr>
                        <a:t>followed by three times in the church, then ending with one circle in the sanctuary while </a:t>
                      </a:r>
                      <a:r>
                        <a:rPr lang="en-US" sz="3000" b="1" i="0" kern="1200" dirty="0">
                          <a:solidFill>
                            <a:srgbClr val="FFFF99"/>
                          </a:solidFill>
                          <a:latin typeface="+mn-lt"/>
                          <a:ea typeface="+mn-ea"/>
                          <a:cs typeface="+mn-cs"/>
                        </a:rPr>
                        <a:t>chanting:</a:t>
                      </a:r>
                      <a:br>
                        <a:rPr lang="en-US" sz="3000" b="1" i="0" kern="1200" dirty="0">
                          <a:solidFill>
                            <a:srgbClr val="FFFF99"/>
                          </a:solidFill>
                          <a:latin typeface="+mn-lt"/>
                          <a:ea typeface="+mn-ea"/>
                          <a:cs typeface="+mn-cs"/>
                        </a:rPr>
                      </a:br>
                      <a:r>
                        <a:rPr lang="en-US" sz="3000" b="1" i="0" kern="1200" dirty="0">
                          <a:solidFill>
                            <a:srgbClr val="FFFF99"/>
                          </a:solidFill>
                          <a:latin typeface="+mn-lt"/>
                          <a:ea typeface="+mn-ea"/>
                          <a:cs typeface="+mn-cs"/>
                        </a:rPr>
                        <a:t>“</a:t>
                      </a:r>
                      <a:r>
                        <a:rPr lang="en-US" sz="3000" b="1" i="0" kern="1200" dirty="0" err="1">
                          <a:solidFill>
                            <a:srgbClr val="FFFF99"/>
                          </a:solidFill>
                          <a:latin typeface="+mn-lt"/>
                          <a:ea typeface="+mn-ea"/>
                          <a:cs typeface="+mn-cs"/>
                        </a:rPr>
                        <a:t>Kerie</a:t>
                      </a:r>
                      <a:r>
                        <a:rPr lang="en-US" sz="3000" b="1" i="0" kern="1200" dirty="0">
                          <a:solidFill>
                            <a:srgbClr val="FFFF99"/>
                          </a:solidFill>
                          <a:latin typeface="+mn-lt"/>
                          <a:ea typeface="+mn-ea"/>
                          <a:cs typeface="+mn-cs"/>
                        </a:rPr>
                        <a:t> </a:t>
                      </a:r>
                      <a:r>
                        <a:rPr lang="en-US" sz="3000" b="1" i="0" kern="1200" dirty="0" err="1">
                          <a:solidFill>
                            <a:srgbClr val="FFFF99"/>
                          </a:solidFill>
                          <a:latin typeface="+mn-lt"/>
                          <a:ea typeface="+mn-ea"/>
                          <a:cs typeface="+mn-cs"/>
                        </a:rPr>
                        <a:t>eleyson</a:t>
                      </a:r>
                      <a:r>
                        <a:rPr lang="en-US" sz="3000" b="1" i="0" kern="1200" dirty="0">
                          <a:solidFill>
                            <a:srgbClr val="FFFF99"/>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يدور الكهنة والشمامسة ثلاث مرات داخل الهيكل ثم ثلاث مرات داخل الكنيسة ثم يصعدون إلى الهيكل ويدورون مرة واحدة وهم يرتلون "كيرياليسون"</a:t>
                      </a:r>
                      <a:endParaRPr lang="en-US" sz="30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p:cNvGraphicFramePr>
            <a:graphicFrameLocks noGrp="1"/>
          </p:cNvGraphicFramePr>
          <p:nvPr/>
        </p:nvGraphicFramePr>
        <p:xfrm>
          <a:off x="357188" y="4509120"/>
          <a:ext cx="8429684" cy="1463040"/>
        </p:xfrm>
        <a:graphic>
          <a:graphicData uri="http://schemas.openxmlformats.org/drawingml/2006/table">
            <a:tbl>
              <a:tblPr firstRow="1" bandRow="1">
                <a:tableStyleId>{5C22544A-7EE6-4342-B048-85BDC9FD1C3A}</a:tableStyleId>
              </a:tblPr>
              <a:tblGrid>
                <a:gridCol w="2918668">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550576">
                  <a:extLst>
                    <a:ext uri="{9D8B030D-6E8A-4147-A177-3AD203B41FA5}">
                      <a16:colId xmlns:a16="http://schemas.microsoft.com/office/drawing/2014/main" val="20003"/>
                    </a:ext>
                  </a:extLst>
                </a:gridCol>
              </a:tblGrid>
              <a:tr h="11446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Lord have mercy</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Kerie</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eleyson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ar-AE" sz="3000" dirty="0"/>
                    </a:p>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كيرياليسون</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ar-AE"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يارب ارحم</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5" name="Table 4"/>
          <p:cNvGraphicFramePr>
            <a:graphicFrameLocks noGrp="1"/>
          </p:cNvGraphicFramePr>
          <p:nvPr/>
        </p:nvGraphicFramePr>
        <p:xfrm>
          <a:off x="357188" y="341254"/>
          <a:ext cx="8429684" cy="711482"/>
        </p:xfrm>
        <a:graphic>
          <a:graphicData uri="http://schemas.openxmlformats.org/drawingml/2006/table">
            <a:tbl>
              <a:tblPr firstRow="1" bandRow="1">
                <a:tableStyleId>{5C22544A-7EE6-4342-B048-85BDC9FD1C3A}</a:tableStyleId>
              </a:tblPr>
              <a:tblGrid>
                <a:gridCol w="5294932">
                  <a:extLst>
                    <a:ext uri="{9D8B030D-6E8A-4147-A177-3AD203B41FA5}">
                      <a16:colId xmlns:a16="http://schemas.microsoft.com/office/drawing/2014/main" val="20000"/>
                    </a:ext>
                  </a:extLst>
                </a:gridCol>
                <a:gridCol w="3134752">
                  <a:extLst>
                    <a:ext uri="{9D8B030D-6E8A-4147-A177-3AD203B41FA5}">
                      <a16:colId xmlns:a16="http://schemas.microsoft.com/office/drawing/2014/main" val="20001"/>
                    </a:ext>
                  </a:extLst>
                </a:gridCol>
              </a:tblGrid>
              <a:tr h="7114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dirty="0"/>
                        <a:t>Burial Icon possession</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b="1" i="0" kern="1200" dirty="0">
                          <a:solidFill>
                            <a:schemeClr val="bg1"/>
                          </a:solidFill>
                          <a:latin typeface="+mn-lt"/>
                          <a:ea typeface="+mn-ea"/>
                          <a:cs typeface="+mn-cs"/>
                        </a:rPr>
                        <a:t>دورة أيقونة الدفن</a:t>
                      </a:r>
                      <a:endParaRPr lang="en-US" sz="3000" b="1" i="0" kern="1200" dirty="0">
                        <a:solidFill>
                          <a:schemeClr val="bg1"/>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59320663"/>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204280"/>
          <a:ext cx="8429684" cy="568110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681104">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Golgotha in Hebrew, </a:t>
                      </a:r>
                      <a:r>
                        <a:rPr lang="en-US" sz="3000" b="1" i="0" kern="1200" dirty="0" err="1">
                          <a:solidFill>
                            <a:srgbClr val="FFFF99"/>
                          </a:solidFill>
                          <a:latin typeface="+mn-lt"/>
                          <a:ea typeface="+mn-ea"/>
                          <a:cs typeface="+mn-cs"/>
                        </a:rPr>
                        <a:t>kranion</a:t>
                      </a:r>
                      <a:r>
                        <a:rPr lang="en-US" sz="3000" b="1" i="0" kern="1200" dirty="0">
                          <a:solidFill>
                            <a:srgbClr val="FFFF99"/>
                          </a:solidFill>
                          <a:latin typeface="+mn-lt"/>
                          <a:ea typeface="+mn-ea"/>
                          <a:cs typeface="+mn-cs"/>
                        </a:rPr>
                        <a:t> in Greek, the place where You were crucified, O Lord. You stretched out Your hands, </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Gholghotha</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emmet</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hebre-os</a:t>
                      </a:r>
                      <a:r>
                        <a:rPr lang="en-US" sz="3000" b="1" u="none" kern="1200" baseline="0" dirty="0">
                          <a:solidFill>
                            <a:schemeClr val="bg1"/>
                          </a:solidFill>
                          <a:latin typeface="+mn-lt"/>
                          <a:ea typeface="+mn-ea"/>
                          <a:cs typeface="+mn-cs"/>
                        </a:rPr>
                        <a:t> pi-</a:t>
                      </a:r>
                      <a:r>
                        <a:rPr lang="en-US" sz="3000" b="1" u="none" kern="1200" baseline="0" dirty="0" err="1">
                          <a:solidFill>
                            <a:schemeClr val="bg1"/>
                          </a:solidFill>
                          <a:latin typeface="+mn-lt"/>
                          <a:ea typeface="+mn-ea"/>
                          <a:cs typeface="+mn-cs"/>
                        </a:rPr>
                        <a:t>ekranion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emmet</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enin</a:t>
                      </a:r>
                      <a:r>
                        <a:rPr lang="en-US" sz="3000" b="1" u="none" kern="1200" baseline="0" dirty="0">
                          <a:solidFill>
                            <a:schemeClr val="bg1"/>
                          </a:solidFill>
                          <a:latin typeface="+mn-lt"/>
                          <a:ea typeface="+mn-ea"/>
                          <a:cs typeface="+mn-cs"/>
                        </a:rPr>
                        <a:t> pima </a:t>
                      </a:r>
                      <a:r>
                        <a:rPr lang="en-US" sz="3000" b="1" u="none" kern="1200" baseline="0" dirty="0" err="1">
                          <a:solidFill>
                            <a:schemeClr val="bg1"/>
                          </a:solidFill>
                          <a:latin typeface="+mn-lt"/>
                          <a:ea typeface="+mn-ea"/>
                          <a:cs typeface="+mn-cs"/>
                        </a:rPr>
                        <a:t>etav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ashk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Pchoic</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enkhitf</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Akforsh</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ennek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jeeg</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evol</a:t>
                      </a:r>
                      <a:r>
                        <a:rPr lang="en-US" sz="3000" b="1" u="none" kern="1200" baseline="0" dirty="0">
                          <a:solidFill>
                            <a:schemeClr val="bg1"/>
                          </a:solidFill>
                          <a:latin typeface="+mn-lt"/>
                          <a:ea typeface="+mn-ea"/>
                          <a:cs typeface="+mn-cs"/>
                        </a:rPr>
                        <a: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غولغوثا أم ميت هيفريوس. بى اكرانيون ام ميت أووى نين. بى ما ايتاف اشك ابشويس انخيتف. أك فورش إن نيك جيج ايفول.</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الجلجلة بالعبرانية والأقرانيون باليونانية الموضع الذى صلبت فيه يارب بسطت يديك</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102756" y="46896"/>
          <a:ext cx="8861732" cy="1005840"/>
        </p:xfrm>
        <a:graphic>
          <a:graphicData uri="http://schemas.openxmlformats.org/drawingml/2006/table">
            <a:tbl>
              <a:tblPr firstRow="1" bandRow="1">
                <a:tableStyleId>{5C22544A-7EE6-4342-B048-85BDC9FD1C3A}</a:tableStyleId>
              </a:tblPr>
              <a:tblGrid>
                <a:gridCol w="4397236">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8640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The Burial Hymn</a:t>
                      </a:r>
                    </a:p>
                    <a:p>
                      <a:pPr marL="0" marR="0" indent="0" algn="ctr" defTabSz="914400" rtl="0" eaLnBrk="1" fontAlgn="auto" latinLnBrk="0" hangingPunct="1">
                        <a:lnSpc>
                          <a:spcPct val="100000"/>
                        </a:lnSpc>
                        <a:spcBef>
                          <a:spcPts val="0"/>
                        </a:spcBef>
                        <a:spcAft>
                          <a:spcPts val="0"/>
                        </a:spcAft>
                        <a:buClrTx/>
                        <a:buSzTx/>
                        <a:buFontTx/>
                        <a:buNone/>
                        <a:tabLst/>
                        <a:defRPr/>
                      </a:pPr>
                      <a:r>
                        <a:rPr lang="en-US" sz="3000" b="1" i="0" u="sng" kern="1200" baseline="0" dirty="0">
                          <a:solidFill>
                            <a:srgbClr val="FFFF00"/>
                          </a:solidFill>
                          <a:latin typeface="+mn-lt"/>
                          <a:ea typeface="+mn-ea"/>
                          <a:cs typeface="+mn-cs"/>
                        </a:rPr>
                        <a:t>“</a:t>
                      </a:r>
                      <a:r>
                        <a:rPr lang="en-US" sz="3000" b="1" i="0" u="sng" kern="1200" baseline="0" dirty="0" err="1">
                          <a:solidFill>
                            <a:srgbClr val="FFFF00"/>
                          </a:solidFill>
                          <a:latin typeface="+mn-lt"/>
                          <a:ea typeface="+mn-ea"/>
                          <a:cs typeface="+mn-cs"/>
                        </a:rPr>
                        <a:t>Gholghotha</a:t>
                      </a:r>
                      <a:r>
                        <a:rPr lang="en-US" sz="3000" b="1" i="0" u="sng" kern="1200" baseline="0" dirty="0">
                          <a:solidFill>
                            <a:srgbClr val="FFFF00"/>
                          </a:solidFill>
                          <a:latin typeface="+mn-lt"/>
                          <a:ea typeface="+mn-ea"/>
                          <a:cs typeface="+mn-cs"/>
                        </a:rPr>
                        <a:t>” hymn</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قانون الدفنة</a:t>
                      </a:r>
                      <a:endParaRPr lang="en-US" sz="3000" u="sng" dirty="0">
                        <a:solidFill>
                          <a:srgbClr val="FFFF00"/>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ar-AE" sz="3000" u="sng" dirty="0">
                          <a:solidFill>
                            <a:srgbClr val="FFFF00"/>
                          </a:solidFill>
                        </a:rPr>
                        <a:t>لحن "غولغوثا"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81686184"/>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and crucified two thieves with You; one on Your right side, the other on Your left, and You, O good savior, in the midst.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dirty="0" err="1">
                          <a:solidFill>
                            <a:schemeClr val="bg1"/>
                          </a:solidFill>
                          <a:latin typeface="+mn-lt"/>
                          <a:ea typeface="+mn-ea"/>
                          <a:cs typeface="+mn-cs"/>
                        </a:rPr>
                        <a:t>Afishi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nemak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keconi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esnav</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Catek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owi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nam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nem</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catek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gachi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Enthok</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ekki</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khen</a:t>
                      </a:r>
                      <a:r>
                        <a:rPr lang="en-US" sz="3000" b="1" u="none" kern="1200" baseline="0" dirty="0">
                          <a:solidFill>
                            <a:schemeClr val="bg1"/>
                          </a:solidFill>
                          <a:latin typeface="+mn-lt"/>
                          <a:ea typeface="+mn-ea"/>
                          <a:cs typeface="+mn-cs"/>
                        </a:rPr>
                        <a:t> too-</a:t>
                      </a:r>
                      <a:r>
                        <a:rPr lang="en-US" sz="3000" b="1" u="none" kern="1200" baseline="0" dirty="0" err="1">
                          <a:solidFill>
                            <a:schemeClr val="bg1"/>
                          </a:solidFill>
                          <a:latin typeface="+mn-lt"/>
                          <a:ea typeface="+mn-ea"/>
                          <a:cs typeface="+mn-cs"/>
                        </a:rPr>
                        <a:t>meety</a:t>
                      </a:r>
                      <a:r>
                        <a:rPr lang="en-US" sz="3000" b="1" u="none" kern="1200" baseline="0" dirty="0">
                          <a:solidFill>
                            <a:schemeClr val="bg1"/>
                          </a:solidFill>
                          <a:latin typeface="+mn-lt"/>
                          <a:ea typeface="+mn-ea"/>
                          <a:cs typeface="+mn-cs"/>
                        </a:rPr>
                        <a:t> O </a:t>
                      </a:r>
                      <a:r>
                        <a:rPr lang="en-US" sz="3000" b="1" u="none" kern="1200" baseline="0" dirty="0" err="1">
                          <a:solidFill>
                            <a:schemeClr val="bg1"/>
                          </a:solidFill>
                          <a:latin typeface="+mn-lt"/>
                          <a:ea typeface="+mn-ea"/>
                          <a:cs typeface="+mn-cs"/>
                        </a:rPr>
                        <a:t>Pisoteer</a:t>
                      </a:r>
                      <a:r>
                        <a:rPr lang="en-US" sz="3000" b="1" u="none" kern="1200" baseline="0" dirty="0">
                          <a:solidFill>
                            <a:schemeClr val="bg1"/>
                          </a:solidFill>
                          <a:latin typeface="+mn-lt"/>
                          <a:ea typeface="+mn-ea"/>
                          <a:cs typeface="+mn-cs"/>
                        </a:rPr>
                        <a:t> </a:t>
                      </a:r>
                      <a:r>
                        <a:rPr lang="en-US" sz="3000" b="1" u="none" kern="1200" baseline="0" dirty="0" err="1">
                          <a:solidFill>
                            <a:schemeClr val="bg1"/>
                          </a:solidFill>
                          <a:latin typeface="+mn-lt"/>
                          <a:ea typeface="+mn-ea"/>
                          <a:cs typeface="+mn-cs"/>
                        </a:rPr>
                        <a:t>enaghathos</a:t>
                      </a:r>
                      <a:endParaRPr lang="en-US" sz="3000" b="1" kern="1200" baseline="0" dirty="0">
                        <a:solidFill>
                          <a:schemeClr val="bg1"/>
                        </a:solidFill>
                        <a:latin typeface="+mn-lt"/>
                        <a:ea typeface="+mn-ea"/>
                        <a:cs typeface="+mn-cs"/>
                      </a:endParaRPr>
                    </a:p>
                    <a:p>
                      <a:pPr algn="just"/>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آف ايشى نيماك أن كى سونى اسناف. ساتيك أووى نام نيم ساتيك جاتشى. انثوك إك كى خين توميتى أوبى سوتير أن اغاثوس</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i="0" kern="1200" dirty="0">
                          <a:solidFill>
                            <a:srgbClr val="FFFF99"/>
                          </a:solidFill>
                          <a:latin typeface="+mn-lt"/>
                          <a:ea typeface="+mn-ea"/>
                          <a:cs typeface="+mn-cs"/>
                        </a:rPr>
                        <a:t>وصلبوا معك لصين عن يمينك وعن يسارك وانت كائن فى الوسط أيها المخلص الصالح.</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2773757"/>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a:t>
                      </a: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a:t>
                      </a: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5851537"/>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The right-hand thief cried out saying: Remember me, O my Lord, remember me, O my savior, remember me, O my King, when You come into Your Kingdom.</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Af-oosh</a:t>
                      </a:r>
                      <a:r>
                        <a:rPr lang="en-US" sz="2600" baseline="0" dirty="0"/>
                        <a:t> </a:t>
                      </a:r>
                      <a:r>
                        <a:rPr lang="en-US" sz="2600" baseline="0" dirty="0" err="1"/>
                        <a:t>evol</a:t>
                      </a:r>
                      <a:r>
                        <a:rPr lang="en-US" sz="2600" baseline="0" dirty="0"/>
                        <a:t> </a:t>
                      </a:r>
                      <a:r>
                        <a:rPr lang="en-US" sz="2600" baseline="0" dirty="0" err="1"/>
                        <a:t>enje</a:t>
                      </a:r>
                      <a:r>
                        <a:rPr lang="en-US" sz="2600" baseline="0" dirty="0"/>
                        <a:t> pi coni </a:t>
                      </a:r>
                      <a:r>
                        <a:rPr lang="en-US" sz="2600" baseline="0" dirty="0" err="1"/>
                        <a:t>esa-owi</a:t>
                      </a:r>
                      <a:r>
                        <a:rPr lang="en-US" sz="2600" baseline="0" dirty="0"/>
                        <a:t> </a:t>
                      </a:r>
                      <a:r>
                        <a:rPr lang="en-US" sz="2600" baseline="0" dirty="0" err="1"/>
                        <a:t>nam</a:t>
                      </a:r>
                      <a:r>
                        <a:rPr lang="en-US" sz="2600" baseline="0" dirty="0"/>
                        <a:t> </a:t>
                      </a:r>
                      <a:r>
                        <a:rPr lang="en-US" sz="2600" baseline="0" dirty="0" err="1"/>
                        <a:t>efjw</a:t>
                      </a:r>
                      <a:r>
                        <a:rPr lang="en-US" sz="2600" baseline="0" dirty="0"/>
                        <a:t> </a:t>
                      </a:r>
                      <a:r>
                        <a:rPr lang="en-US" sz="2600" baseline="0" dirty="0" err="1"/>
                        <a:t>emmos</a:t>
                      </a:r>
                      <a:r>
                        <a:rPr lang="en-US" sz="2600" baseline="0" dirty="0"/>
                        <a:t>: Je </a:t>
                      </a:r>
                      <a:r>
                        <a:rPr lang="en-US" sz="2600" baseline="0" dirty="0" err="1"/>
                        <a:t>ari</a:t>
                      </a:r>
                      <a:r>
                        <a:rPr lang="en-US" sz="2600" baseline="0" dirty="0"/>
                        <a:t> </a:t>
                      </a:r>
                      <a:r>
                        <a:rPr lang="en-US" sz="2600" baseline="0" dirty="0" err="1"/>
                        <a:t>pamevi</a:t>
                      </a:r>
                      <a:r>
                        <a:rPr lang="en-US" sz="2600" baseline="0" dirty="0"/>
                        <a:t> o </a:t>
                      </a:r>
                      <a:r>
                        <a:rPr lang="en-US" sz="2600" baseline="0" dirty="0" err="1"/>
                        <a:t>Pachoic</a:t>
                      </a:r>
                      <a:r>
                        <a:rPr lang="en-US" sz="2600" baseline="0" dirty="0"/>
                        <a:t>, </a:t>
                      </a:r>
                      <a:r>
                        <a:rPr lang="en-US" sz="2600" baseline="0" dirty="0" err="1"/>
                        <a:t>ari</a:t>
                      </a:r>
                      <a:r>
                        <a:rPr lang="en-US" sz="2600" baseline="0" dirty="0"/>
                        <a:t> </a:t>
                      </a:r>
                      <a:r>
                        <a:rPr lang="en-US" sz="2600" baseline="0" dirty="0" err="1"/>
                        <a:t>pamevi</a:t>
                      </a:r>
                      <a:r>
                        <a:rPr lang="en-US" sz="2600" baseline="0" dirty="0"/>
                        <a:t> O </a:t>
                      </a:r>
                      <a:r>
                        <a:rPr lang="en-US" sz="2600" baseline="0" dirty="0" err="1"/>
                        <a:t>Pacoteer</a:t>
                      </a:r>
                      <a:r>
                        <a:rPr lang="en-US" sz="2600" baseline="0" dirty="0"/>
                        <a:t>, </a:t>
                      </a:r>
                      <a:r>
                        <a:rPr lang="en-US" sz="2600" baseline="0" dirty="0" err="1"/>
                        <a:t>ari</a:t>
                      </a:r>
                      <a:r>
                        <a:rPr lang="en-US" sz="2600" baseline="0" dirty="0"/>
                        <a:t> </a:t>
                      </a:r>
                      <a:r>
                        <a:rPr lang="en-US" sz="2600" baseline="0" dirty="0" err="1"/>
                        <a:t>pamevi</a:t>
                      </a:r>
                      <a:r>
                        <a:rPr lang="en-US" sz="2600" baseline="0" dirty="0"/>
                        <a:t> O Pa-</a:t>
                      </a:r>
                      <a:r>
                        <a:rPr lang="en-US" sz="2600" baseline="0" dirty="0" err="1"/>
                        <a:t>ouro</a:t>
                      </a:r>
                      <a:r>
                        <a:rPr lang="en-US" sz="2600" baseline="0" dirty="0"/>
                        <a:t> </a:t>
                      </a:r>
                      <a:r>
                        <a:rPr lang="en-US" sz="2600" baseline="0" dirty="0" err="1"/>
                        <a:t>Akshan</a:t>
                      </a:r>
                      <a:r>
                        <a:rPr lang="en-US" sz="2600" baseline="0" dirty="0"/>
                        <a:t> </a:t>
                      </a:r>
                      <a:r>
                        <a:rPr lang="en-US" sz="2600" baseline="0" dirty="0" err="1"/>
                        <a:t>ei</a:t>
                      </a:r>
                      <a:r>
                        <a:rPr lang="en-US" sz="2600" baseline="0" dirty="0"/>
                        <a:t> </a:t>
                      </a:r>
                      <a:r>
                        <a:rPr lang="en-US" sz="2600" baseline="0" dirty="0" err="1"/>
                        <a:t>khen</a:t>
                      </a:r>
                      <a:r>
                        <a:rPr lang="en-US" sz="2600" baseline="0" dirty="0"/>
                        <a:t> </a:t>
                      </a:r>
                      <a:r>
                        <a:rPr lang="en-US" sz="2600" baseline="0" dirty="0" err="1"/>
                        <a:t>tek</a:t>
                      </a:r>
                      <a:r>
                        <a:rPr lang="en-US" sz="2600" baseline="0" dirty="0"/>
                        <a:t> met </a:t>
                      </a:r>
                      <a:r>
                        <a:rPr lang="en-US" sz="2600" baseline="0" dirty="0" err="1"/>
                        <a:t>ouro</a:t>
                      </a:r>
                      <a:r>
                        <a:rPr lang="en-US" sz="2600" baseline="0" dirty="0"/>
                        <a:t>.</a:t>
                      </a:r>
                      <a:endParaRPr lang="en-US" sz="2600" dirty="0"/>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t>آف أوش ايفول انجى بى سونى. ات سا أووى نام إف جو امموس: جى آرى باميفئى أو باشويس، آرى باميفئى أو با سوتير. آرى باميفئى أو با أورو، آك شان إى خين أو تيك ميت أورو.</a:t>
                      </a: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 فصرخ اللص اليمين قائلًا،  اذكرني يا مخلصي،</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 اذكرني يا ربي،</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اذكرني يا ملكي متى جئت في ملكوتك </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42327788"/>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The Lord answered him in a lowly voice saying: This day you will be with Me in Paradise.</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Af-er</a:t>
                      </a:r>
                      <a:r>
                        <a:rPr lang="en-US" sz="2600" dirty="0"/>
                        <a:t> </a:t>
                      </a:r>
                      <a:r>
                        <a:rPr lang="en-US" sz="2600" dirty="0" err="1"/>
                        <a:t>ou-onaf</a:t>
                      </a:r>
                      <a:r>
                        <a:rPr lang="en-US" sz="2600" dirty="0"/>
                        <a:t> </a:t>
                      </a:r>
                      <a:r>
                        <a:rPr lang="en-US" sz="2600" dirty="0" err="1"/>
                        <a:t>enje</a:t>
                      </a:r>
                      <a:r>
                        <a:rPr lang="en-US" sz="2600" dirty="0"/>
                        <a:t> </a:t>
                      </a:r>
                      <a:r>
                        <a:rPr lang="en-US" sz="2600" dirty="0" err="1"/>
                        <a:t>Pchoic</a:t>
                      </a:r>
                      <a:r>
                        <a:rPr lang="en-US" sz="2600" dirty="0"/>
                        <a:t> </a:t>
                      </a:r>
                      <a:r>
                        <a:rPr lang="en-US" sz="2600" dirty="0" err="1"/>
                        <a:t>khen</a:t>
                      </a:r>
                      <a:r>
                        <a:rPr lang="en-US" sz="2600" dirty="0"/>
                        <a:t> o </a:t>
                      </a:r>
                      <a:r>
                        <a:rPr lang="en-US" sz="2600" dirty="0" err="1"/>
                        <a:t>esmi</a:t>
                      </a:r>
                      <a:r>
                        <a:rPr lang="en-US" sz="2600" dirty="0"/>
                        <a:t> </a:t>
                      </a:r>
                      <a:r>
                        <a:rPr lang="en-US" sz="2600" dirty="0" err="1"/>
                        <a:t>emmet</a:t>
                      </a:r>
                      <a:r>
                        <a:rPr lang="en-US" sz="2600" dirty="0"/>
                        <a:t> rem </a:t>
                      </a:r>
                      <a:r>
                        <a:rPr lang="en-US" sz="2600" dirty="0" err="1"/>
                        <a:t>rafsh</a:t>
                      </a:r>
                      <a:r>
                        <a:rPr lang="en-US" sz="2600" dirty="0"/>
                        <a:t> je </a:t>
                      </a:r>
                      <a:r>
                        <a:rPr lang="en-US" sz="2600" dirty="0" err="1"/>
                        <a:t>emfo-ou</a:t>
                      </a:r>
                      <a:r>
                        <a:rPr lang="en-US" sz="2600" dirty="0"/>
                        <a:t> </a:t>
                      </a:r>
                      <a:r>
                        <a:rPr lang="en-US" sz="2600" dirty="0" err="1"/>
                        <a:t>ek</a:t>
                      </a:r>
                      <a:r>
                        <a:rPr lang="en-US" sz="2600" dirty="0"/>
                        <a:t> e </a:t>
                      </a:r>
                      <a:r>
                        <a:rPr lang="en-US" sz="2600" dirty="0" err="1"/>
                        <a:t>shopi</a:t>
                      </a:r>
                      <a:r>
                        <a:rPr lang="en-US" sz="2600" dirty="0"/>
                        <a:t> </a:t>
                      </a:r>
                      <a:r>
                        <a:rPr lang="en-US" sz="2600" dirty="0" err="1"/>
                        <a:t>nemi</a:t>
                      </a:r>
                      <a:r>
                        <a:rPr lang="en-US" sz="2600" dirty="0"/>
                        <a:t> </a:t>
                      </a:r>
                      <a:r>
                        <a:rPr lang="en-US" sz="2600" dirty="0" err="1"/>
                        <a:t>en</a:t>
                      </a:r>
                      <a:r>
                        <a:rPr lang="en-US" sz="2600" dirty="0"/>
                        <a:t> </a:t>
                      </a:r>
                      <a:r>
                        <a:rPr lang="en-US" sz="2600" dirty="0" err="1"/>
                        <a:t>ehri</a:t>
                      </a:r>
                      <a:r>
                        <a:rPr lang="en-US" sz="2600" dirty="0"/>
                        <a:t> </a:t>
                      </a:r>
                      <a:r>
                        <a:rPr lang="en-US" sz="2600" dirty="0" err="1"/>
                        <a:t>khen</a:t>
                      </a:r>
                      <a:r>
                        <a:rPr lang="en-US" sz="2600" dirty="0"/>
                        <a:t> ta met </a:t>
                      </a:r>
                      <a:r>
                        <a:rPr lang="en-US" sz="2600" dirty="0" err="1"/>
                        <a:t>ouro</a:t>
                      </a:r>
                      <a:r>
                        <a:rPr lang="en-US" sz="2600" dirty="0"/>
                        <a:t>.</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t>آف إير أوؤو ناف انجى أبشويس، خين او اسمى ام ميت ريم رافش: جى إم فوؤو إك آى شوبى نيمى، ان اهرى خين تاميت أورو. </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آجابه الرب بصوت وديع انك اليوم تكون معى فى ملكوتى.</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47224526"/>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i="0" kern="1200" dirty="0">
                          <a:solidFill>
                            <a:srgbClr val="FFFF99"/>
                          </a:solidFill>
                          <a:latin typeface="+mn-lt"/>
                          <a:ea typeface="+mn-ea"/>
                          <a:cs typeface="+mn-cs"/>
                        </a:rPr>
                        <a:t>now and ever and unto the ages of</a:t>
                      </a:r>
                      <a:r>
                        <a:rPr lang="en-US" sz="3300" b="1" i="0" kern="1200" baseline="0" dirty="0">
                          <a:solidFill>
                            <a:srgbClr val="FFFF99"/>
                          </a:solidFill>
                          <a:latin typeface="+mn-lt"/>
                          <a:ea typeface="+mn-ea"/>
                          <a:cs typeface="+mn-cs"/>
                        </a:rPr>
                        <a:t> </a:t>
                      </a:r>
                      <a:r>
                        <a:rPr lang="en-US" sz="3300" b="1" i="0" kern="1200" dirty="0">
                          <a:solidFill>
                            <a:srgbClr val="FFFF99"/>
                          </a:solidFill>
                          <a:latin typeface="+mn-lt"/>
                          <a:ea typeface="+mn-ea"/>
                          <a:cs typeface="+mn-cs"/>
                        </a:rPr>
                        <a:t>the ages. Amen. </a:t>
                      </a:r>
                      <a:endParaRPr lang="en-US" sz="33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nin</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ictos</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onas</a:t>
                      </a:r>
                      <a:r>
                        <a:rPr lang="en-US" sz="3300" b="1" u="none" kern="1200" baseline="0" dirty="0">
                          <a:solidFill>
                            <a:schemeClr val="bg1"/>
                          </a:solidFill>
                          <a:latin typeface="+mn-lt"/>
                          <a:ea typeface="+mn-ea"/>
                          <a:cs typeface="+mn-cs"/>
                        </a:rPr>
                        <a:t> ton </a:t>
                      </a:r>
                      <a:r>
                        <a:rPr lang="en-US" sz="3300" b="1" u="none" kern="1200" baseline="0" dirty="0" err="1">
                          <a:solidFill>
                            <a:schemeClr val="bg1"/>
                          </a:solidFill>
                          <a:latin typeface="+mn-lt"/>
                          <a:ea typeface="+mn-ea"/>
                          <a:cs typeface="+mn-cs"/>
                        </a:rPr>
                        <a:t>ei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onon</a:t>
                      </a:r>
                      <a:r>
                        <a:rPr lang="en-US" sz="3300" b="1" u="none" kern="1200" baseline="0" dirty="0">
                          <a:solidFill>
                            <a:schemeClr val="bg1"/>
                          </a:solidFill>
                          <a:latin typeface="+mn-lt"/>
                          <a:ea typeface="+mn-ea"/>
                          <a:cs typeface="+mn-cs"/>
                        </a:rPr>
                        <a:t> Amen</a:t>
                      </a: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كى نين كى آ إى كى اسطوس إى اوناس طون إى اونون آمين</a:t>
                      </a: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الآن وكل اوان وإلي دهر الدهور. آمين.</a:t>
                      </a:r>
                      <a:endParaRPr lang="en-US" sz="3500"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0646887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221032354"/>
              </p:ext>
            </p:extLst>
          </p:nvPr>
        </p:nvGraphicFramePr>
        <p:xfrm>
          <a:off x="357188" y="116632"/>
          <a:ext cx="8429684" cy="55778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144016">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a:solidFill>
                            <a:srgbClr val="FFFF99"/>
                          </a:solidFill>
                          <a:latin typeface="+mn-lt"/>
                          <a:ea typeface="+mn-ea"/>
                          <a:cs typeface="+mn-cs"/>
                        </a:rPr>
                        <a:t>our holy Roman fathers Maximus and Dometius, Abba Moses, Abba John Kame, Abba Daniel,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u="none" kern="1200" baseline="0">
                          <a:solidFill>
                            <a:schemeClr val="bg1"/>
                          </a:solidFill>
                          <a:latin typeface="+mn-lt"/>
                          <a:ea typeface="+mn-ea"/>
                          <a:cs typeface="+mn-cs"/>
                        </a:rPr>
                        <a:t>nenyoti ethowab en-romeos Maximos nem Dometios, avva Mosee, avva Yoannes Kame, avva Daniel, </a:t>
                      </a:r>
                      <a:endParaRPr lang="fi-FI" sz="30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chemeClr val="bg1"/>
                          </a:solidFill>
                        </a:rPr>
                        <a:t>نين يوتي إثواب إنروميوس، ماكسيموس نيم دوميتيوس، أفا موسي، أفا يؤانس كامي، أفا دانييل</a:t>
                      </a:r>
                      <a:endParaRPr lang="en-CA" sz="3000" b="1"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b="1">
                          <a:solidFill>
                            <a:srgbClr val="FFFF99"/>
                          </a:solidFill>
                        </a:rPr>
                        <a:t>أبوانا القديسان الروميان مكسيموس ودوماديوس، أنبا موسى، أنبا يؤانس كاما، أنبا دانيال</a:t>
                      </a:r>
                      <a:endParaRPr lang="en-CA" sz="3000" b="1" dirty="0">
                        <a:solidFill>
                          <a:srgbClr val="FFFF99"/>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30573463"/>
      </p:ext>
    </p:extLst>
  </p:cSld>
  <p:clrMapOvr>
    <a:masterClrMapping/>
  </p:clrMapOvr>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9224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The righteous Joseph and Nicodemus came took away the Body of Christ, wrapped it in linen cloths with spices, and put it in a sepulcher</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Af-ei</a:t>
                      </a:r>
                      <a:r>
                        <a:rPr lang="en-US" sz="2600" baseline="0" dirty="0"/>
                        <a:t> </a:t>
                      </a:r>
                      <a:r>
                        <a:rPr lang="en-US" sz="2600" baseline="0" dirty="0" err="1"/>
                        <a:t>enje</a:t>
                      </a:r>
                      <a:r>
                        <a:rPr lang="en-US" sz="2600" baseline="0" dirty="0"/>
                        <a:t> </a:t>
                      </a:r>
                      <a:r>
                        <a:rPr lang="en-US" sz="2600" baseline="0" dirty="0" err="1"/>
                        <a:t>ni</a:t>
                      </a:r>
                      <a:r>
                        <a:rPr lang="en-US" sz="2600" baseline="0" dirty="0"/>
                        <a:t> zee-</a:t>
                      </a:r>
                      <a:r>
                        <a:rPr lang="en-US" sz="2600" baseline="0" dirty="0" err="1"/>
                        <a:t>keos</a:t>
                      </a:r>
                      <a:r>
                        <a:rPr lang="en-US" sz="2600" baseline="0" dirty="0"/>
                        <a:t> </a:t>
                      </a:r>
                      <a:r>
                        <a:rPr lang="en-US" sz="2600" baseline="0" dirty="0" err="1"/>
                        <a:t>Iousef</a:t>
                      </a:r>
                      <a:r>
                        <a:rPr lang="en-US" sz="2600" baseline="0" dirty="0"/>
                        <a:t> </a:t>
                      </a:r>
                      <a:r>
                        <a:rPr lang="en-US" sz="2600" baseline="0" dirty="0" err="1"/>
                        <a:t>nem</a:t>
                      </a:r>
                      <a:r>
                        <a:rPr lang="en-US" sz="2600" baseline="0" dirty="0"/>
                        <a:t> </a:t>
                      </a:r>
                      <a:r>
                        <a:rPr lang="en-US" sz="2600" baseline="0" dirty="0" err="1"/>
                        <a:t>Nikodemos</a:t>
                      </a:r>
                      <a:r>
                        <a:rPr lang="en-US" sz="2600" baseline="0" dirty="0"/>
                        <a:t> </a:t>
                      </a:r>
                      <a:r>
                        <a:rPr lang="en-US" sz="2600" baseline="0" dirty="0" err="1"/>
                        <a:t>av</a:t>
                      </a:r>
                      <a:r>
                        <a:rPr lang="en-US" sz="2600" baseline="0" dirty="0"/>
                        <a:t>-chi </a:t>
                      </a:r>
                      <a:r>
                        <a:rPr lang="en-US" sz="2600" baseline="0" dirty="0" err="1"/>
                        <a:t>entsarx</a:t>
                      </a:r>
                      <a:r>
                        <a:rPr lang="en-US" sz="2600" baseline="0" dirty="0"/>
                        <a:t> </a:t>
                      </a:r>
                      <a:r>
                        <a:rPr lang="en-US" sz="2600" baseline="0" dirty="0" err="1"/>
                        <a:t>ente</a:t>
                      </a:r>
                      <a:r>
                        <a:rPr lang="en-US" sz="2600" baseline="0" dirty="0"/>
                        <a:t> </a:t>
                      </a:r>
                      <a:r>
                        <a:rPr lang="en-US" sz="2600" baseline="0" dirty="0" err="1"/>
                        <a:t>Pikhrestos</a:t>
                      </a:r>
                      <a:r>
                        <a:rPr lang="en-US" sz="2600" baseline="0" dirty="0"/>
                        <a:t>, </a:t>
                      </a:r>
                      <a:r>
                        <a:rPr lang="en-US" sz="2600" baseline="0" dirty="0" err="1"/>
                        <a:t>av-ti</a:t>
                      </a:r>
                      <a:r>
                        <a:rPr lang="en-US" sz="2600" baseline="0" dirty="0"/>
                        <a:t> </a:t>
                      </a:r>
                      <a:r>
                        <a:rPr lang="en-US" sz="2600" baseline="0" dirty="0" err="1"/>
                        <a:t>en</a:t>
                      </a:r>
                      <a:r>
                        <a:rPr lang="en-US" sz="2600" baseline="0" dirty="0"/>
                        <a:t> </a:t>
                      </a:r>
                      <a:r>
                        <a:rPr lang="en-US" sz="2600" baseline="0" dirty="0" err="1"/>
                        <a:t>ou-sojen</a:t>
                      </a:r>
                      <a:r>
                        <a:rPr lang="en-US" sz="2600" baseline="0" dirty="0"/>
                        <a:t> e-</a:t>
                      </a:r>
                      <a:r>
                        <a:rPr lang="en-US" sz="2600" baseline="0" dirty="0" err="1"/>
                        <a:t>ehri</a:t>
                      </a:r>
                      <a:r>
                        <a:rPr lang="en-US" sz="2600" baseline="0" dirty="0"/>
                        <a:t> </a:t>
                      </a:r>
                      <a:r>
                        <a:rPr lang="en-US" sz="2600" baseline="0" dirty="0" err="1"/>
                        <a:t>ejof</a:t>
                      </a:r>
                      <a:r>
                        <a:rPr lang="en-US" sz="2600" baseline="0" dirty="0"/>
                        <a:t>. Av-</a:t>
                      </a:r>
                      <a:r>
                        <a:rPr lang="en-US" sz="2600" baseline="0" dirty="0" err="1"/>
                        <a:t>kosf</a:t>
                      </a:r>
                      <a:r>
                        <a:rPr lang="en-US" sz="2600" baseline="0" dirty="0"/>
                        <a:t> </a:t>
                      </a:r>
                      <a:r>
                        <a:rPr lang="en-US" sz="2600" baseline="0" dirty="0" err="1"/>
                        <a:t>avkaf</a:t>
                      </a:r>
                      <a:r>
                        <a:rPr lang="en-US" sz="2600" baseline="0" dirty="0"/>
                        <a:t> </a:t>
                      </a:r>
                      <a:r>
                        <a:rPr lang="en-US" sz="2600" baseline="0" dirty="0" err="1"/>
                        <a:t>khen</a:t>
                      </a:r>
                      <a:r>
                        <a:rPr lang="en-US" sz="2600" baseline="0" dirty="0"/>
                        <a:t> </a:t>
                      </a:r>
                      <a:r>
                        <a:rPr lang="en-US" sz="2600" baseline="0" dirty="0" err="1"/>
                        <a:t>ou</a:t>
                      </a:r>
                      <a:r>
                        <a:rPr lang="en-US" sz="2600" baseline="0" dirty="0"/>
                        <a:t> </a:t>
                      </a:r>
                      <a:r>
                        <a:rPr lang="en-US" sz="2600" baseline="0" dirty="0" err="1"/>
                        <a:t>emhav</a:t>
                      </a:r>
                      <a:r>
                        <a:rPr lang="en-US" sz="2600" baseline="0" dirty="0"/>
                        <a:t>.</a:t>
                      </a:r>
                      <a:endParaRPr lang="en-US" sz="2600" dirty="0"/>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آف اى انجى نى ذيكيئوس يوسيف نيم نيكوديموس، أف تشى ان ات ساركس انتى بى اخرستوس. اف تى ام بى سوجين اى اهرى ايجوف. اف كوسف اف كاف خين أو أمهاف.</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أتيا الصديقان: يوسف ونيقوديموس: واخذا جسد المسيح: وجعلا عليه طيباً: وكفناه ووضعاه فى قبر</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85036536"/>
      </p:ext>
    </p:extLst>
  </p:cSld>
  <p:clrMapOvr>
    <a:masterClrMapping/>
  </p:clrMapOvr>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 and praised Him saying, "Holy God, Holy Mighty, Holy Immortal, who was crucified for us, have mercy on us."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r>
                        <a:rPr lang="en-US" sz="2600" dirty="0" err="1"/>
                        <a:t>Evhos</a:t>
                      </a:r>
                      <a:r>
                        <a:rPr lang="en-US" sz="2600" dirty="0"/>
                        <a:t> </a:t>
                      </a:r>
                      <a:r>
                        <a:rPr lang="en-US" sz="2600" dirty="0" err="1"/>
                        <a:t>erof</a:t>
                      </a:r>
                      <a:r>
                        <a:rPr lang="en-US" sz="2600" dirty="0"/>
                        <a:t> </a:t>
                      </a:r>
                      <a:r>
                        <a:rPr lang="en-US" sz="2600" dirty="0" err="1"/>
                        <a:t>evjw</a:t>
                      </a:r>
                      <a:r>
                        <a:rPr lang="en-US" sz="2600" dirty="0"/>
                        <a:t> </a:t>
                      </a:r>
                      <a:r>
                        <a:rPr lang="en-US" sz="2600" dirty="0" err="1"/>
                        <a:t>emmos</a:t>
                      </a:r>
                      <a:r>
                        <a:rPr lang="en-US" sz="2600" dirty="0"/>
                        <a:t>:</a:t>
                      </a:r>
                      <a:r>
                        <a:rPr lang="en-US" sz="2600" baseline="0" dirty="0"/>
                        <a:t> Je </a:t>
                      </a:r>
                      <a:r>
                        <a:rPr lang="pt-BR" sz="2600" baseline="0" dirty="0"/>
                        <a:t>Agios O-Theos:  agios Ic-sheros: agios Athanatos: O ctavrotees deemas Eleyson eimas</a:t>
                      </a: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اف هوس ايروف اف جو امموس: جى آجيوس أو ثيئوس، آجيوس اس شيروس، آجيوس أثاناتوس، أو استافروتيس ديماس إيليسون ايماس. </a:t>
                      </a:r>
                      <a:endParaRPr lang="en-US" sz="28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وسبحاه قائلين: قدوس الله: قدوس القوي: قدوس الذى لا يموت: الذى صلب عنا ارحمنا</a:t>
                      </a:r>
                      <a:endParaRPr lang="en-US" sz="33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13698715"/>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105112"/>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000" b="1" i="0" kern="1200" dirty="0">
                          <a:solidFill>
                            <a:srgbClr val="FFFF99"/>
                          </a:solidFill>
                          <a:latin typeface="+mn-lt"/>
                          <a:ea typeface="+mn-ea"/>
                          <a:cs typeface="+mn-cs"/>
                        </a:rPr>
                        <a:t>Glory to the Father and to the Son and to The Holy Spirit</a:t>
                      </a: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200" b="1" i="0" kern="1200" dirty="0">
                          <a:solidFill>
                            <a:srgbClr val="FFFF99"/>
                          </a:solidFill>
                          <a:latin typeface="+mn-lt"/>
                          <a:ea typeface="+mn-ea"/>
                          <a:cs typeface="+mn-cs"/>
                        </a:rPr>
                        <a:t>now and ever and unto the ages of</a:t>
                      </a:r>
                      <a:r>
                        <a:rPr lang="en-US" sz="3200" b="1" i="0" kern="1200" baseline="0" dirty="0">
                          <a:solidFill>
                            <a:srgbClr val="FFFF99"/>
                          </a:solidFill>
                          <a:latin typeface="+mn-lt"/>
                          <a:ea typeface="+mn-ea"/>
                          <a:cs typeface="+mn-cs"/>
                        </a:rPr>
                        <a:t> </a:t>
                      </a:r>
                      <a:r>
                        <a:rPr lang="en-US" sz="3200" b="1" i="0" kern="1200" dirty="0">
                          <a:solidFill>
                            <a:srgbClr val="FFFF99"/>
                          </a:solidFill>
                          <a:latin typeface="+mn-lt"/>
                          <a:ea typeface="+mn-ea"/>
                          <a:cs typeface="+mn-cs"/>
                        </a:rPr>
                        <a:t>the ages. Amen. </a:t>
                      </a:r>
                      <a:endParaRPr lang="en-US" sz="32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0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3300" b="1" u="none" kern="1200" baseline="0" dirty="0" err="1">
                          <a:solidFill>
                            <a:schemeClr val="bg1"/>
                          </a:solidFill>
                          <a:latin typeface="+mn-lt"/>
                          <a:ea typeface="+mn-ea"/>
                          <a:cs typeface="+mn-cs"/>
                        </a:rPr>
                        <a:t>Zoxa</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Patri</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Ieyoo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ke</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Agio</a:t>
                      </a:r>
                      <a:r>
                        <a:rPr lang="en-US" sz="3300" b="1" u="none" kern="1200" baseline="0" dirty="0">
                          <a:solidFill>
                            <a:schemeClr val="bg1"/>
                          </a:solidFill>
                          <a:latin typeface="+mn-lt"/>
                          <a:ea typeface="+mn-ea"/>
                          <a:cs typeface="+mn-cs"/>
                        </a:rPr>
                        <a:t> </a:t>
                      </a:r>
                      <a:r>
                        <a:rPr lang="en-US" sz="3300" b="1" u="none" kern="1200" baseline="0" dirty="0" err="1">
                          <a:solidFill>
                            <a:schemeClr val="bg1"/>
                          </a:solidFill>
                          <a:latin typeface="+mn-lt"/>
                          <a:ea typeface="+mn-ea"/>
                          <a:cs typeface="+mn-cs"/>
                        </a:rPr>
                        <a:t>Pnevmati</a:t>
                      </a:r>
                      <a:endParaRPr lang="en-US" sz="33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300" b="1" u="none"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nin</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ke</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ictos</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onas</a:t>
                      </a:r>
                      <a:r>
                        <a:rPr lang="en-US" sz="3600" b="1" u="none" kern="1200" baseline="0" dirty="0">
                          <a:solidFill>
                            <a:schemeClr val="bg1"/>
                          </a:solidFill>
                          <a:latin typeface="+mn-lt"/>
                          <a:ea typeface="+mn-ea"/>
                          <a:cs typeface="+mn-cs"/>
                        </a:rPr>
                        <a:t> ton </a:t>
                      </a:r>
                      <a:r>
                        <a:rPr lang="en-US" sz="3600" b="1" u="none" kern="1200" baseline="0" dirty="0" err="1">
                          <a:solidFill>
                            <a:schemeClr val="bg1"/>
                          </a:solidFill>
                          <a:latin typeface="+mn-lt"/>
                          <a:ea typeface="+mn-ea"/>
                          <a:cs typeface="+mn-cs"/>
                        </a:rPr>
                        <a:t>ei</a:t>
                      </a:r>
                      <a:r>
                        <a:rPr lang="en-US" sz="3600" b="1" u="none" kern="1200" baseline="0" dirty="0">
                          <a:solidFill>
                            <a:schemeClr val="bg1"/>
                          </a:solidFill>
                          <a:latin typeface="+mn-lt"/>
                          <a:ea typeface="+mn-ea"/>
                          <a:cs typeface="+mn-cs"/>
                        </a:rPr>
                        <a:t> </a:t>
                      </a:r>
                      <a:r>
                        <a:rPr lang="en-US" sz="3600" b="1" u="none" kern="1200" baseline="0" dirty="0" err="1">
                          <a:solidFill>
                            <a:schemeClr val="bg1"/>
                          </a:solidFill>
                          <a:latin typeface="+mn-lt"/>
                          <a:ea typeface="+mn-ea"/>
                          <a:cs typeface="+mn-cs"/>
                        </a:rPr>
                        <a:t>onon</a:t>
                      </a:r>
                      <a:r>
                        <a:rPr lang="en-US" sz="3600" b="1" u="none" kern="1200" baseline="0" dirty="0">
                          <a:solidFill>
                            <a:schemeClr val="bg1"/>
                          </a:solidFill>
                          <a:latin typeface="+mn-lt"/>
                          <a:ea typeface="+mn-ea"/>
                          <a:cs typeface="+mn-cs"/>
                        </a:rPr>
                        <a:t> Amen</a:t>
                      </a:r>
                      <a:endParaRPr lang="en-US" sz="3600" b="1" kern="1200" baseline="0" dirty="0">
                        <a:solidFill>
                          <a:schemeClr val="bg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35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ذوكصابترى كى ايو كى آجيو ابنفماتى</a:t>
                      </a:r>
                      <a:endParaRPr lang="en-US" sz="3400" dirty="0"/>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400" dirty="0"/>
                        <a:t>كى نين كى آ إى كى اسطوس إى اوناس طون إى اونون آمين</a:t>
                      </a:r>
                      <a:endParaRPr lang="en-US" sz="34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4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المجد للآب والابن والروح القدس</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500" dirty="0">
                          <a:solidFill>
                            <a:srgbClr val="FFFF99"/>
                          </a:solidFill>
                        </a:rPr>
                        <a:t>الآن وكل اوان وإلي دهر الدهور. آمين.</a:t>
                      </a:r>
                      <a:endParaRPr lang="en-US" sz="3500"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5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20057219"/>
      </p:ext>
    </p:extLst>
  </p:cSld>
  <p:clrMapOvr>
    <a:masterClrMapping/>
  </p:clrMapOvr>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138301601"/>
              </p:ext>
            </p:extLst>
          </p:nvPr>
        </p:nvGraphicFramePr>
        <p:xfrm>
          <a:off x="357188" y="105112"/>
          <a:ext cx="8429684" cy="65532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i="0" kern="1200" dirty="0">
                          <a:solidFill>
                            <a:srgbClr val="FFFF99"/>
                          </a:solidFill>
                          <a:latin typeface="+mn-lt"/>
                          <a:ea typeface="+mn-ea"/>
                          <a:cs typeface="+mn-cs"/>
                        </a:rPr>
                        <a:t>We also worship him saying: "Have mercy on us, O God our Savior: who was crucified on the cross: destroy Satan under our feet."</a:t>
                      </a:r>
                      <a:endParaRPr lang="en-US" sz="2600" b="1" i="0" kern="1200" baseline="0" dirty="0">
                        <a:solidFill>
                          <a:srgbClr val="FFFF99"/>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sz="2600" b="1" u="none" kern="1200" baseline="0" dirty="0">
                          <a:solidFill>
                            <a:schemeClr val="bg1"/>
                          </a:solidFill>
                          <a:latin typeface="+mn-lt"/>
                          <a:ea typeface="+mn-ea"/>
                          <a:cs typeface="+mn-cs"/>
                        </a:rPr>
                        <a:t>Anon hon </a:t>
                      </a:r>
                      <a:r>
                        <a:rPr lang="en-US" sz="2600" b="1" u="none" kern="1200" baseline="0" dirty="0" err="1">
                          <a:solidFill>
                            <a:schemeClr val="bg1"/>
                          </a:solidFill>
                          <a:latin typeface="+mn-lt"/>
                          <a:ea typeface="+mn-ea"/>
                          <a:cs typeface="+mn-cs"/>
                        </a:rPr>
                        <a:t>maren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ou-osht</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emmof</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en-osh</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evol</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en-gw</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emos</a:t>
                      </a:r>
                      <a:r>
                        <a:rPr lang="en-US" sz="2600" b="1" u="none" kern="1200" baseline="0" dirty="0">
                          <a:solidFill>
                            <a:schemeClr val="bg1"/>
                          </a:solidFill>
                          <a:latin typeface="+mn-lt"/>
                          <a:ea typeface="+mn-ea"/>
                          <a:cs typeface="+mn-cs"/>
                        </a:rPr>
                        <a:t> Je </a:t>
                      </a:r>
                      <a:r>
                        <a:rPr lang="en-US" sz="2600" b="1" u="none" kern="1200" baseline="0" dirty="0" err="1">
                          <a:solidFill>
                            <a:schemeClr val="bg1"/>
                          </a:solidFill>
                          <a:latin typeface="+mn-lt"/>
                          <a:ea typeface="+mn-ea"/>
                          <a:cs typeface="+mn-cs"/>
                        </a:rPr>
                        <a:t>nai</a:t>
                      </a:r>
                      <a:r>
                        <a:rPr lang="en-US" sz="2600" b="1" u="none" kern="1200" baseline="0" dirty="0">
                          <a:solidFill>
                            <a:schemeClr val="bg1"/>
                          </a:solidFill>
                          <a:latin typeface="+mn-lt"/>
                          <a:ea typeface="+mn-ea"/>
                          <a:cs typeface="+mn-cs"/>
                        </a:rPr>
                        <a:t> nan </a:t>
                      </a:r>
                      <a:r>
                        <a:rPr lang="en-US" sz="2600" b="1" u="none" kern="1200" baseline="0" dirty="0" err="1">
                          <a:solidFill>
                            <a:schemeClr val="bg1"/>
                          </a:solidFill>
                          <a:latin typeface="+mn-lt"/>
                          <a:ea typeface="+mn-ea"/>
                          <a:cs typeface="+mn-cs"/>
                        </a:rPr>
                        <a:t>efnoty</a:t>
                      </a:r>
                      <a:r>
                        <a:rPr lang="en-US" sz="2600" b="1" u="none" kern="1200" baseline="0" dirty="0">
                          <a:solidFill>
                            <a:schemeClr val="bg1"/>
                          </a:solidFill>
                          <a:latin typeface="+mn-lt"/>
                          <a:ea typeface="+mn-ea"/>
                          <a:cs typeface="+mn-cs"/>
                        </a:rPr>
                        <a:t> pen </a:t>
                      </a:r>
                      <a:r>
                        <a:rPr lang="en-US" sz="2600" b="1" u="none" kern="1200" baseline="0" dirty="0" err="1">
                          <a:solidFill>
                            <a:schemeClr val="bg1"/>
                          </a:solidFill>
                          <a:latin typeface="+mn-lt"/>
                          <a:ea typeface="+mn-ea"/>
                          <a:cs typeface="+mn-cs"/>
                        </a:rPr>
                        <a:t>soteer</a:t>
                      </a:r>
                      <a:r>
                        <a:rPr lang="en-US" sz="2600" b="1" u="none" kern="1200" baseline="0" dirty="0">
                          <a:solidFill>
                            <a:schemeClr val="bg1"/>
                          </a:solidFill>
                          <a:latin typeface="+mn-lt"/>
                          <a:ea typeface="+mn-ea"/>
                          <a:cs typeface="+mn-cs"/>
                        </a:rPr>
                        <a:t> fi </a:t>
                      </a:r>
                      <a:r>
                        <a:rPr lang="en-US" sz="2600" b="1" u="none" kern="1200" baseline="0" dirty="0" err="1">
                          <a:solidFill>
                            <a:schemeClr val="bg1"/>
                          </a:solidFill>
                          <a:latin typeface="+mn-lt"/>
                          <a:ea typeface="+mn-ea"/>
                          <a:cs typeface="+mn-cs"/>
                        </a:rPr>
                        <a:t>etav</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ashf</a:t>
                      </a:r>
                      <a:r>
                        <a:rPr lang="en-US" sz="2600" b="1" u="none" kern="1200" baseline="0" dirty="0">
                          <a:solidFill>
                            <a:schemeClr val="bg1"/>
                          </a:solidFill>
                          <a:latin typeface="+mn-lt"/>
                          <a:ea typeface="+mn-ea"/>
                          <a:cs typeface="+mn-cs"/>
                        </a:rPr>
                        <a:t> e </a:t>
                      </a:r>
                      <a:r>
                        <a:rPr lang="en-US" sz="2600" b="1" u="none" kern="1200" baseline="0" dirty="0" err="1">
                          <a:solidFill>
                            <a:schemeClr val="bg1"/>
                          </a:solidFill>
                          <a:latin typeface="+mn-lt"/>
                          <a:ea typeface="+mn-ea"/>
                          <a:cs typeface="+mn-cs"/>
                        </a:rPr>
                        <a:t>pistavros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ekhom</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khen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em</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ebsatanas</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sabeseet</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ennen</a:t>
                      </a:r>
                      <a:r>
                        <a:rPr lang="en-US" sz="2600" b="1" u="none" kern="1200" baseline="0" dirty="0">
                          <a:solidFill>
                            <a:schemeClr val="bg1"/>
                          </a:solidFill>
                          <a:latin typeface="+mn-lt"/>
                          <a:ea typeface="+mn-ea"/>
                          <a:cs typeface="+mn-cs"/>
                        </a:rPr>
                        <a:t> </a:t>
                      </a:r>
                      <a:r>
                        <a:rPr lang="en-US" sz="2600" b="1" u="none" kern="1200" baseline="0" dirty="0" err="1">
                          <a:solidFill>
                            <a:schemeClr val="bg1"/>
                          </a:solidFill>
                          <a:latin typeface="+mn-lt"/>
                          <a:ea typeface="+mn-ea"/>
                          <a:cs typeface="+mn-cs"/>
                        </a:rPr>
                        <a:t>chalafg</a:t>
                      </a:r>
                      <a:endParaRPr lang="en-US" sz="2600" b="1" kern="1200" baseline="0" dirty="0">
                        <a:solidFill>
                          <a:schemeClr val="bg1"/>
                        </a:solidFill>
                        <a:latin typeface="+mn-lt"/>
                        <a:ea typeface="+mn-ea"/>
                        <a:cs typeface="+mn-cs"/>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2800" dirty="0"/>
                        <a:t> أنون هون مارين أوؤشت امموف. إن اوش ايفول ان جو امموس: جى ناى نان افنوتى بين سوتير، في ايتاف اشف اى بى استافروس اك آى خوم خيم ام اب ستاناس سا بى سيت ان نين تشالافج. </a:t>
                      </a:r>
                      <a:endParaRPr lang="en-US" sz="28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000" dirty="0">
                          <a:solidFill>
                            <a:srgbClr val="FFFF99"/>
                          </a:solidFill>
                        </a:rPr>
                        <a:t>ونحن أيضاً نسجد له صارخين قائلين ارحمنا يا الله مخلصنا الذى صلبت على الصليب وسحقت الشيطان تحت أقدامنا.</a:t>
                      </a:r>
                      <a:endParaRPr lang="en-US" sz="3000" b="1" i="0" kern="1200" dirty="0">
                        <a:solidFill>
                          <a:srgbClr val="FFFF99"/>
                        </a:solidFill>
                        <a:latin typeface="+mn-lt"/>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000" b="1" i="0" kern="1200" dirty="0">
                        <a:solidFill>
                          <a:srgbClr val="FFFF99"/>
                        </a:solidFill>
                        <a:latin typeface="+mn-lt"/>
                        <a:ea typeface="+mn-ea"/>
                        <a:cs typeface="+mn-cs"/>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 name="Rounded Rectangle 2">
            <a:hlinkClick r:id="rId2" action="ppaction://hlinksldjump"/>
          </p:cNvPr>
          <p:cNvSpPr/>
          <p:nvPr/>
        </p:nvSpPr>
        <p:spPr>
          <a:xfrm>
            <a:off x="179512" y="6081104"/>
            <a:ext cx="87129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2956679527"/>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hlinkClick r:id="rId2" action="ppaction://hlinksldjump"/>
          </p:cNvPr>
          <p:cNvSpPr txBox="1"/>
          <p:nvPr/>
        </p:nvSpPr>
        <p:spPr>
          <a:xfrm>
            <a:off x="2915816" y="1412776"/>
            <a:ext cx="337962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Evlogimenos</a:t>
            </a:r>
          </a:p>
        </p:txBody>
      </p:sp>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6" name="Rectangle 5">
            <a:hlinkClick r:id="rId3" action="ppaction://hlinksldjump"/>
          </p:cNvPr>
          <p:cNvSpPr/>
          <p:nvPr/>
        </p:nvSpPr>
        <p:spPr>
          <a:xfrm>
            <a:off x="2915816" y="3892986"/>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Ei Aghapee</a:t>
            </a:r>
            <a:endParaRPr lang="en-US" sz="2000" b="1">
              <a:solidFill>
                <a:schemeClr val="bg1"/>
              </a:solidFill>
            </a:endParaRPr>
          </a:p>
        </p:txBody>
      </p:sp>
      <p:sp>
        <p:nvSpPr>
          <p:cNvPr id="7" name="Rectangle 6">
            <a:hlinkClick r:id="rId4" action="ppaction://hlinksldjump"/>
          </p:cNvPr>
          <p:cNvSpPr/>
          <p:nvPr/>
        </p:nvSpPr>
        <p:spPr>
          <a:xfrm>
            <a:off x="2915816" y="3066250"/>
            <a:ext cx="3384376" cy="400110"/>
          </a:xfrm>
          <a:prstGeom prst="rect">
            <a:avLst/>
          </a:prstGeom>
          <a:solidFill>
            <a:srgbClr val="C00000"/>
          </a:solidFill>
          <a:ln>
            <a:solidFill>
              <a:schemeClr val="bg1"/>
            </a:solidFill>
          </a:ln>
        </p:spPr>
        <p:txBody>
          <a:bodyPr wrap="square" rtlCol="0">
            <a:spAutoFit/>
          </a:bodyPr>
          <a:lstStyle/>
          <a:p>
            <a:pPr algn="ctr"/>
            <a:r>
              <a:rPr lang="en-CA" sz="2000" b="1">
                <a:solidFill>
                  <a:schemeClr val="bg1"/>
                </a:solidFill>
              </a:rPr>
              <a:t>Great “Pi Ehmot Ghar” </a:t>
            </a:r>
            <a:endParaRPr lang="en-US" sz="2000" b="1">
              <a:solidFill>
                <a:schemeClr val="bg1"/>
              </a:solidFill>
            </a:endParaRPr>
          </a:p>
        </p:txBody>
      </p:sp>
      <p:sp>
        <p:nvSpPr>
          <p:cNvPr id="8" name="TextBox 7">
            <a:hlinkClick r:id="rId5" action="ppaction://hlinksldjump"/>
          </p:cNvPr>
          <p:cNvSpPr txBox="1"/>
          <p:nvPr/>
        </p:nvSpPr>
        <p:spPr>
          <a:xfrm>
            <a:off x="2915816" y="2239513"/>
            <a:ext cx="3379628" cy="400110"/>
          </a:xfrm>
          <a:prstGeom prst="rect">
            <a:avLst/>
          </a:prstGeom>
          <a:solidFill>
            <a:srgbClr val="C00000"/>
          </a:solidFill>
          <a:ln>
            <a:solidFill>
              <a:schemeClr val="bg1"/>
            </a:solidFill>
          </a:ln>
        </p:spPr>
        <p:txBody>
          <a:bodyPr wrap="square" rtlCol="0">
            <a:spAutoFit/>
          </a:bodyPr>
          <a:lstStyle/>
          <a:p>
            <a:pPr algn="ctr"/>
            <a:r>
              <a:rPr lang="en-US" sz="2000" b="1">
                <a:solidFill>
                  <a:schemeClr val="bg1"/>
                </a:solidFill>
              </a:rPr>
              <a:t>Eksmaroot </a:t>
            </a:r>
          </a:p>
        </p:txBody>
      </p:sp>
      <p:sp>
        <p:nvSpPr>
          <p:cNvPr id="9" name="Rounded Rectangle 8">
            <a:hlinkClick r:id="rId6" action="ppaction://hlinksldjump"/>
          </p:cNvPr>
          <p:cNvSpPr/>
          <p:nvPr/>
        </p:nvSpPr>
        <p:spPr>
          <a:xfrm>
            <a:off x="179512" y="6081104"/>
            <a:ext cx="3312368" cy="504056"/>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a:t>Back to Main Menu</a:t>
            </a:r>
          </a:p>
        </p:txBody>
      </p:sp>
    </p:spTree>
    <p:extLst>
      <p:ext uri="{BB962C8B-B14F-4D97-AF65-F5344CB8AC3E}">
        <p14:creationId xmlns:p14="http://schemas.microsoft.com/office/powerpoint/2010/main" val="3390554150"/>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764704"/>
          <a:ext cx="8429684" cy="4513744"/>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451374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Blessed is He who comes in the Name of the Lord; again in the Name of the Lord.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Evlogi-menos, o erkho-menos en onomati kereio, palin en onomati kereio.</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افلوجيمينوس او ايرخو-مينوس ان اونوماتى كيريو: بالين ان اونوماتى كيريو</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مبارك الآتي بإسم الرب، وأيضاً مبارك الآتي بإسم الرب.</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4" name="Table 3"/>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19913798"/>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7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Son of David; again to the Son of David.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in the highest; again in the highest. </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 </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O-</a:t>
                      </a:r>
                      <a:r>
                        <a:rPr lang="en-US" sz="3100" dirty="0" err="1">
                          <a:solidFill>
                            <a:schemeClr val="bg1"/>
                          </a:solidFill>
                        </a:rPr>
                        <a:t>sana</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 </a:t>
                      </a:r>
                      <a:r>
                        <a:rPr lang="en-US" sz="3100" dirty="0" err="1">
                          <a:solidFill>
                            <a:schemeClr val="bg1"/>
                          </a:solidFill>
                        </a:rPr>
                        <a:t>palin</a:t>
                      </a:r>
                      <a:r>
                        <a:rPr lang="en-US" sz="3100" dirty="0">
                          <a:solidFill>
                            <a:schemeClr val="bg1"/>
                          </a:solidFill>
                        </a:rPr>
                        <a:t> to </a:t>
                      </a:r>
                      <a:r>
                        <a:rPr lang="en-US" sz="3100" dirty="0" err="1">
                          <a:solidFill>
                            <a:schemeClr val="bg1"/>
                          </a:solidFill>
                        </a:rPr>
                        <a:t>eio</a:t>
                      </a:r>
                      <a:r>
                        <a:rPr lang="en-US" sz="3100" dirty="0">
                          <a:solidFill>
                            <a:schemeClr val="bg1"/>
                          </a:solidFill>
                        </a:rPr>
                        <a:t> </a:t>
                      </a:r>
                      <a:r>
                        <a:rPr lang="en-US" sz="3100" dirty="0" err="1">
                          <a:solidFill>
                            <a:schemeClr val="bg1"/>
                          </a:solidFill>
                        </a:rPr>
                        <a:t>Daveed</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fi-FI" sz="3100" dirty="0">
                          <a:solidFill>
                            <a:schemeClr val="bg1"/>
                          </a:solidFill>
                        </a:rPr>
                        <a:t>O-sana en tees ep-sistes, palin en tees ep-sistes.</a:t>
                      </a:r>
                      <a:endParaRPr lang="fi-FI"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تو ايو دافيد: بالين تو ايو دافيد</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ان تيس ابسيس تيس: بالين ان تيس ابسيس تيس</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لإبن داود، وأيضاً أوصنا لابن داود.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في الأعالي، وأيضاً أوصنا في الأعالي.</a:t>
                      </a: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31645734"/>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7056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Hosanna to the King of Israel; again to the King of Israel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3100" b="1" i="0" kern="1200" baseline="0" dirty="0">
                        <a:solidFill>
                          <a:srgbClr val="FFFF99"/>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Let us praise saying:</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Alleluia, Alleluia, Alleluia.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it-IT" sz="3100" dirty="0">
                          <a:solidFill>
                            <a:schemeClr val="bg1"/>
                          </a:solidFill>
                        </a:rPr>
                        <a:t>O-sana va-sili tou Esraeel, palin va-sili tou Esraeel</a:t>
                      </a: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it-IT" sz="31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Ten-</a:t>
                      </a:r>
                      <a:r>
                        <a:rPr lang="en-US" sz="3100" dirty="0" err="1">
                          <a:solidFill>
                            <a:schemeClr val="bg1"/>
                          </a:solidFill>
                        </a:rPr>
                        <a:t>erep</a:t>
                      </a:r>
                      <a:r>
                        <a:rPr lang="en-US" sz="3100" dirty="0">
                          <a:solidFill>
                            <a:schemeClr val="bg1"/>
                          </a:solidFill>
                        </a:rPr>
                        <a:t>-</a:t>
                      </a:r>
                      <a:r>
                        <a:rPr lang="en-US" sz="3100" dirty="0" err="1">
                          <a:solidFill>
                            <a:schemeClr val="bg1"/>
                          </a:solidFill>
                        </a:rPr>
                        <a:t>salin</a:t>
                      </a:r>
                      <a:r>
                        <a:rPr lang="en-US" sz="3100" dirty="0">
                          <a:solidFill>
                            <a:schemeClr val="bg1"/>
                          </a:solidFill>
                        </a:rPr>
                        <a:t> </a:t>
                      </a:r>
                      <a:r>
                        <a:rPr lang="en-US" sz="3100" dirty="0" err="1">
                          <a:solidFill>
                            <a:schemeClr val="bg1"/>
                          </a:solidFill>
                        </a:rPr>
                        <a:t>engo</a:t>
                      </a:r>
                      <a:r>
                        <a:rPr lang="en-US" sz="3100" dirty="0">
                          <a:solidFill>
                            <a:schemeClr val="bg1"/>
                          </a:solidFill>
                        </a:rPr>
                        <a:t> </a:t>
                      </a:r>
                      <a:r>
                        <a:rPr lang="en-US" sz="3100" dirty="0" err="1">
                          <a:solidFill>
                            <a:schemeClr val="bg1"/>
                          </a:solidFill>
                        </a:rPr>
                        <a:t>emmos</a:t>
                      </a:r>
                      <a:r>
                        <a:rPr lang="en-US" sz="3100" dirty="0">
                          <a:solidFill>
                            <a:schemeClr val="bg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r>
                        <a:rPr lang="en-US" sz="3100" dirty="0" err="1">
                          <a:solidFill>
                            <a:schemeClr val="bg1"/>
                          </a:solidFill>
                        </a:rPr>
                        <a:t>alleloia</a:t>
                      </a:r>
                      <a:r>
                        <a:rPr lang="en-US" sz="3100" dirty="0">
                          <a:solidFill>
                            <a:schemeClr val="bg1"/>
                          </a:solidFill>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اوصنا فاسيلى تو اسرائيل: بالين فاسيلى تو اسرائيل</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20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تين اربسالين انجو امموس الليلويا الليلويا الليلويا </a:t>
                      </a:r>
                      <a:endParaRPr lang="en-US" sz="3300" b="1" dirty="0">
                        <a:solidFill>
                          <a:schemeClr val="bg1"/>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أوصنا ملك إسرائيل، وأيضاً أوصنا ملك إسرائيل.</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24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en-US" sz="32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فلنرتل قائلين:</a:t>
                      </a:r>
                    </a:p>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هلليلويا هلليلويا هلليلويا </a:t>
                      </a:r>
                      <a:endParaRPr lang="en-US" sz="3300" b="1" dirty="0">
                        <a:solidFill>
                          <a:srgbClr val="FFFF99"/>
                        </a:solidFill>
                      </a:endParaRPr>
                    </a:p>
                    <a:p>
                      <a:pPr marL="0" marR="0" indent="0" algn="r" defTabSz="914400" rtl="0" eaLnBrk="1" fontAlgn="auto" latinLnBrk="0" hangingPunct="1">
                        <a:lnSpc>
                          <a:spcPct val="100000"/>
                        </a:lnSpc>
                        <a:spcBef>
                          <a:spcPts val="0"/>
                        </a:spcBef>
                        <a:spcAft>
                          <a:spcPts val="0"/>
                        </a:spcAft>
                        <a:buClrTx/>
                        <a:buSzTx/>
                        <a:buFontTx/>
                        <a:buNone/>
                        <a:tabLst/>
                        <a:defRPr/>
                      </a:pPr>
                      <a:endParaRPr lang="ar-AE"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50700338"/>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7384"/>
          <a:ext cx="8429684" cy="6473192"/>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6473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b="1" i="0" kern="1200" dirty="0">
                          <a:solidFill>
                            <a:srgbClr val="FFFF99"/>
                          </a:solidFill>
                          <a:latin typeface="+mn-lt"/>
                          <a:ea typeface="+mn-ea"/>
                          <a:cs typeface="+mn-cs"/>
                        </a:rPr>
                        <a:t>Glory be to our God, and glory be to our God.</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3100" dirty="0">
                          <a:solidFill>
                            <a:schemeClr val="bg1"/>
                          </a:solidFill>
                        </a:rPr>
                        <a:t>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r>
                        <a:rPr lang="en-US" sz="3100" dirty="0">
                          <a:solidFill>
                            <a:schemeClr val="bg1"/>
                          </a:solidFill>
                        </a:rPr>
                        <a:t>, </a:t>
                      </a:r>
                      <a:r>
                        <a:rPr lang="en-US" sz="3100" dirty="0" err="1">
                          <a:solidFill>
                            <a:schemeClr val="bg1"/>
                          </a:solidFill>
                        </a:rPr>
                        <a:t>palin</a:t>
                      </a:r>
                      <a:r>
                        <a:rPr lang="en-US" sz="3100" dirty="0">
                          <a:solidFill>
                            <a:schemeClr val="bg1"/>
                          </a:solidFill>
                        </a:rPr>
                        <a:t> pi-o-</a:t>
                      </a:r>
                      <a:r>
                        <a:rPr lang="en-US" sz="3100" dirty="0" err="1">
                          <a:solidFill>
                            <a:schemeClr val="bg1"/>
                          </a:solidFill>
                        </a:rPr>
                        <a:t>oo</a:t>
                      </a:r>
                      <a:r>
                        <a:rPr lang="en-US" sz="3100" dirty="0">
                          <a:solidFill>
                            <a:schemeClr val="bg1"/>
                          </a:solidFill>
                        </a:rPr>
                        <a:t> fa Pen-</a:t>
                      </a:r>
                      <a:r>
                        <a:rPr lang="en-US" sz="3100" dirty="0" err="1">
                          <a:solidFill>
                            <a:schemeClr val="bg1"/>
                          </a:solidFill>
                        </a:rPr>
                        <a:t>noti</a:t>
                      </a:r>
                      <a:r>
                        <a:rPr lang="en-US" sz="3100" dirty="0">
                          <a:solidFill>
                            <a:schemeClr val="bg1"/>
                          </a:solidFill>
                        </a:rPr>
                        <a:t> </a:t>
                      </a:r>
                      <a:r>
                        <a:rPr lang="en-US" sz="3100" dirty="0" err="1">
                          <a:solidFill>
                            <a:schemeClr val="bg1"/>
                          </a:solidFill>
                        </a:rPr>
                        <a:t>pe</a:t>
                      </a:r>
                      <a:endParaRPr lang="fi-FI" sz="31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chemeClr val="bg1"/>
                          </a:solidFill>
                        </a:rPr>
                        <a:t>بى أوؤ فا بينوتى بى: بالين بى أوؤ فا بينوتى بى</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b="1" dirty="0">
                          <a:solidFill>
                            <a:srgbClr val="FFFF99"/>
                          </a:solidFill>
                        </a:rPr>
                        <a:t>المجد هو لإلهنا وأيضاً المجد هو لإلهنا.</a:t>
                      </a: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58519510"/>
      </p:ext>
    </p:extLst>
  </p:cSld>
  <p:clrMapOvr>
    <a:masterClrMapping/>
  </p:clrMapOvr>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nvGraphicFramePr>
        <p:xfrm>
          <a:off x="357188" y="666328"/>
          <a:ext cx="8429684" cy="5715000"/>
        </p:xfrm>
        <a:graphic>
          <a:graphicData uri="http://schemas.openxmlformats.org/drawingml/2006/table">
            <a:tbl>
              <a:tblPr firstRow="1" bandRow="1">
                <a:tableStyleId>{5C22544A-7EE6-4342-B048-85BDC9FD1C3A}</a:tableStyleId>
              </a:tblPr>
              <a:tblGrid>
                <a:gridCol w="2107421">
                  <a:extLst>
                    <a:ext uri="{9D8B030D-6E8A-4147-A177-3AD203B41FA5}">
                      <a16:colId xmlns:a16="http://schemas.microsoft.com/office/drawing/2014/main" val="20000"/>
                    </a:ext>
                  </a:extLst>
                </a:gridCol>
                <a:gridCol w="2107421">
                  <a:extLst>
                    <a:ext uri="{9D8B030D-6E8A-4147-A177-3AD203B41FA5}">
                      <a16:colId xmlns:a16="http://schemas.microsoft.com/office/drawing/2014/main" val="20001"/>
                    </a:ext>
                  </a:extLst>
                </a:gridCol>
                <a:gridCol w="2107421">
                  <a:extLst>
                    <a:ext uri="{9D8B030D-6E8A-4147-A177-3AD203B41FA5}">
                      <a16:colId xmlns:a16="http://schemas.microsoft.com/office/drawing/2014/main" val="20002"/>
                    </a:ext>
                  </a:extLst>
                </a:gridCol>
                <a:gridCol w="2107421">
                  <a:extLst>
                    <a:ext uri="{9D8B030D-6E8A-4147-A177-3AD203B41FA5}">
                      <a16:colId xmlns:a16="http://schemas.microsoft.com/office/drawing/2014/main" val="20003"/>
                    </a:ext>
                  </a:extLst>
                </a:gridCol>
              </a:tblGrid>
              <a:tr h="5400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b="1" i="0" kern="1200" dirty="0">
                          <a:solidFill>
                            <a:srgbClr val="FFFF99"/>
                          </a:solidFill>
                          <a:latin typeface="+mn-lt"/>
                          <a:ea typeface="+mn-ea"/>
                          <a:cs typeface="+mn-cs"/>
                        </a:rPr>
                        <a:t>Blessed are You indeed, with Your good Father and the Holy Spirit, for You have come and saved us. Have mercy on us.</a:t>
                      </a:r>
                      <a:endParaRPr lang="fi-FI" sz="28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800" dirty="0" err="1">
                          <a:solidFill>
                            <a:schemeClr val="bg1"/>
                          </a:solidFill>
                        </a:rPr>
                        <a:t>Eksmaroot</a:t>
                      </a:r>
                      <a:r>
                        <a:rPr lang="en-US" sz="2800" baseline="0" dirty="0">
                          <a:solidFill>
                            <a:schemeClr val="bg1"/>
                          </a:solidFill>
                        </a:rPr>
                        <a:t> aleethos: </a:t>
                      </a:r>
                      <a:r>
                        <a:rPr lang="en-US" sz="2800" baseline="0" dirty="0" err="1">
                          <a:solidFill>
                            <a:schemeClr val="bg1"/>
                          </a:solidFill>
                        </a:rPr>
                        <a:t>nem</a:t>
                      </a:r>
                      <a:r>
                        <a:rPr lang="en-US" sz="2800" baseline="0" dirty="0">
                          <a:solidFill>
                            <a:schemeClr val="bg1"/>
                          </a:solidFill>
                        </a:rPr>
                        <a:t> </a:t>
                      </a:r>
                      <a:r>
                        <a:rPr lang="en-US" sz="2800" baseline="0" dirty="0" err="1">
                          <a:solidFill>
                            <a:schemeClr val="bg1"/>
                          </a:solidFill>
                        </a:rPr>
                        <a:t>Pekyot</a:t>
                      </a:r>
                      <a:r>
                        <a:rPr lang="en-US" sz="2800" baseline="0" dirty="0">
                          <a:solidFill>
                            <a:schemeClr val="bg1"/>
                          </a:solidFill>
                        </a:rPr>
                        <a:t> </a:t>
                      </a:r>
                      <a:r>
                        <a:rPr lang="en-US" sz="2800" baseline="0" dirty="0" err="1">
                          <a:solidFill>
                            <a:schemeClr val="bg1"/>
                          </a:solidFill>
                        </a:rPr>
                        <a:t>en-Aghathos</a:t>
                      </a:r>
                      <a:r>
                        <a:rPr lang="en-US" sz="2800" baseline="0" dirty="0">
                          <a:solidFill>
                            <a:schemeClr val="bg1"/>
                          </a:solidFill>
                        </a:rPr>
                        <a:t>, </a:t>
                      </a:r>
                      <a:r>
                        <a:rPr lang="en-US" sz="2800" baseline="0" dirty="0" err="1">
                          <a:solidFill>
                            <a:schemeClr val="bg1"/>
                          </a:solidFill>
                        </a:rPr>
                        <a:t>nem</a:t>
                      </a:r>
                      <a:r>
                        <a:rPr lang="en-US" sz="2800" baseline="0" dirty="0">
                          <a:solidFill>
                            <a:schemeClr val="bg1"/>
                          </a:solidFill>
                        </a:rPr>
                        <a:t> Pi-</a:t>
                      </a:r>
                      <a:r>
                        <a:rPr lang="en-US" sz="2800" baseline="0" dirty="0" err="1">
                          <a:solidFill>
                            <a:schemeClr val="bg1"/>
                          </a:solidFill>
                        </a:rPr>
                        <a:t>Ebnevma</a:t>
                      </a:r>
                      <a:r>
                        <a:rPr lang="en-US" sz="2800" baseline="0" dirty="0">
                          <a:solidFill>
                            <a:schemeClr val="bg1"/>
                          </a:solidFill>
                        </a:rPr>
                        <a:t> </a:t>
                      </a:r>
                      <a:r>
                        <a:rPr lang="en-US" sz="2800" baseline="0" dirty="0" err="1">
                          <a:solidFill>
                            <a:schemeClr val="bg1"/>
                          </a:solidFill>
                        </a:rPr>
                        <a:t>Ethowwab</a:t>
                      </a:r>
                      <a:r>
                        <a:rPr lang="en-US" sz="2800" baseline="0" dirty="0">
                          <a:solidFill>
                            <a:schemeClr val="bg1"/>
                          </a:solidFill>
                        </a:rPr>
                        <a:t> Je </a:t>
                      </a:r>
                      <a:r>
                        <a:rPr lang="en-US" sz="2800" baseline="0" dirty="0" err="1">
                          <a:solidFill>
                            <a:schemeClr val="bg1"/>
                          </a:solidFill>
                        </a:rPr>
                        <a:t>ak-ei</a:t>
                      </a:r>
                      <a:r>
                        <a:rPr lang="en-US" sz="2800" baseline="0" dirty="0">
                          <a:solidFill>
                            <a:schemeClr val="bg1"/>
                          </a:solidFill>
                        </a:rPr>
                        <a:t> </a:t>
                      </a:r>
                      <a:r>
                        <a:rPr lang="en-US" sz="2800" baseline="0" dirty="0" err="1">
                          <a:solidFill>
                            <a:schemeClr val="bg1"/>
                          </a:solidFill>
                        </a:rPr>
                        <a:t>aksoty</a:t>
                      </a:r>
                      <a:r>
                        <a:rPr lang="en-US" sz="2800" baseline="0" dirty="0">
                          <a:solidFill>
                            <a:schemeClr val="bg1"/>
                          </a:solidFill>
                        </a:rPr>
                        <a:t> </a:t>
                      </a:r>
                      <a:r>
                        <a:rPr lang="en-US" sz="2800" baseline="0" dirty="0" err="1">
                          <a:solidFill>
                            <a:schemeClr val="bg1"/>
                          </a:solidFill>
                        </a:rPr>
                        <a:t>Emmon</a:t>
                      </a:r>
                      <a:r>
                        <a:rPr lang="en-US" sz="2800" baseline="0" dirty="0">
                          <a:solidFill>
                            <a:schemeClr val="bg1"/>
                          </a:solidFill>
                        </a:rPr>
                        <a:t> </a:t>
                      </a:r>
                      <a:r>
                        <a:rPr lang="en-US" sz="2800" baseline="0" dirty="0" err="1">
                          <a:solidFill>
                            <a:schemeClr val="bg1"/>
                          </a:solidFill>
                        </a:rPr>
                        <a:t>Nai</a:t>
                      </a:r>
                      <a:r>
                        <a:rPr lang="en-US" sz="2800" baseline="0" dirty="0">
                          <a:solidFill>
                            <a:schemeClr val="bg1"/>
                          </a:solidFill>
                        </a:rPr>
                        <a:t> Nan</a:t>
                      </a:r>
                      <a:endParaRPr lang="fi-FI" sz="2800" baseline="0" dirty="0">
                        <a:solidFill>
                          <a:schemeClr val="bg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i-FI" sz="3300" baseline="0" dirty="0">
                        <a:solidFill>
                          <a:schemeClr val="bg1"/>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200" b="1" dirty="0">
                          <a:solidFill>
                            <a:schemeClr val="bg1"/>
                          </a:solidFill>
                        </a:rPr>
                        <a:t>اكسماروؤت آليثوس نيم بيك يوت ان آغاثوس نيم بى ابنيفما اثؤواب جى آك إى آك سوتى اممون ناى نان</a:t>
                      </a:r>
                      <a:endParaRPr lang="en-CA" sz="3200" b="1" dirty="0">
                        <a:solidFill>
                          <a:schemeClr val="bg1"/>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ar-AE" sz="3300" dirty="0">
                          <a:solidFill>
                            <a:srgbClr val="FFFF99"/>
                          </a:solidFill>
                        </a:rPr>
                        <a:t>مبارك أنت بالحقيقة، مع أبيك الصالح، والروح القدس، لأنك أتيت وخلصتنا. إرحمنا.</a:t>
                      </a:r>
                    </a:p>
                    <a:p>
                      <a:pPr marL="0" marR="0" indent="0" algn="r" defTabSz="914400" rtl="0" eaLnBrk="1" fontAlgn="auto" latinLnBrk="0" hangingPunct="1">
                        <a:lnSpc>
                          <a:spcPct val="100000"/>
                        </a:lnSpc>
                        <a:spcBef>
                          <a:spcPts val="0"/>
                        </a:spcBef>
                        <a:spcAft>
                          <a:spcPts val="0"/>
                        </a:spcAft>
                        <a:buClrTx/>
                        <a:buSzTx/>
                        <a:buFontTx/>
                        <a:buNone/>
                        <a:tabLst/>
                        <a:defRPr/>
                      </a:pPr>
                      <a:endParaRPr lang="en-CA" sz="3300" b="1" dirty="0">
                        <a:solidFill>
                          <a:srgbClr val="FFFF99"/>
                        </a:solidFill>
                      </a:endParaRPr>
                    </a:p>
                  </a:txBody>
                  <a:tcP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3" name="Table 2"/>
          <p:cNvGraphicFramePr>
            <a:graphicFrameLocks noGrp="1"/>
          </p:cNvGraphicFramePr>
          <p:nvPr/>
        </p:nvGraphicFramePr>
        <p:xfrm>
          <a:off x="323528" y="44624"/>
          <a:ext cx="8429684" cy="792088"/>
        </p:xfrm>
        <a:graphic>
          <a:graphicData uri="http://schemas.openxmlformats.org/drawingml/2006/table">
            <a:tbl>
              <a:tblPr firstRow="1" bandRow="1">
                <a:tableStyleId>{5C22544A-7EE6-4342-B048-85BDC9FD1C3A}</a:tableStyleId>
              </a:tblPr>
              <a:tblGrid>
                <a:gridCol w="8429684">
                  <a:extLst>
                    <a:ext uri="{9D8B030D-6E8A-4147-A177-3AD203B41FA5}">
                      <a16:colId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u="sng" baseline="0">
                          <a:solidFill>
                            <a:srgbClr val="FFFF00"/>
                          </a:solidFill>
                        </a:rPr>
                        <a:t>In the presence Pope/Bishop</a:t>
                      </a:r>
                      <a:endParaRPr lang="en-US" sz="3000" u="sng" dirty="0">
                        <a:solidFill>
                          <a:srgbClr val="FFFF00"/>
                        </a:solidFill>
                      </a:endParaRPr>
                    </a:p>
                  </a:txBody>
                  <a:tcP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35849487"/>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7403</TotalTime>
  <Words>87697</Words>
  <Application>Microsoft Macintosh PowerPoint</Application>
  <PresentationFormat>On-screen Show (4:3)</PresentationFormat>
  <Paragraphs>8185</Paragraphs>
  <Slides>1278</Slides>
  <Notes>46</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1278</vt:i4>
      </vt:variant>
    </vt:vector>
  </HeadingPairs>
  <TitlesOfParts>
    <vt:vector size="1285" baseType="lpstr">
      <vt:lpstr>PMingLiU</vt:lpstr>
      <vt:lpstr>Abadi</vt:lpstr>
      <vt:lpstr>Arial</vt:lpstr>
      <vt:lpstr>Athanasius</vt:lpstr>
      <vt:lpstr>Calibri</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Hewlett-Packard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Church-Presentations-St.John-Barrie</dc:title>
  <dc:creator>Bishoy Labib</dc:creator>
  <cp:lastModifiedBy>Michael Maghruos</cp:lastModifiedBy>
  <cp:revision>502</cp:revision>
  <dcterms:created xsi:type="dcterms:W3CDTF">2013-01-06T03:47:03Z</dcterms:created>
  <dcterms:modified xsi:type="dcterms:W3CDTF">2025-06-09T15:33:50Z</dcterms:modified>
</cp:coreProperties>
</file>