
<file path=[Content_Types].xml><?xml version="1.0" encoding="utf-8"?>
<Types xmlns="http://schemas.openxmlformats.org/package/2006/content-types">
  <Override PartName="/ppt/slides/slide94.xml" ContentType="application/vnd.openxmlformats-officedocument.presentationml.slide+xml"/>
  <Override PartName="/ppt/slides/slide142.xml" ContentType="application/vnd.openxmlformats-officedocument.presentationml.slide+xml"/>
  <Override PartName="/ppt/slides/slide473.xml" ContentType="application/vnd.openxmlformats-officedocument.presentationml.slide+xml"/>
  <Override PartName="/ppt/slides/slide820.xml" ContentType="application/vnd.openxmlformats-officedocument.presentationml.slide+xml"/>
  <Override PartName="/ppt/slides/slide1134.xml" ContentType="application/vnd.openxmlformats-officedocument.presentationml.slide+xml"/>
  <Override PartName="/ppt/slides/slide218.xml" ContentType="application/vnd.openxmlformats-officedocument.presentationml.slide+xml"/>
  <Override PartName="/ppt/slides/slide549.xml" ContentType="application/vnd.openxmlformats-officedocument.presentationml.slide+xml"/>
  <Override PartName="/ppt/slides/slide990.xml" ContentType="application/vnd.openxmlformats-officedocument.presentationml.slide+xml"/>
  <Override PartName="/ppt/slides/slide25.xml" ContentType="application/vnd.openxmlformats-officedocument.presentationml.slide+xml"/>
  <Override PartName="/ppt/slides/slide388.xml" ContentType="application/vnd.openxmlformats-officedocument.presentationml.slide+xml"/>
  <Override PartName="/ppt/slides/slide404.xml" ContentType="application/vnd.openxmlformats-officedocument.presentationml.slide+xml"/>
  <Override PartName="/ppt/slides/slide735.xml" ContentType="application/vnd.openxmlformats-officedocument.presentationml.slide+xml"/>
  <Override PartName="/ppt/slides/slide921.xml" ContentType="application/vnd.openxmlformats-officedocument.presentationml.slide+xml"/>
  <Override PartName="/ppt/slides/slide1049.xml" ContentType="application/vnd.openxmlformats-officedocument.presentationml.slide+xml"/>
  <Override PartName="/ppt/slideLayouts/slideLayout2.xml" ContentType="application/vnd.openxmlformats-officedocument.presentationml.slideLayout+xml"/>
  <Default Extension="xml" ContentType="application/xml"/>
  <Override PartName="/ppt/slides/slide50.xml" ContentType="application/vnd.openxmlformats-officedocument.presentationml.slide+xml"/>
  <Override PartName="/ppt/slides/slide243.xml" ContentType="application/vnd.openxmlformats-officedocument.presentationml.slide+xml"/>
  <Override PartName="/ppt/slides/slide574.xml" ContentType="application/vnd.openxmlformats-officedocument.presentationml.slide+xml"/>
  <Override PartName="/ppt/slides/slide760.xml" ContentType="application/vnd.openxmlformats-officedocument.presentationml.slide+xml"/>
  <Override PartName="/ppt/slides/slide1235.xml" ContentType="application/vnd.openxmlformats-officedocument.presentationml.slide+xml"/>
  <Override PartName="/ppt/notesSlides/notesSlide16.xml" ContentType="application/vnd.openxmlformats-officedocument.presentationml.notesSlide+xml"/>
  <Override PartName="/ppt/slides/slide319.xml" ContentType="application/vnd.openxmlformats-officedocument.presentationml.slide+xml"/>
  <Override PartName="/ppt/slides/slide505.xml" ContentType="application/vnd.openxmlformats-officedocument.presentationml.slide+xml"/>
  <Override PartName="/ppt/slides/slide836.xml" ContentType="application/vnd.openxmlformats-officedocument.presentationml.slide+xml"/>
  <Override PartName="/ppt/slides/slide1074.xml" ContentType="application/vnd.openxmlformats-officedocument.presentationml.slide+xml"/>
  <Override PartName="/ppt/notesSlides/notesSlide41.xml" ContentType="application/vnd.openxmlformats-officedocument.presentationml.notesSlide+xml"/>
  <Override PartName="/ppt/slides/slide158.xml" ContentType="application/vnd.openxmlformats-officedocument.presentationml.slide+xml"/>
  <Override PartName="/ppt/slides/slide344.xml" ContentType="application/vnd.openxmlformats-officedocument.presentationml.slide+xml"/>
  <Override PartName="/ppt/slides/slide489.xml" ContentType="application/vnd.openxmlformats-officedocument.presentationml.slide+xml"/>
  <Override PartName="/ppt/slides/slide675.xml" ContentType="application/vnd.openxmlformats-officedocument.presentationml.slide+xml"/>
  <Override PartName="/ppt/slides/slide1005.xml" ContentType="application/vnd.openxmlformats-officedocument.presentationml.slide+xml"/>
  <Override PartName="/ppt/slides/slide183.xml" ContentType="application/vnd.openxmlformats-officedocument.presentationml.slide+xml"/>
  <Override PartName="/ppt/slides/slide530.xml" ContentType="application/vnd.openxmlformats-officedocument.presentationml.slide+xml"/>
  <Override PartName="/ppt/slides/slide861.xml" ContentType="application/vnd.openxmlformats-officedocument.presentationml.slide+xml"/>
  <Override PartName="/ppt/slides/slide1175.xml" ContentType="application/vnd.openxmlformats-officedocument.presentationml.slide+xml"/>
  <Override PartName="/ppt/notesSlides/notesSlide7.xml" ContentType="application/vnd.openxmlformats-officedocument.presentationml.notesSlide+xml"/>
  <Override PartName="/ppt/slides/slide259.xml" ContentType="application/vnd.openxmlformats-officedocument.presentationml.slide+xml"/>
  <Override PartName="/ppt/slides/slide606.xml" ContentType="application/vnd.openxmlformats-officedocument.presentationml.slide+xml"/>
  <Override PartName="/ppt/slides/slide937.xml" ContentType="application/vnd.openxmlformats-officedocument.presentationml.slide+xml"/>
  <Override PartName="/ppt/slides/slide1030.xml" ContentType="application/vnd.openxmlformats-officedocument.presentationml.slide+xml"/>
  <Override PartName="/ppt/slides/slide66.xml" ContentType="application/vnd.openxmlformats-officedocument.presentationml.slide+xml"/>
  <Override PartName="/ppt/slides/slide114.xml" ContentType="application/vnd.openxmlformats-officedocument.presentationml.slide+xml"/>
  <Override PartName="/ppt/slides/slide300.xml" ContentType="application/vnd.openxmlformats-officedocument.presentationml.slide+xml"/>
  <Override PartName="/ppt/slides/slide445.xml" ContentType="application/vnd.openxmlformats-officedocument.presentationml.slide+xml"/>
  <Override PartName="/ppt/slides/slide631.xml" ContentType="application/vnd.openxmlformats-officedocument.presentationml.slide+xml"/>
  <Override PartName="/ppt/slides/slide776.xml" ContentType="application/vnd.openxmlformats-officedocument.presentationml.slide+xml"/>
  <Override PartName="/ppt/slides/slide1106.xml" ContentType="application/vnd.openxmlformats-officedocument.presentationml.slide+xml"/>
  <Default Extension="png" ContentType="image/png"/>
  <Override PartName="/ppt/slides/slide284.xml" ContentType="application/vnd.openxmlformats-officedocument.presentationml.slide+xml"/>
  <Override PartName="/ppt/slides/slide470.xml" ContentType="application/vnd.openxmlformats-officedocument.presentationml.slide+xml"/>
  <Override PartName="/ppt/slides/slide962.xml" ContentType="application/vnd.openxmlformats-officedocument.presentationml.slide+xml"/>
  <Override PartName="/ppt/slides/slide1131.xml" ContentType="application/vnd.openxmlformats-officedocument.presentationml.slide+xml"/>
  <Override PartName="/ppt/slides/slide91.xml" ContentType="application/vnd.openxmlformats-officedocument.presentationml.slide+xml"/>
  <Override PartName="/ppt/slides/slide215.xml" ContentType="application/vnd.openxmlformats-officedocument.presentationml.slide+xml"/>
  <Override PartName="/ppt/slides/slide707.xml" ContentType="application/vnd.openxmlformats-officedocument.presentationml.slide+xml"/>
  <Override PartName="/ppt/slides/slide22.xml" ContentType="application/vnd.openxmlformats-officedocument.presentationml.slide+xml"/>
  <Override PartName="/ppt/slides/slide199.xml" ContentType="application/vnd.openxmlformats-officedocument.presentationml.slide+xml"/>
  <Override PartName="/ppt/slides/slide401.xml" ContentType="application/vnd.openxmlformats-officedocument.presentationml.slide+xml"/>
  <Override PartName="/ppt/slides/slide546.xml" ContentType="application/vnd.openxmlformats-officedocument.presentationml.slide+xml"/>
  <Override PartName="/ppt/slides/slide732.xml" ContentType="application/vnd.openxmlformats-officedocument.presentationml.slide+xml"/>
  <Override PartName="/ppt/slides/slide877.xml" ContentType="application/vnd.openxmlformats-officedocument.presentationml.slide+xml"/>
  <Override PartName="/ppt/slides/slide1046.xml" ContentType="application/vnd.openxmlformats-officedocument.presentationml.slide+xml"/>
  <Override PartName="/ppt/slides/slide1207.xml" ContentType="application/vnd.openxmlformats-officedocument.presentationml.slide+xml"/>
  <Override PartName="/ppt/slides/slide240.xml" ContentType="application/vnd.openxmlformats-officedocument.presentationml.slide+xml"/>
  <Override PartName="/ppt/slides/slide385.xml" ContentType="application/vnd.openxmlformats-officedocument.presentationml.slide+xml"/>
  <Override PartName="/ppt/slides/slide571.xml" ContentType="application/vnd.openxmlformats-officedocument.presentationml.slide+xml"/>
  <Override PartName="/ppt/slides/slide808.xml" ContentType="application/vnd.openxmlformats-officedocument.presentationml.slide+xml"/>
  <Override PartName="/ppt/slides/slide1232.xml" ContentType="application/vnd.openxmlformats-officedocument.presentationml.slide+xml"/>
  <Override PartName="/ppt/notesSlides/notesSlide13.xml" ContentType="application/vnd.openxmlformats-officedocument.presentationml.notesSlide+xml"/>
  <Override PartName="/ppt/slides/slide316.xml" ContentType="application/vnd.openxmlformats-officedocument.presentationml.slide+xml"/>
  <Override PartName="/ppt/slides/slide647.xml" ContentType="application/vnd.openxmlformats-officedocument.presentationml.slide+xml"/>
  <Override PartName="/ppt/slides/slide1071.xml" ContentType="application/vnd.openxmlformats-officedocument.presentationml.slide+xml"/>
  <Override PartName="/ppt/slides/slide155.xml" ContentType="application/vnd.openxmlformats-officedocument.presentationml.slide+xml"/>
  <Override PartName="/ppt/slides/slide486.xml" ContentType="application/vnd.openxmlformats-officedocument.presentationml.slide+xml"/>
  <Override PartName="/ppt/slides/slide502.xml" ContentType="application/vnd.openxmlformats-officedocument.presentationml.slide+xml"/>
  <Override PartName="/ppt/slides/slide833.xml" ContentType="application/vnd.openxmlformats-officedocument.presentationml.slide+xml"/>
  <Override PartName="/ppt/slides/slide978.xml" ContentType="application/vnd.openxmlformats-officedocument.presentationml.slide+xml"/>
  <Override PartName="/ppt/slides/slide1147.xml" ContentType="application/vnd.openxmlformats-officedocument.presentationml.slide+xml"/>
  <Override PartName="/ppt/slides/slide341.xml" ContentType="application/vnd.openxmlformats-officedocument.presentationml.slide+xml"/>
  <Override PartName="/ppt/slides/slide672.xml" ContentType="application/vnd.openxmlformats-officedocument.presentationml.slide+xml"/>
  <Override PartName="/ppt/slides/slide909.xml" ContentType="application/vnd.openxmlformats-officedocument.presentationml.slide+xml"/>
  <Override PartName="/ppt/slides/slide1002.xml" ContentType="application/vnd.openxmlformats-officedocument.presentationml.slide+xml"/>
  <Override PartName="/ppt/notesSlides/notesSlide4.xml" ContentType="application/vnd.openxmlformats-officedocument.presentationml.notesSlide+xml"/>
  <Override PartName="/ppt/slides/slide38.xml" ContentType="application/vnd.openxmlformats-officedocument.presentationml.slide+xml"/>
  <Override PartName="/ppt/slides/slide180.xml" ContentType="application/vnd.openxmlformats-officedocument.presentationml.slide+xml"/>
  <Override PartName="/ppt/slides/slide417.xml" ContentType="application/vnd.openxmlformats-officedocument.presentationml.slide+xml"/>
  <Override PartName="/ppt/slides/slide603.xml" ContentType="application/vnd.openxmlformats-officedocument.presentationml.slide+xml"/>
  <Override PartName="/ppt/slides/slide748.xml" ContentType="application/vnd.openxmlformats-officedocument.presentationml.slide+xml"/>
  <Override PartName="/ppt/slides/slide1172.xml" ContentType="application/vnd.openxmlformats-officedocument.presentationml.slide+xml"/>
  <Override PartName="/ppt/slides/slide111.xml" ContentType="application/vnd.openxmlformats-officedocument.presentationml.slide+xml"/>
  <Override PartName="/ppt/slides/slide256.xml" ContentType="application/vnd.openxmlformats-officedocument.presentationml.slide+xml"/>
  <Override PartName="/ppt/slides/slide442.xml" ContentType="application/vnd.openxmlformats-officedocument.presentationml.slide+xml"/>
  <Override PartName="/ppt/slides/slide587.xml" ContentType="application/vnd.openxmlformats-officedocument.presentationml.slide+xml"/>
  <Override PartName="/ppt/slides/slide934.xml" ContentType="application/vnd.openxmlformats-officedocument.presentationml.slide+xml"/>
  <Override PartName="/ppt/slides/slide1103.xml" ContentType="application/vnd.openxmlformats-officedocument.presentationml.slide+xml"/>
  <Override PartName="/ppt/notesSlides/notesSlide29.xml" ContentType="application/vnd.openxmlformats-officedocument.presentationml.notesSlide+xml"/>
  <Override PartName="/ppt/slides/slide63.xml" ContentType="application/vnd.openxmlformats-officedocument.presentationml.slide+xml"/>
  <Override PartName="/ppt/slides/slide281.xml" ContentType="application/vnd.openxmlformats-officedocument.presentationml.slide+xml"/>
  <Override PartName="/ppt/slides/slide773.xml" ContentType="application/vnd.openxmlformats-officedocument.presentationml.slide+xml"/>
  <Override PartName="/ppt/slides/slide1087.xml" ContentType="application/vnd.openxmlformats-officedocument.presentationml.slide+xml"/>
  <Override PartName="/ppt/slides/slide357.xml" ContentType="application/vnd.openxmlformats-officedocument.presentationml.slide+xml"/>
  <Override PartName="/ppt/slides/slide518.xml" ContentType="application/vnd.openxmlformats-officedocument.presentationml.slide+xml"/>
  <Override PartName="/ppt/slides/slide704.xml" ContentType="application/vnd.openxmlformats-officedocument.presentationml.slide+xml"/>
  <Override PartName="/ppt/slides/slide849.xml" ContentType="application/vnd.openxmlformats-officedocument.presentationml.slide+xml"/>
  <Override PartName="/ppt/slides/slide1018.xml" ContentType="application/vnd.openxmlformats-officedocument.presentationml.slide+xml"/>
  <Override PartName="/ppt/slides/slide196.xml" ContentType="application/vnd.openxmlformats-officedocument.presentationml.slide+xml"/>
  <Override PartName="/ppt/slides/slide212.xml" ContentType="application/vnd.openxmlformats-officedocument.presentationml.slide+xml"/>
  <Override PartName="/ppt/slides/slide543.xml" ContentType="application/vnd.openxmlformats-officedocument.presentationml.slide+xml"/>
  <Override PartName="/ppt/slides/slide688.xml" ContentType="application/vnd.openxmlformats-officedocument.presentationml.slide+xml"/>
  <Override PartName="/ppt/slides/slide874.xml" ContentType="application/vnd.openxmlformats-officedocument.presentationml.slide+xml"/>
  <Override PartName="/ppt/slides/slide1204.xml" ContentType="application/vnd.openxmlformats-officedocument.presentationml.slide+xml"/>
  <Override PartName="/ppt/slides/slide382.xml" ContentType="application/vnd.openxmlformats-officedocument.presentationml.slide+xml"/>
  <Override PartName="/ppt/slides/slide619.xml" ContentType="application/vnd.openxmlformats-officedocument.presentationml.slide+xml"/>
  <Override PartName="/ppt/slides/slide1043.xml" ContentType="application/vnd.openxmlformats-officedocument.presentationml.slide+xml"/>
  <Override PartName="/ppt/slides/slide1188.xml" ContentType="application/vnd.openxmlformats-officedocument.presentationml.slide+xml"/>
  <Override PartName="/ppt/slides/slide79.xml" ContentType="application/vnd.openxmlformats-officedocument.presentationml.slide+xml"/>
  <Override PartName="/ppt/slides/slide127.xml" ContentType="application/vnd.openxmlformats-officedocument.presentationml.slide+xml"/>
  <Override PartName="/ppt/slides/slide458.xml" ContentType="application/vnd.openxmlformats-officedocument.presentationml.slide+xml"/>
  <Override PartName="/ppt/slides/slide789.xml" ContentType="application/vnd.openxmlformats-officedocument.presentationml.slide+xml"/>
  <Override PartName="/ppt/slides/slide805.xml" ContentType="application/vnd.openxmlformats-officedocument.presentationml.slide+xml"/>
  <Override PartName="/ppt/slides/slide1119.xml" ContentType="application/vnd.openxmlformats-officedocument.presentationml.slide+xml"/>
  <Override PartName="/ppt/notesSlides/notesSlide10.xml" ContentType="application/vnd.openxmlformats-officedocument.presentationml.notesSlide+xml"/>
  <Override PartName="/ppt/slides/slide297.xml" ContentType="application/vnd.openxmlformats-officedocument.presentationml.slide+xml"/>
  <Override PartName="/ppt/slides/slide313.xml" ContentType="application/vnd.openxmlformats-officedocument.presentationml.slide+xml"/>
  <Override PartName="/ppt/slides/slide644.xml" ContentType="application/vnd.openxmlformats-officedocument.presentationml.slide+xml"/>
  <Override PartName="/ppt/slides/slide830.xml" ContentType="application/vnd.openxmlformats-officedocument.presentationml.slide+xml"/>
  <Override PartName="/ppt/slides/slide975.xml" ContentType="application/vnd.openxmlformats-officedocument.presentationml.slide+xml"/>
  <Override PartName="/ppt/slides/slide152.xml" ContentType="application/vnd.openxmlformats-officedocument.presentationml.slide+xml"/>
  <Override PartName="/ppt/slides/slide483.xml" ContentType="application/vnd.openxmlformats-officedocument.presentationml.slide+xml"/>
  <Override PartName="/ppt/slides/slide906.xml" ContentType="application/vnd.openxmlformats-officedocument.presentationml.slide+xml"/>
  <Override PartName="/ppt/slides/slide1144.xml" ContentType="application/vnd.openxmlformats-officedocument.presentationml.slide+xml"/>
  <Override PartName="/ppt/notesSlides/notesSlide1.xml" ContentType="application/vnd.openxmlformats-officedocument.presentationml.notesSlide+xml"/>
  <Override PartName="/ppt/slides/slide228.xml" ContentType="application/vnd.openxmlformats-officedocument.presentationml.slide+xml"/>
  <Override PartName="/ppt/slides/slide414.xml" ContentType="application/vnd.openxmlformats-officedocument.presentationml.slide+xml"/>
  <Override PartName="/ppt/slides/slide559.xml" ContentType="application/vnd.openxmlformats-officedocument.presentationml.slide+xml"/>
  <Override PartName="/ppt/slides/slide745.xml" ContentType="application/vnd.openxmlformats-officedocument.presentationml.slide+xml"/>
  <Override PartName="/ppt/slides/slide35.xml" ContentType="application/vnd.openxmlformats-officedocument.presentationml.slide+xml"/>
  <Override PartName="/ppt/slides/slide253.xml" ContentType="application/vnd.openxmlformats-officedocument.presentationml.slide+xml"/>
  <Override PartName="/ppt/slides/slide398.xml" ContentType="application/vnd.openxmlformats-officedocument.presentationml.slide+xml"/>
  <Override PartName="/ppt/slides/slide584.xml" ContentType="application/vnd.openxmlformats-officedocument.presentationml.slide+xml"/>
  <Override PartName="/ppt/slides/slide600.xml" ContentType="application/vnd.openxmlformats-officedocument.presentationml.slide+xml"/>
  <Override PartName="/ppt/slides/slide931.xml" ContentType="application/vnd.openxmlformats-officedocument.presentationml.slide+xml"/>
  <Override PartName="/ppt/slides/slide1059.xml" ContentType="application/vnd.openxmlformats-officedocument.presentationml.slide+xml"/>
  <Override PartName="/ppt/slides/slide60.xml" ContentType="application/vnd.openxmlformats-officedocument.presentationml.slide+xml"/>
  <Override PartName="/ppt/slides/slide329.xml" ContentType="application/vnd.openxmlformats-officedocument.presentationml.slide+xml"/>
  <Override PartName="/ppt/slides/slide770.xml" ContentType="application/vnd.openxmlformats-officedocument.presentationml.slide+xml"/>
  <Override PartName="/ppt/slides/slide1084.xml" ContentType="application/vnd.openxmlformats-officedocument.presentationml.slide+xml"/>
  <Override PartName="/ppt/slides/slide1100.xml" ContentType="application/vnd.openxmlformats-officedocument.presentationml.slide+xml"/>
  <Override PartName="/ppt/notesSlides/notesSlide26.xml" ContentType="application/vnd.openxmlformats-officedocument.presentationml.notesSlide+xml"/>
  <Override PartName="/ppt/slides/slide168.xml" ContentType="application/vnd.openxmlformats-officedocument.presentationml.slide+xml"/>
  <Override PartName="/ppt/slides/slide515.xml" ContentType="application/vnd.openxmlformats-officedocument.presentationml.slide+xml"/>
  <Override PartName="/ppt/slides/slide701.xml" ContentType="application/vnd.openxmlformats-officedocument.presentationml.slide+xml"/>
  <Override PartName="/ppt/slides/slide846.xml" ContentType="application/vnd.openxmlformats-officedocument.presentationml.slide+xml"/>
  <Override PartName="/ppt/slides/slide354.xml" ContentType="application/vnd.openxmlformats-officedocument.presentationml.slide+xml"/>
  <Override PartName="/ppt/slides/slide499.xml" ContentType="application/vnd.openxmlformats-officedocument.presentationml.slide+xml"/>
  <Override PartName="/ppt/slides/slide540.xml" ContentType="application/vnd.openxmlformats-officedocument.presentationml.slide+xml"/>
  <Override PartName="/ppt/slides/slide685.xml" ContentType="application/vnd.openxmlformats-officedocument.presentationml.slide+xml"/>
  <Override PartName="/ppt/slides/slide1015.xml" ContentType="application/vnd.openxmlformats-officedocument.presentationml.slide+xml"/>
  <Override PartName="/ppt/slides/slide1201.xml" ContentType="application/vnd.openxmlformats-officedocument.presentationml.slide+xml"/>
  <Override PartName="/ppt/slides/slide193.xml" ContentType="application/vnd.openxmlformats-officedocument.presentationml.slide+xml"/>
  <Override PartName="/ppt/slides/slide871.xml" ContentType="application/vnd.openxmlformats-officedocument.presentationml.slide+xml"/>
  <Override PartName="/ppt/slides/slide1040.xml" ContentType="application/vnd.openxmlformats-officedocument.presentationml.slide+xml"/>
  <Override PartName="/ppt/slides/slide1185.xml" ContentType="application/vnd.openxmlformats-officedocument.presentationml.slide+xml"/>
  <Override PartName="/ppt/slides/slide124.xml" ContentType="application/vnd.openxmlformats-officedocument.presentationml.slide+xml"/>
  <Override PartName="/ppt/slides/slide269.xml" ContentType="application/vnd.openxmlformats-officedocument.presentationml.slide+xml"/>
  <Override PartName="/ppt/slides/slide616.xml" ContentType="application/vnd.openxmlformats-officedocument.presentationml.slide+xml"/>
  <Override PartName="/ppt/slides/slide802.xml" ContentType="application/vnd.openxmlformats-officedocument.presentationml.slide+xml"/>
  <Override PartName="/ppt/slides/slide947.xml" ContentType="application/vnd.openxmlformats-officedocument.presentationml.slide+xml"/>
  <Override PartName="/ppt/slides/slide76.xml" ContentType="application/vnd.openxmlformats-officedocument.presentationml.slide+xml"/>
  <Override PartName="/ppt/slides/slide310.xml" ContentType="application/vnd.openxmlformats-officedocument.presentationml.slide+xml"/>
  <Override PartName="/ppt/slides/slide455.xml" ContentType="application/vnd.openxmlformats-officedocument.presentationml.slide+xml"/>
  <Override PartName="/ppt/slides/slide641.xml" ContentType="application/vnd.openxmlformats-officedocument.presentationml.slide+xml"/>
  <Override PartName="/ppt/slides/slide786.xml" ContentType="application/vnd.openxmlformats-officedocument.presentationml.slide+xml"/>
  <Override PartName="/ppt/slides/slide972.xml" ContentType="application/vnd.openxmlformats-officedocument.presentationml.slide+xml"/>
  <Override PartName="/ppt/slides/slide1116.xml" ContentType="application/vnd.openxmlformats-officedocument.presentationml.slide+xml"/>
  <Override PartName="/ppt/slides/slide294.xml" ContentType="application/vnd.openxmlformats-officedocument.presentationml.slide+xml"/>
  <Override PartName="/ppt/slides/slide480.xml" ContentType="application/vnd.openxmlformats-officedocument.presentationml.slide+xml"/>
  <Override PartName="/ppt/slides/slide717.xml" ContentType="application/vnd.openxmlformats-officedocument.presentationml.slide+xml"/>
  <Override PartName="/ppt/slides/slide1141.xml" ContentType="application/vnd.openxmlformats-officedocument.presentationml.slide+xml"/>
  <Override PartName="/ppt/slides/slide225.xml" ContentType="application/vnd.openxmlformats-officedocument.presentationml.slide+xml"/>
  <Override PartName="/ppt/slides/slide556.xml" ContentType="application/vnd.openxmlformats-officedocument.presentationml.slide+xml"/>
  <Override PartName="/ppt/slides/slide903.xml" ContentType="application/vnd.openxmlformats-officedocument.presentationml.slide+xml"/>
  <Override PartName="/ppt/slides/slide1217.xml" ContentType="application/vnd.openxmlformats-officedocument.presentationml.slide+xml"/>
  <Override PartName="/ppt/slides/slide32.xml" ContentType="application/vnd.openxmlformats-officedocument.presentationml.slide+xml"/>
  <Override PartName="/ppt/slides/slide395.xml" ContentType="application/vnd.openxmlformats-officedocument.presentationml.slide+xml"/>
  <Override PartName="/ppt/slides/slide411.xml" ContentType="application/vnd.openxmlformats-officedocument.presentationml.slide+xml"/>
  <Override PartName="/ppt/slides/slide742.xml" ContentType="application/vnd.openxmlformats-officedocument.presentationml.slide+xml"/>
  <Override PartName="/ppt/slides/slide887.xml" ContentType="application/vnd.openxmlformats-officedocument.presentationml.slide+xml"/>
  <Override PartName="/ppt/slides/slide1056.xml" ContentType="application/vnd.openxmlformats-officedocument.presentationml.slide+xml"/>
  <Override PartName="/ppt/slides/slide250.xml" ContentType="application/vnd.openxmlformats-officedocument.presentationml.slide+xml"/>
  <Override PartName="/ppt/slides/slide581.xml" ContentType="application/vnd.openxmlformats-officedocument.presentationml.slide+xml"/>
  <Override PartName="/ppt/slides/slide818.xml" ContentType="application/vnd.openxmlformats-officedocument.presentationml.slide+xml"/>
  <Override PartName="/ppt/slides/slide1242.xml" ContentType="application/vnd.openxmlformats-officedocument.presentationml.slide+xml"/>
  <Override PartName="/ppt/notesSlides/notesSlide23.xml" ContentType="application/vnd.openxmlformats-officedocument.presentationml.notesSlide+xml"/>
  <Override PartName="/ppt/slides/slide326.xml" ContentType="application/vnd.openxmlformats-officedocument.presentationml.slide+xml"/>
  <Override PartName="/ppt/slides/slide512.xml" ContentType="application/vnd.openxmlformats-officedocument.presentationml.slide+xml"/>
  <Override PartName="/ppt/slides/slide657.xml" ContentType="application/vnd.openxmlformats-officedocument.presentationml.slide+xml"/>
  <Override PartName="/ppt/slides/slide988.xml" ContentType="application/vnd.openxmlformats-officedocument.presentationml.slide+xml"/>
  <Override PartName="/ppt/slides/slide1081.xml" ContentType="application/vnd.openxmlformats-officedocument.presentationml.slide+xml"/>
  <Override PartName="/ppt/slides/slide165.xml" ContentType="application/vnd.openxmlformats-officedocument.presentationml.slide+xml"/>
  <Override PartName="/ppt/slides/slide351.xml" ContentType="application/vnd.openxmlformats-officedocument.presentationml.slide+xml"/>
  <Override PartName="/ppt/slides/slide496.xml" ContentType="application/vnd.openxmlformats-officedocument.presentationml.slide+xml"/>
  <Override PartName="/ppt/slides/slide843.xml" ContentType="application/vnd.openxmlformats-officedocument.presentationml.slide+xml"/>
  <Override PartName="/ppt/slides/slide1012.xml" ContentType="application/vnd.openxmlformats-officedocument.presentationml.slide+xml"/>
  <Override PartName="/ppt/slides/slide1157.xml" ContentType="application/vnd.openxmlformats-officedocument.presentationml.slide+xml"/>
  <Override PartName="/ppt/slides/slide190.xml" ContentType="application/vnd.openxmlformats-officedocument.presentationml.slide+xml"/>
  <Override PartName="/ppt/slides/slide682.xml" ContentType="application/vnd.openxmlformats-officedocument.presentationml.slide+xml"/>
  <Override PartName="/ppt/slides/slide919.xml" ContentType="application/vnd.openxmlformats-officedocument.presentationml.slide+xml"/>
  <Override PartName="/ppt/slides/slide1182.xml" ContentType="application/vnd.openxmlformats-officedocument.presentationml.slide+xml"/>
  <Override PartName="/ppt/slides/slide48.xml" ContentType="application/vnd.openxmlformats-officedocument.presentationml.slide+xml"/>
  <Override PartName="/ppt/slides/slide427.xml" ContentType="application/vnd.openxmlformats-officedocument.presentationml.slide+xml"/>
  <Override PartName="/ppt/slides/slide613.xml" ContentType="application/vnd.openxmlformats-officedocument.presentationml.slide+xml"/>
  <Override PartName="/ppt/slides/slide758.xml" ContentType="application/vnd.openxmlformats-officedocument.presentationml.slide+xml"/>
  <Override PartName="/ppt/slides/slide944.xml" ContentType="application/vnd.openxmlformats-officedocument.presentationml.slide+xml"/>
  <Override PartName="/ppt/slides/slide73.xml" ContentType="application/vnd.openxmlformats-officedocument.presentationml.slide+xml"/>
  <Override PartName="/ppt/slides/slide121.xml" ContentType="application/vnd.openxmlformats-officedocument.presentationml.slide+xml"/>
  <Override PartName="/ppt/slides/slide266.xml" ContentType="application/vnd.openxmlformats-officedocument.presentationml.slide+xml"/>
  <Override PartName="/ppt/slides/slide452.xml" ContentType="application/vnd.openxmlformats-officedocument.presentationml.slide+xml"/>
  <Override PartName="/ppt/slides/slide597.xml" ContentType="application/vnd.openxmlformats-officedocument.presentationml.slide+xml"/>
  <Override PartName="/ppt/slides/slide783.xml" ContentType="application/vnd.openxmlformats-officedocument.presentationml.slide+xml"/>
  <Override PartName="/ppt/slides/slide1113.xml" ContentType="application/vnd.openxmlformats-officedocument.presentationml.slide+xml"/>
  <Override PartName="/ppt/notesSlides/notesSlide39.xml" ContentType="application/vnd.openxmlformats-officedocument.presentationml.notesSlide+xml"/>
  <Override PartName="/ppt/slides/slide291.xml" ContentType="application/vnd.openxmlformats-officedocument.presentationml.slide+xml"/>
  <Override PartName="/ppt/slides/slide528.xml" ContentType="application/vnd.openxmlformats-officedocument.presentationml.slide+xml"/>
  <Override PartName="/ppt/slides/slide859.xml" ContentType="application/vnd.openxmlformats-officedocument.presentationml.slide+xml"/>
  <Override PartName="/ppt/slides/slide1097.xml" ContentType="application/vnd.openxmlformats-officedocument.presentationml.slide+xml"/>
  <Override PartName="/ppt/slides/slide367.xml" ContentType="application/vnd.openxmlformats-officedocument.presentationml.slide+xml"/>
  <Override PartName="/ppt/slides/slide698.xml" ContentType="application/vnd.openxmlformats-officedocument.presentationml.slide+xml"/>
  <Override PartName="/ppt/slides/slide714.xml" ContentType="application/vnd.openxmlformats-officedocument.presentationml.slide+xml"/>
  <Override PartName="/ppt/slides/slide900.xml" ContentType="application/vnd.openxmlformats-officedocument.presentationml.slide+xml"/>
  <Override PartName="/ppt/slides/slide1028.xml" ContentType="application/vnd.openxmlformats-officedocument.presentationml.slide+xml"/>
  <Override PartName="/ppt/slides/slide222.xml" ContentType="application/vnd.openxmlformats-officedocument.presentationml.slide+xml"/>
  <Override PartName="/ppt/slides/slide553.xml" ContentType="application/vnd.openxmlformats-officedocument.presentationml.slide+xml"/>
  <Override PartName="/ppt/slides/slide884.xml" ContentType="application/vnd.openxmlformats-officedocument.presentationml.slide+xml"/>
  <Override PartName="/ppt/slides/slide1198.xml" ContentType="application/vnd.openxmlformats-officedocument.presentationml.slide+xml"/>
  <Override PartName="/ppt/slides/slide1214.xml" ContentType="application/vnd.openxmlformats-officedocument.presentationml.slide+xml"/>
  <Override PartName="/ppt/slides/slide392.xml" ContentType="application/vnd.openxmlformats-officedocument.presentationml.slide+xml"/>
  <Override PartName="/ppt/slides/slide629.xml" ContentType="application/vnd.openxmlformats-officedocument.presentationml.slide+xml"/>
  <Override PartName="/ppt/slides/slide815.xml" ContentType="application/vnd.openxmlformats-officedocument.presentationml.slide+xml"/>
  <Override PartName="/ppt/slides/slide1053.xml" ContentType="application/vnd.openxmlformats-officedocument.presentationml.slide+xml"/>
  <Override PartName="/ppt/notesSlides/notesSlide20.xml" ContentType="application/vnd.openxmlformats-officedocument.presentationml.notesSlide+xml"/>
  <Override PartName="/ppt/slides/slide89.xml" ContentType="application/vnd.openxmlformats-officedocument.presentationml.slide+xml"/>
  <Override PartName="/ppt/slides/slide137.xml" ContentType="application/vnd.openxmlformats-officedocument.presentationml.slide+xml"/>
  <Override PartName="/ppt/slides/slide323.xml" ContentType="application/vnd.openxmlformats-officedocument.presentationml.slide+xml"/>
  <Override PartName="/ppt/slides/slide468.xml" ContentType="application/vnd.openxmlformats-officedocument.presentationml.slide+xml"/>
  <Override PartName="/ppt/slides/slide654.xml" ContentType="application/vnd.openxmlformats-officedocument.presentationml.slide+xml"/>
  <Override PartName="/ppt/slides/slide799.xml" ContentType="application/vnd.openxmlformats-officedocument.presentationml.slide+xml"/>
  <Override PartName="/ppt/slides/slide1129.xml" ContentType="application/vnd.openxmlformats-officedocument.presentationml.slide+xml"/>
  <Override PartName="/ppt/slides/slide162.xml" ContentType="application/vnd.openxmlformats-officedocument.presentationml.slide+xml"/>
  <Override PartName="/ppt/slides/slide493.xml" ContentType="application/vnd.openxmlformats-officedocument.presentationml.slide+xml"/>
  <Override PartName="/ppt/slides/slide840.xml" ContentType="application/vnd.openxmlformats-officedocument.presentationml.slide+xml"/>
  <Override PartName="/ppt/slides/slide985.xml" ContentType="application/vnd.openxmlformats-officedocument.presentationml.slide+xml"/>
  <Override PartName="/ppt/slides/slide1154.xml" ContentType="application/vnd.openxmlformats-officedocument.presentationml.slide+xml"/>
  <Override PartName="/ppt/slides/slide238.xml" ContentType="application/vnd.openxmlformats-officedocument.presentationml.slide+xml"/>
  <Override PartName="/ppt/slides/slide916.xml" ContentType="application/vnd.openxmlformats-officedocument.presentationml.slide+xml"/>
  <Override PartName="/ppt/slides/slide45.xml" ContentType="application/vnd.openxmlformats-officedocument.presentationml.slide+xml"/>
  <Override PartName="/ppt/slides/slide424.xml" ContentType="application/vnd.openxmlformats-officedocument.presentationml.slide+xml"/>
  <Override PartName="/ppt/slides/slide569.xml" ContentType="application/vnd.openxmlformats-officedocument.presentationml.slide+xml"/>
  <Override PartName="/ppt/slides/slide755.xml" ContentType="application/vnd.openxmlformats-officedocument.presentationml.slide+xml"/>
  <Override PartName="/ppt/slides/slide1069.xml" ContentType="application/vnd.openxmlformats-officedocument.presentationml.slide+xml"/>
  <Override PartName="/ppt/slides/slide263.xml" ContentType="application/vnd.openxmlformats-officedocument.presentationml.slide+xml"/>
  <Override PartName="/ppt/slides/slide594.xml" ContentType="application/vnd.openxmlformats-officedocument.presentationml.slide+xml"/>
  <Override PartName="/ppt/slides/slide610.xml" ContentType="application/vnd.openxmlformats-officedocument.presentationml.slide+xml"/>
  <Override PartName="/ppt/slides/slide941.xml" ContentType="application/vnd.openxmlformats-officedocument.presentationml.slide+xml"/>
  <Override PartName="/ppt/slides/slide1110.xml" ContentType="application/vnd.openxmlformats-officedocument.presentationml.slide+xml"/>
  <Override PartName="/ppt/notesSlides/notesSlide36.xml" ContentType="application/vnd.openxmlformats-officedocument.presentationml.notesSlide+xml"/>
  <Override PartName="/ppt/slides/slide70.xml" ContentType="application/vnd.openxmlformats-officedocument.presentationml.slide+xml"/>
  <Override PartName="/ppt/slides/slide339.xml" ContentType="application/vnd.openxmlformats-officedocument.presentationml.slide+xml"/>
  <Override PartName="/ppt/slides/slide780.xml" ContentType="application/vnd.openxmlformats-officedocument.presentationml.slide+xml"/>
  <Override PartName="/ppt/slides/slide1094.xml" ContentType="application/vnd.openxmlformats-officedocument.presentationml.slide+xml"/>
  <Override PartName="/ppt/slides/slide178.xml" ContentType="application/vnd.openxmlformats-officedocument.presentationml.slide+xml"/>
  <Override PartName="/ppt/slides/slide525.xml" ContentType="application/vnd.openxmlformats-officedocument.presentationml.slide+xml"/>
  <Override PartName="/ppt/slides/slide711.xml" ContentType="application/vnd.openxmlformats-officedocument.presentationml.slide+xml"/>
  <Override PartName="/ppt/slides/slide856.xml" ContentType="application/vnd.openxmlformats-officedocument.presentationml.slide+xml"/>
  <Override PartName="/ppt/slides/slide364.xml" ContentType="application/vnd.openxmlformats-officedocument.presentationml.slide+xml"/>
  <Override PartName="/ppt/slides/slide550.xml" ContentType="application/vnd.openxmlformats-officedocument.presentationml.slide+xml"/>
  <Override PartName="/ppt/slides/slide695.xml" ContentType="application/vnd.openxmlformats-officedocument.presentationml.slide+xml"/>
  <Override PartName="/ppt/slides/slide881.xml" ContentType="application/vnd.openxmlformats-officedocument.presentationml.slide+xml"/>
  <Override PartName="/ppt/slides/slide1025.xml" ContentType="application/vnd.openxmlformats-officedocument.presentationml.slide+xml"/>
  <Override PartName="/ppt/slides/slide1211.xml" ContentType="application/vnd.openxmlformats-officedocument.presentationml.slide+xml"/>
  <Override PartName="/ppt/slides/slide109.xml" ContentType="application/vnd.openxmlformats-officedocument.presentationml.slide+xml"/>
  <Override PartName="/ppt/slides/slide626.xml" ContentType="application/vnd.openxmlformats-officedocument.presentationml.slide+xml"/>
  <Override PartName="/ppt/slides/slide1050.xml" ContentType="application/vnd.openxmlformats-officedocument.presentationml.slide+xml"/>
  <Override PartName="/ppt/slides/slide1195.xml" ContentType="application/vnd.openxmlformats-officedocument.presentationml.slide+xml"/>
  <Override PartName="/ppt/slides/slide134.xml" ContentType="application/vnd.openxmlformats-officedocument.presentationml.slide+xml"/>
  <Override PartName="/ppt/slides/slide279.xml" ContentType="application/vnd.openxmlformats-officedocument.presentationml.slide+xml"/>
  <Override PartName="/ppt/slides/slide465.xml" ContentType="application/vnd.openxmlformats-officedocument.presentationml.slide+xml"/>
  <Override PartName="/ppt/slides/slide812.xml" ContentType="application/vnd.openxmlformats-officedocument.presentationml.slide+xml"/>
  <Override PartName="/ppt/slides/slide957.xml" ContentType="application/vnd.openxmlformats-officedocument.presentationml.slide+xml"/>
  <Override PartName="/ppt/slides/slide1126.xml" ContentType="application/vnd.openxmlformats-officedocument.presentationml.slide+xml"/>
  <Override PartName="/ppt/slides/slide86.xml" ContentType="application/vnd.openxmlformats-officedocument.presentationml.slide+xml"/>
  <Override PartName="/ppt/slides/slide320.xml" ContentType="application/vnd.openxmlformats-officedocument.presentationml.slide+xml"/>
  <Override PartName="/ppt/slides/slide651.xml" ContentType="application/vnd.openxmlformats-officedocument.presentationml.slide+xml"/>
  <Override PartName="/ppt/slides/slide796.xml" ContentType="application/vnd.openxmlformats-officedocument.presentationml.slide+xml"/>
  <Override PartName="/ppt/slides/slide982.xml" ContentType="application/vnd.openxmlformats-officedocument.presentationml.slide+xml"/>
  <Override PartName="/ppt/slides/slide17.xml" ContentType="application/vnd.openxmlformats-officedocument.presentationml.slide+xml"/>
  <Override PartName="/ppt/slides/slide490.xml" ContentType="application/vnd.openxmlformats-officedocument.presentationml.slide+xml"/>
  <Override PartName="/ppt/slides/slide727.xml" ContentType="application/vnd.openxmlformats-officedocument.presentationml.slide+xml"/>
  <Override PartName="/ppt/slides/slide1151.xml" ContentType="application/vnd.openxmlformats-officedocument.presentationml.slide+xml"/>
  <Override PartName="/ppt/slides/slide235.xml" ContentType="application/vnd.openxmlformats-officedocument.presentationml.slide+xml"/>
  <Override PartName="/ppt/slides/slide421.xml" ContentType="application/vnd.openxmlformats-officedocument.presentationml.slide+xml"/>
  <Override PartName="/ppt/slides/slide566.xml" ContentType="application/vnd.openxmlformats-officedocument.presentationml.slide+xml"/>
  <Override PartName="/ppt/slides/slide897.xml" ContentType="application/vnd.openxmlformats-officedocument.presentationml.slide+xml"/>
  <Override PartName="/ppt/slides/slide913.xml" ContentType="application/vnd.openxmlformats-officedocument.presentationml.slide+xml"/>
  <Override PartName="/ppt/slides/slide1227.xml" ContentType="application/vnd.openxmlformats-officedocument.presentationml.slide+xml"/>
  <Override PartName="/ppt/slides/slide42.xml" ContentType="application/vnd.openxmlformats-officedocument.presentationml.slide+xml"/>
  <Override PartName="/ppt/slides/slide260.xml" ContentType="application/vnd.openxmlformats-officedocument.presentationml.slide+xml"/>
  <Override PartName="/ppt/slides/slide752.xml" ContentType="application/vnd.openxmlformats-officedocument.presentationml.slide+xml"/>
  <Override PartName="/ppt/slides/slide1066.xml" ContentType="application/vnd.openxmlformats-officedocument.presentationml.slide+xml"/>
  <Override PartName="/ppt/slides/slide591.xml" ContentType="application/vnd.openxmlformats-officedocument.presentationml.slide+xml"/>
  <Override PartName="/ppt/slides/slide828.xml" ContentType="application/vnd.openxmlformats-officedocument.presentationml.slide+xml"/>
  <Override PartName="/ppt/slides/slide1091.xml" ContentType="application/vnd.openxmlformats-officedocument.presentationml.slide+xml"/>
  <Override PartName="/ppt/notesSlides/notesSlide33.xml" ContentType="application/vnd.openxmlformats-officedocument.presentationml.notesSlide+xml"/>
  <Override PartName="/ppt/slides/slide336.xml" ContentType="application/vnd.openxmlformats-officedocument.presentationml.slide+xml"/>
  <Override PartName="/ppt/slides/slide522.xml" ContentType="application/vnd.openxmlformats-officedocument.presentationml.slide+xml"/>
  <Override PartName="/ppt/slides/slide667.xml" ContentType="application/vnd.openxmlformats-officedocument.presentationml.slide+xml"/>
  <Override PartName="/ppt/slides/slide853.xml" ContentType="application/vnd.openxmlformats-officedocument.presentationml.slide+xml"/>
  <Override PartName="/ppt/slides/slide998.xml" ContentType="application/vnd.openxmlformats-officedocument.presentationml.slide+xml"/>
  <Override PartName="/ppt/slides/slide175.xml" ContentType="application/vnd.openxmlformats-officedocument.presentationml.slide+xml"/>
  <Override PartName="/ppt/slides/slide361.xml" ContentType="application/vnd.openxmlformats-officedocument.presentationml.slide+xml"/>
  <Override PartName="/ppt/slides/slide692.xml" ContentType="application/vnd.openxmlformats-officedocument.presentationml.slide+xml"/>
  <Override PartName="/ppt/slides/slide929.xml" ContentType="application/vnd.openxmlformats-officedocument.presentationml.slide+xml"/>
  <Override PartName="/ppt/slides/slide1022.xml" ContentType="application/vnd.openxmlformats-officedocument.presentationml.slide+xml"/>
  <Override PartName="/ppt/slides/slide1167.xml" ContentType="application/vnd.openxmlformats-officedocument.presentationml.slide+xml"/>
  <Override PartName="/ppt/slides/slide8.xml" ContentType="application/vnd.openxmlformats-officedocument.presentationml.slide+xml"/>
  <Override PartName="/ppt/slides/slide106.xml" ContentType="application/vnd.openxmlformats-officedocument.presentationml.slide+xml"/>
  <Override PartName="/ppt/slides/slide437.xml" ContentType="application/vnd.openxmlformats-officedocument.presentationml.slide+xml"/>
  <Override PartName="/ppt/slides/slide768.xml" ContentType="application/vnd.openxmlformats-officedocument.presentationml.slide+xml"/>
  <Override PartName="/ppt/slides/slide1192.xml" ContentType="application/vnd.openxmlformats-officedocument.presentationml.slide+xml"/>
  <Override PartName="/ppt/slides/slide58.xml" ContentType="application/vnd.openxmlformats-officedocument.presentationml.slide+xml"/>
  <Override PartName="/ppt/slides/slide276.xml" ContentType="application/vnd.openxmlformats-officedocument.presentationml.slide+xml"/>
  <Override PartName="/ppt/slides/slide623.xml" ContentType="application/vnd.openxmlformats-officedocument.presentationml.slide+xml"/>
  <Override PartName="/ppt/slides/slide954.xml" ContentType="application/vnd.openxmlformats-officedocument.presentationml.slide+xml"/>
  <Override PartName="/ppt/slides/slide83.xml" ContentType="application/vnd.openxmlformats-officedocument.presentationml.slide+xml"/>
  <Override PartName="/ppt/slides/slide131.xml" ContentType="application/vnd.openxmlformats-officedocument.presentationml.slide+xml"/>
  <Override PartName="/ppt/slides/slide462.xml" ContentType="application/vnd.openxmlformats-officedocument.presentationml.slide+xml"/>
  <Override PartName="/ppt/slides/slide793.xml" ContentType="application/vnd.openxmlformats-officedocument.presentationml.slide+xml"/>
  <Override PartName="/ppt/slides/slide1123.xml" ContentType="application/vnd.openxmlformats-officedocument.presentationml.slide+xml"/>
  <Override PartName="/ppt/slides/slide207.xml" ContentType="application/vnd.openxmlformats-officedocument.presentationml.slide+xml"/>
  <Override PartName="/ppt/slides/slide538.xml" ContentType="application/vnd.openxmlformats-officedocument.presentationml.slide+xml"/>
  <Override PartName="/ppt/slides/slide724.xml" ContentType="application/vnd.openxmlformats-officedocument.presentationml.slide+xml"/>
  <Override PartName="/ppt/slides/slide869.xml" ContentType="application/vnd.openxmlformats-officedocument.presentationml.slide+xml"/>
  <Override PartName="/ppt/slides/slide14.xml" ContentType="application/vnd.openxmlformats-officedocument.presentationml.slide+xml"/>
  <Override PartName="/ppt/slides/slide232.xml" ContentType="application/vnd.openxmlformats-officedocument.presentationml.slide+xml"/>
  <Override PartName="/ppt/slides/slide377.xml" ContentType="application/vnd.openxmlformats-officedocument.presentationml.slide+xml"/>
  <Override PartName="/ppt/slides/slide563.xml" ContentType="application/vnd.openxmlformats-officedocument.presentationml.slide+xml"/>
  <Override PartName="/ppt/slides/slide910.xml" ContentType="application/vnd.openxmlformats-officedocument.presentationml.slide+xml"/>
  <Override PartName="/ppt/slides/slide1038.xml" ContentType="application/vnd.openxmlformats-officedocument.presentationml.slide+xml"/>
  <Override PartName="/ppt/slides/slide1224.xml" ContentType="application/vnd.openxmlformats-officedocument.presentationml.slide+xml"/>
  <Override PartName="/ppt/notesMasters/notesMaster1.xml" ContentType="application/vnd.openxmlformats-officedocument.presentationml.notesMaster+xml"/>
  <Override PartName="/ppt/slides/slide308.xml" ContentType="application/vnd.openxmlformats-officedocument.presentationml.slide+xml"/>
  <Override PartName="/ppt/slides/slide894.xml" ContentType="application/vnd.openxmlformats-officedocument.presentationml.slide+xml"/>
  <Override PartName="/ppt/slides/slide1063.xml" ContentType="application/vnd.openxmlformats-officedocument.presentationml.slide+xml"/>
  <Override PartName="/ppt/slides/slide147.xml" ContentType="application/vnd.openxmlformats-officedocument.presentationml.slide+xml"/>
  <Override PartName="/ppt/slides/slide639.xml" ContentType="application/vnd.openxmlformats-officedocument.presentationml.slide+xml"/>
  <Override PartName="/ppt/slides/slide825.xml" ContentType="application/vnd.openxmlformats-officedocument.presentationml.slide+xml"/>
  <Override PartName="/ppt/notesSlides/notesSlide30.xml" ContentType="application/vnd.openxmlformats-officedocument.presentationml.notesSlide+xml"/>
  <Override PartName="/ppt/slides/slide99.xml" ContentType="application/vnd.openxmlformats-officedocument.presentationml.slide+xml"/>
  <Override PartName="/ppt/slides/slide333.xml" ContentType="application/vnd.openxmlformats-officedocument.presentationml.slide+xml"/>
  <Override PartName="/ppt/slides/slide478.xml" ContentType="application/vnd.openxmlformats-officedocument.presentationml.slide+xml"/>
  <Override PartName="/ppt/slides/slide664.xml" ContentType="application/vnd.openxmlformats-officedocument.presentationml.slide+xml"/>
  <Override PartName="/ppt/slides/slide995.xml" ContentType="application/vnd.openxmlformats-officedocument.presentationml.slide+xml"/>
  <Override PartName="/ppt/slides/slide1139.xml" ContentType="application/vnd.openxmlformats-officedocument.presentationml.slide+xml"/>
  <Override PartName="/ppt/slides/slide172.xml" ContentType="application/vnd.openxmlformats-officedocument.presentationml.slide+xml"/>
  <Override PartName="/ppt/slides/slide409.xml" ContentType="application/vnd.openxmlformats-officedocument.presentationml.slide+xml"/>
  <Override PartName="/ppt/slides/slide850.xml" ContentType="application/vnd.openxmlformats-officedocument.presentationml.slide+xml"/>
  <Override PartName="/ppt/slides/slide1164.xml" ContentType="application/vnd.openxmlformats-officedocument.presentationml.slide+xml"/>
  <Override PartName="/ppt/slides/slide5.xml" ContentType="application/vnd.openxmlformats-officedocument.presentationml.slide+xml"/>
  <Override PartName="/ppt/slides/slide103.xml" ContentType="application/vnd.openxmlformats-officedocument.presentationml.slide+xml"/>
  <Override PartName="/ppt/slides/slide248.xml" ContentType="application/vnd.openxmlformats-officedocument.presentationml.slide+xml"/>
  <Override PartName="/ppt/slides/slide579.xml" ContentType="application/vnd.openxmlformats-officedocument.presentationml.slide+xml"/>
  <Override PartName="/ppt/slides/slide926.xml" ContentType="application/vnd.openxmlformats-officedocument.presentationml.slide+xml"/>
  <Override PartName="/ppt/slideLayouts/slideLayout7.xml" ContentType="application/vnd.openxmlformats-officedocument.presentationml.slideLayout+xml"/>
  <Override PartName="/ppt/slides/slide55.xml" ContentType="application/vnd.openxmlformats-officedocument.presentationml.slide+xml"/>
  <Override PartName="/ppt/slides/slide434.xml" ContentType="application/vnd.openxmlformats-officedocument.presentationml.slide+xml"/>
  <Override PartName="/ppt/slides/slide620.xml" ContentType="application/vnd.openxmlformats-officedocument.presentationml.slide+xml"/>
  <Override PartName="/ppt/slides/slide765.xml" ContentType="application/vnd.openxmlformats-officedocument.presentationml.slide+xml"/>
  <Override PartName="/ppt/slides/slide951.xml" ContentType="application/vnd.openxmlformats-officedocument.presentationml.slide+xml"/>
  <Override PartName="/ppt/slides/slide1079.xml" ContentType="application/vnd.openxmlformats-officedocument.presentationml.slide+xml"/>
  <Override PartName="/ppt/slides/slide80.xml" ContentType="application/vnd.openxmlformats-officedocument.presentationml.slide+xml"/>
  <Override PartName="/ppt/slides/slide273.xml" ContentType="application/vnd.openxmlformats-officedocument.presentationml.slide+xml"/>
  <Override PartName="/ppt/slides/slide790.xml" ContentType="application/vnd.openxmlformats-officedocument.presentationml.slide+xml"/>
  <Override PartName="/ppt/slides/slide1120.xml" ContentType="application/vnd.openxmlformats-officedocument.presentationml.slide+xml"/>
  <Override PartName="/ppt/notesSlides/notesSlide46.xml" ContentType="application/vnd.openxmlformats-officedocument.presentationml.notesSlide+xml"/>
  <Override PartName="/ppt/presentation.xml" ContentType="application/vnd.openxmlformats-officedocument.presentationml.presentation.main+xml"/>
  <Override PartName="/ppt/slides/slide204.xml" ContentType="application/vnd.openxmlformats-officedocument.presentationml.slide+xml"/>
  <Override PartName="/ppt/slides/slide349.xml" ContentType="application/vnd.openxmlformats-officedocument.presentationml.slide+xml"/>
  <Override PartName="/ppt/slides/slide535.xml" ContentType="application/vnd.openxmlformats-officedocument.presentationml.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slides/slide374.xml" ContentType="application/vnd.openxmlformats-officedocument.presentationml.slide+xml"/>
  <Override PartName="/ppt/slides/slide721.xml" ContentType="application/vnd.openxmlformats-officedocument.presentationml.slide+xml"/>
  <Override PartName="/ppt/slides/slide866.xml" ContentType="application/vnd.openxmlformats-officedocument.presentationml.slide+xml"/>
  <Override PartName="/ppt/slides/slide1035.xml" ContentType="application/vnd.openxmlformats-officedocument.presentationml.slide+xml"/>
  <Override PartName="/ppt/slides/slide119.xml" ContentType="application/vnd.openxmlformats-officedocument.presentationml.slide+xml"/>
  <Override PartName="/ppt/slides/slide560.xml" ContentType="application/vnd.openxmlformats-officedocument.presentationml.slide+xml"/>
  <Override PartName="/ppt/slides/slide891.xml" ContentType="application/vnd.openxmlformats-officedocument.presentationml.slide+xml"/>
  <Override PartName="/ppt/slides/slide1221.xml" ContentType="application/vnd.openxmlformats-officedocument.presentationml.slide+xml"/>
  <Override PartName="/ppt/slideLayouts/slideLayout10.xml" ContentType="application/vnd.openxmlformats-officedocument.presentationml.slideLayout+xml"/>
  <Override PartName="/ppt/slides/slide305.xml" ContentType="application/vnd.openxmlformats-officedocument.presentationml.slide+xml"/>
  <Override PartName="/ppt/slides/slide636.xml" ContentType="application/vnd.openxmlformats-officedocument.presentationml.slide+xml"/>
  <Override PartName="/ppt/slides/slide967.xml" ContentType="application/vnd.openxmlformats-officedocument.presentationml.slide+xml"/>
  <Override PartName="/ppt/slides/slide1060.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289.xml" ContentType="application/vnd.openxmlformats-officedocument.presentationml.slide+xml"/>
  <Override PartName="/ppt/slides/slide330.xml" ContentType="application/vnd.openxmlformats-officedocument.presentationml.slide+xml"/>
  <Override PartName="/ppt/slides/slide475.xml" ContentType="application/vnd.openxmlformats-officedocument.presentationml.slide+xml"/>
  <Override PartName="/ppt/slides/slide822.xml" ContentType="application/vnd.openxmlformats-officedocument.presentationml.slide+xml"/>
  <Override PartName="/ppt/slides/slide1136.xml" ContentType="application/vnd.openxmlformats-officedocument.presentationml.slide+xml"/>
  <Override PartName="/ppt/slides/slide661.xml" ContentType="application/vnd.openxmlformats-officedocument.presentationml.slide+xml"/>
  <Override PartName="/ppt/slides/slide992.xml" ContentType="application/vnd.openxmlformats-officedocument.presentationml.slide+xml"/>
  <Override PartName="/ppt/slides/slide1161.xml" ContentType="application/vnd.openxmlformats-officedocument.presentationml.slide+xml"/>
  <Override PartName="/ppt/slides/slide27.xml" ContentType="application/vnd.openxmlformats-officedocument.presentationml.slide+xml"/>
  <Override PartName="/ppt/slides/slide406.xml" ContentType="application/vnd.openxmlformats-officedocument.presentationml.slide+xml"/>
  <Override PartName="/ppt/slides/slide737.xml" ContentType="application/vnd.openxmlformats-officedocument.presentationml.slide+xml"/>
  <Override PartName="/ppt/slides/slide923.xml" ContentType="application/vnd.openxmlformats-officedocument.presentationml.slide+xml"/>
  <Override PartName="/ppt/slideLayouts/slideLayout4.xml" ContentType="application/vnd.openxmlformats-officedocument.presentationml.slideLayout+xml"/>
  <Override PartName="/ppt/slides/slide2.xml" ContentType="application/vnd.openxmlformats-officedocument.presentationml.slide+xml"/>
  <Override PartName="/ppt/slides/slide52.xml" ContentType="application/vnd.openxmlformats-officedocument.presentationml.slide+xml"/>
  <Override PartName="/ppt/slides/slide100.xml" ContentType="application/vnd.openxmlformats-officedocument.presentationml.slide+xml"/>
  <Override PartName="/ppt/slides/slide245.xml" ContentType="application/vnd.openxmlformats-officedocument.presentationml.slide+xml"/>
  <Override PartName="/ppt/slides/slide431.xml" ContentType="application/vnd.openxmlformats-officedocument.presentationml.slide+xml"/>
  <Override PartName="/ppt/slides/slide576.xml" ContentType="application/vnd.openxmlformats-officedocument.presentationml.slide+xml"/>
  <Override PartName="/ppt/slides/slide762.xml" ContentType="application/vnd.openxmlformats-officedocument.presentationml.slide+xml"/>
  <Override PartName="/ppt/slides/slide1237.xml" ContentType="application/vnd.openxmlformats-officedocument.presentationml.slide+xml"/>
  <Override PartName="/ppt/notesSlides/notesSlide18.xml" ContentType="application/vnd.openxmlformats-officedocument.presentationml.notesSlide+xml"/>
  <Override PartName="/ppt/slides/slide270.xml" ContentType="application/vnd.openxmlformats-officedocument.presentationml.slide+xml"/>
  <Override PartName="/ppt/slides/slide507.xml" ContentType="application/vnd.openxmlformats-officedocument.presentationml.slide+xml"/>
  <Override PartName="/ppt/slides/slide838.xml" ContentType="application/vnd.openxmlformats-officedocument.presentationml.slide+xml"/>
  <Override PartName="/ppt/slides/slide1076.xml" ContentType="application/vnd.openxmlformats-officedocument.presentationml.slide+xml"/>
  <Override PartName="/ppt/notesSlides/notesSlide43.xml" ContentType="application/vnd.openxmlformats-officedocument.presentationml.notesSlide+xml"/>
  <Override PartName="/ppt/slides/slide346.xml" ContentType="application/vnd.openxmlformats-officedocument.presentationml.slide+xml"/>
  <Override PartName="/ppt/slides/slide677.xml" ContentType="application/vnd.openxmlformats-officedocument.presentationml.slide+xml"/>
  <Override PartName="/ppt/slides/slide1007.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slides/slide532.xml" ContentType="application/vnd.openxmlformats-officedocument.presentationml.slide+xml"/>
  <Override PartName="/ppt/slides/slide863.xml" ContentType="application/vnd.openxmlformats-officedocument.presentationml.slide+xml"/>
  <Override PartName="/ppt/slides/slide1177.xml" ContentType="application/vnd.openxmlformats-officedocument.presentationml.slide+xml"/>
  <Override PartName="/ppt/notesSlides/notesSlide9.xml" ContentType="application/vnd.openxmlformats-officedocument.presentationml.notesSlide+xml"/>
  <Override PartName="/ppt/slides/slide371.xml" ContentType="application/vnd.openxmlformats-officedocument.presentationml.slide+xml"/>
  <Override PartName="/ppt/slides/slide608.xml" ContentType="application/vnd.openxmlformats-officedocument.presentationml.slide+xml"/>
  <Override PartName="/ppt/slides/slide939.xml" ContentType="application/vnd.openxmlformats-officedocument.presentationml.slide+xml"/>
  <Override PartName="/ppt/slides/slide1032.xml" ContentType="application/vnd.openxmlformats-officedocument.presentationml.slide+xml"/>
  <Override PartName="/ppt/slides/slide68.xml" ContentType="application/vnd.openxmlformats-officedocument.presentationml.slide+xml"/>
  <Override PartName="/ppt/slides/slide116.xml" ContentType="application/vnd.openxmlformats-officedocument.presentationml.slide+xml"/>
  <Override PartName="/ppt/slides/slide302.xml" ContentType="application/vnd.openxmlformats-officedocument.presentationml.slide+xml"/>
  <Override PartName="/ppt/slides/slide447.xml" ContentType="application/vnd.openxmlformats-officedocument.presentationml.slide+xml"/>
  <Override PartName="/ppt/slides/slide778.xml" ContentType="application/vnd.openxmlformats-officedocument.presentationml.slide+xml"/>
  <Override PartName="/ppt/slides/slide1108.xml" ContentType="application/vnd.openxmlformats-officedocument.presentationml.slide+xml"/>
  <Override PartName="/ppt/slides/slide141.xml" ContentType="application/vnd.openxmlformats-officedocument.presentationml.slide+xml"/>
  <Override PartName="/ppt/slides/slide286.xml" ContentType="application/vnd.openxmlformats-officedocument.presentationml.slide+xml"/>
  <Override PartName="/ppt/slides/slide472.xml" ContentType="application/vnd.openxmlformats-officedocument.presentationml.slide+xml"/>
  <Override PartName="/ppt/slides/slide633.xml" ContentType="application/vnd.openxmlformats-officedocument.presentationml.slide+xml"/>
  <Override PartName="/ppt/slides/slide964.xml" ContentType="application/vnd.openxmlformats-officedocument.presentationml.slide+xml"/>
  <Override PartName="/ppt/slides/slide1133.xml" ContentType="application/vnd.openxmlformats-officedocument.presentationml.slide+xml"/>
  <Override PartName="/ppt/slides/slide93.xml" ContentType="application/vnd.openxmlformats-officedocument.presentationml.slide+xml"/>
  <Override PartName="/ppt/slides/slide217.xml" ContentType="application/vnd.openxmlformats-officedocument.presentationml.slide+xml"/>
  <Override PartName="/ppt/slides/slide709.xml" ContentType="application/vnd.openxmlformats-officedocument.presentationml.slide+xml"/>
  <Override PartName="/ppt/slides/slide24.xml" ContentType="application/vnd.openxmlformats-officedocument.presentationml.slide+xml"/>
  <Override PartName="/ppt/slides/slide403.xml" ContentType="application/vnd.openxmlformats-officedocument.presentationml.slide+xml"/>
  <Override PartName="/ppt/slides/slide548.xml" ContentType="application/vnd.openxmlformats-officedocument.presentationml.slide+xml"/>
  <Override PartName="/ppt/slides/slide734.xml" ContentType="application/vnd.openxmlformats-officedocument.presentationml.slide+xml"/>
  <Override PartName="/ppt/slides/slide879.xml" ContentType="application/vnd.openxmlformats-officedocument.presentationml.slide+xml"/>
  <Override PartName="/ppt/slides/slide1209.xml" ContentType="application/vnd.openxmlformats-officedocument.presentationml.slide+xml"/>
  <Override PartName="/ppt/slides/slide242.xml" ContentType="application/vnd.openxmlformats-officedocument.presentationml.slide+xml"/>
  <Override PartName="/ppt/slides/slide387.xml" ContentType="application/vnd.openxmlformats-officedocument.presentationml.slide+xml"/>
  <Override PartName="/ppt/slides/slide573.xml" ContentType="application/vnd.openxmlformats-officedocument.presentationml.slide+xml"/>
  <Override PartName="/ppt/slides/slide920.xml" ContentType="application/vnd.openxmlformats-officedocument.presentationml.slide+xml"/>
  <Override PartName="/ppt/slides/slide1048.xml" ContentType="application/vnd.openxmlformats-officedocument.presentationml.slide+xml"/>
  <Override PartName="/ppt/slides/slide1234.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slides/slide179.xml" ContentType="application/vnd.openxmlformats-officedocument.presentationml.slide+xml"/>
  <Override PartName="/ppt/slides/slide318.xml" ContentType="application/vnd.openxmlformats-officedocument.presentationml.slide+xml"/>
  <Override PartName="/ppt/slides/slide365.xml" ContentType="application/vnd.openxmlformats-officedocument.presentationml.slide+xml"/>
  <Override PartName="/ppt/slides/slide649.xml" ContentType="application/vnd.openxmlformats-officedocument.presentationml.slide+xml"/>
  <Override PartName="/ppt/slides/slide696.xml" ContentType="application/vnd.openxmlformats-officedocument.presentationml.slide+xml"/>
  <Override PartName="/ppt/slides/slide712.xml" ContentType="application/vnd.openxmlformats-officedocument.presentationml.slide+xml"/>
  <Override PartName="/ppt/slides/slide1026.xml" ContentType="application/vnd.openxmlformats-officedocument.presentationml.slide+xml"/>
  <Override PartName="/ppt/slides/slide1073.xml" ContentType="application/vnd.openxmlformats-officedocument.presentationml.slide+xml"/>
  <Override PartName="/ppt/slides/slide157.xml" ContentType="application/vnd.openxmlformats-officedocument.presentationml.slide+xml"/>
  <Override PartName="/ppt/slides/slide220.xml" ContentType="application/vnd.openxmlformats-officedocument.presentationml.slide+xml"/>
  <Override PartName="/ppt/slides/slide488.xml" ContentType="application/vnd.openxmlformats-officedocument.presentationml.slide+xml"/>
  <Override PartName="/ppt/slides/slide504.xml" ContentType="application/vnd.openxmlformats-officedocument.presentationml.slide+xml"/>
  <Override PartName="/ppt/slides/slide551.xml" ContentType="application/vnd.openxmlformats-officedocument.presentationml.slide+xml"/>
  <Override PartName="/ppt/slides/slide835.xml" ContentType="application/vnd.openxmlformats-officedocument.presentationml.slide+xml"/>
  <Override PartName="/ppt/slides/slide882.xml" ContentType="application/vnd.openxmlformats-officedocument.presentationml.slide+xml"/>
  <Override PartName="/ppt/slides/slide1149.xml" ContentType="application/vnd.openxmlformats-officedocument.presentationml.slide+xml"/>
  <Override PartName="/ppt/slides/slide1196.xml" ContentType="application/vnd.openxmlformats-officedocument.presentationml.slide+xml"/>
  <Override PartName="/ppt/slides/slide1212.xml" ContentType="application/vnd.openxmlformats-officedocument.presentationml.slide+xml"/>
  <Override PartName="/ppt/notesSlides/notesSlide40.xml" ContentType="application/vnd.openxmlformats-officedocument.presentationml.notesSlide+xml"/>
  <Override PartName="/ppt/slides/slide343.xml" ContentType="application/vnd.openxmlformats-officedocument.presentationml.slide+xml"/>
  <Override PartName="/ppt/slides/slide390.xml" ContentType="application/vnd.openxmlformats-officedocument.presentationml.slide+xml"/>
  <Override PartName="/ppt/slides/slide627.xml" ContentType="application/vnd.openxmlformats-officedocument.presentationml.slide+xml"/>
  <Override PartName="/ppt/slides/slide674.xml" ContentType="application/vnd.openxmlformats-officedocument.presentationml.slide+xml"/>
  <Override PartName="/ppt/slides/slide813.xml" ContentType="application/vnd.openxmlformats-officedocument.presentationml.slide+xml"/>
  <Override PartName="/ppt/slides/slide860.xml" ContentType="application/vnd.openxmlformats-officedocument.presentationml.slide+xml"/>
  <Override PartName="/ppt/slides/slide958.xml" ContentType="application/vnd.openxmlformats-officedocument.presentationml.slide+xml"/>
  <Override PartName="/ppt/slides/slide1004.xml" ContentType="application/vnd.openxmlformats-officedocument.presentationml.slide+xml"/>
  <Override PartName="/ppt/slides/slide1051.xml" ContentType="application/vnd.openxmlformats-officedocument.presentationml.slide+xml"/>
  <Override PartName="/ppt/notesSlides/notesSlide6.xml" ContentType="application/vnd.openxmlformats-officedocument.presentationml.notesSlide+xml"/>
  <Override PartName="/ppt/slides/slide87.xml" ContentType="application/vnd.openxmlformats-officedocument.presentationml.slide+xml"/>
  <Override PartName="/ppt/slides/slide135.xml" ContentType="application/vnd.openxmlformats-officedocument.presentationml.slide+xml"/>
  <Override PartName="/ppt/slides/slide182.xml" ContentType="application/vnd.openxmlformats-officedocument.presentationml.slide+xml"/>
  <Override PartName="/ppt/slides/slide321.xml" ContentType="application/vnd.openxmlformats-officedocument.presentationml.slide+xml"/>
  <Override PartName="/ppt/slides/slide419.xml" ContentType="application/vnd.openxmlformats-officedocument.presentationml.slide+xml"/>
  <Override PartName="/ppt/slides/slide466.xml" ContentType="application/vnd.openxmlformats-officedocument.presentationml.slide+xml"/>
  <Override PartName="/ppt/slides/slide605.xml" ContentType="application/vnd.openxmlformats-officedocument.presentationml.slide+xml"/>
  <Override PartName="/ppt/slides/slide652.xml" ContentType="application/vnd.openxmlformats-officedocument.presentationml.slide+xml"/>
  <Override PartName="/ppt/slides/slide797.xml" ContentType="application/vnd.openxmlformats-officedocument.presentationml.slide+xml"/>
  <Override PartName="/ppt/slides/slide1127.xml" ContentType="application/vnd.openxmlformats-officedocument.presentationml.slide+xml"/>
  <Override PartName="/ppt/slides/slide1174.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slides/slide258.xml" ContentType="application/vnd.openxmlformats-officedocument.presentationml.slide+xml"/>
  <Override PartName="/ppt/slides/slide444.xml" ContentType="application/vnd.openxmlformats-officedocument.presentationml.slide+xml"/>
  <Override PartName="/ppt/slides/slide491.xml" ContentType="application/vnd.openxmlformats-officedocument.presentationml.slide+xml"/>
  <Override PartName="/ppt/slides/slide589.xml" ContentType="application/vnd.openxmlformats-officedocument.presentationml.slide+xml"/>
  <Override PartName="/ppt/slides/slide936.xml" ContentType="application/vnd.openxmlformats-officedocument.presentationml.slide+xml"/>
  <Override PartName="/ppt/slides/slide983.xml" ContentType="application/vnd.openxmlformats-officedocument.presentationml.slide+xml"/>
  <Override PartName="/ppt/slides/slide1105.xml" ContentType="application/vnd.openxmlformats-officedocument.presentationml.slide+xml"/>
  <Override PartName="/ppt/slides/slide1152.xml" ContentType="application/vnd.openxmlformats-officedocument.presentationml.slide+xml"/>
  <Override PartName="/ppt/slides/slide18.xml" ContentType="application/vnd.openxmlformats-officedocument.presentationml.slide+xml"/>
  <Override PartName="/ppt/slides/slide65.xml" ContentType="application/vnd.openxmlformats-officedocument.presentationml.slide+xml"/>
  <Override PartName="/ppt/slides/slide236.xml" ContentType="application/vnd.openxmlformats-officedocument.presentationml.slide+xml"/>
  <Override PartName="/ppt/slides/slide283.xml" ContentType="application/vnd.openxmlformats-officedocument.presentationml.slide+xml"/>
  <Override PartName="/ppt/slides/slide630.xml" ContentType="application/vnd.openxmlformats-officedocument.presentationml.slide+xml"/>
  <Override PartName="/ppt/slides/slide728.xml" ContentType="application/vnd.openxmlformats-officedocument.presentationml.slide+xml"/>
  <Override PartName="/ppt/slides/slide775.xml" ContentType="application/vnd.openxmlformats-officedocument.presentationml.slide+xml"/>
  <Override PartName="/ppt/slides/slide914.xml" ContentType="application/vnd.openxmlformats-officedocument.presentationml.slide+xml"/>
  <Override PartName="/ppt/slides/slide961.xml" ContentType="application/vnd.openxmlformats-officedocument.presentationml.slide+xml"/>
  <Override PartName="/ppt/slides/slide1089.xml" ContentType="application/vnd.openxmlformats-officedocument.presentationml.slide+xml"/>
  <Override PartName="/ppt/slides/slide1228.xml" ContentType="application/vnd.openxmlformats-officedocument.presentationml.slide+xml"/>
  <Override PartName="/ppt/slides/slide43.xml" ContentType="application/vnd.openxmlformats-officedocument.presentationml.slide+xml"/>
  <Override PartName="/ppt/slides/slide90.xml" ContentType="application/vnd.openxmlformats-officedocument.presentationml.slide+xml"/>
  <Override PartName="/ppt/slides/slide422.xml" ContentType="application/vnd.openxmlformats-officedocument.presentationml.slide+xml"/>
  <Override PartName="/ppt/slides/slide567.xml" ContentType="application/vnd.openxmlformats-officedocument.presentationml.slide+xml"/>
  <Override PartName="/ppt/slides/slide706.xml" ContentType="application/vnd.openxmlformats-officedocument.presentationml.slide+xml"/>
  <Override PartName="/ppt/slides/slide753.xml" ContentType="application/vnd.openxmlformats-officedocument.presentationml.slide+xml"/>
  <Override PartName="/ppt/slides/slide898.xml" ContentType="application/vnd.openxmlformats-officedocument.presentationml.slide+xml"/>
  <Override PartName="/ppt/slides/slide1067.xml" ContentType="application/vnd.openxmlformats-officedocument.presentationml.slide+xml"/>
  <Override PartName="/ppt/slides/slide1130.xml" ContentType="application/vnd.openxmlformats-officedocument.presentationml.slide+xml"/>
  <Override PartName="/ppt/theme/theme1.xml" ContentType="application/vnd.openxmlformats-officedocument.theme+xml"/>
  <Override PartName="/ppt/slides/slide214.xml" ContentType="application/vnd.openxmlformats-officedocument.presentationml.slide+xml"/>
  <Override PartName="/ppt/slides/slide261.xml" ContentType="application/vnd.openxmlformats-officedocument.presentationml.slide+xml"/>
  <Override PartName="/ppt/slides/slide359.xml" ContentType="application/vnd.openxmlformats-officedocument.presentationml.slide+xml"/>
  <Override PartName="/ppt/slides/slide400.xml" ContentType="application/vnd.openxmlformats-officedocument.presentationml.slide+xml"/>
  <Override PartName="/ppt/slides/slide545.xml" ContentType="application/vnd.openxmlformats-officedocument.presentationml.slide+xml"/>
  <Override PartName="/ppt/slides/slide592.xml" ContentType="application/vnd.openxmlformats-officedocument.presentationml.slide+xml"/>
  <Override PartName="/ppt/slides/slide829.xml" ContentType="application/vnd.openxmlformats-officedocument.presentationml.slide+xml"/>
  <Override PartName="/ppt/slides/slide876.xml" ContentType="application/vnd.openxmlformats-officedocument.presentationml.slide+xml"/>
  <Override PartName="/ppt/slides/slide1206.xml" ContentType="application/vnd.openxmlformats-officedocument.presentationml.slide+xml"/>
  <Override PartName="/ppt/notesSlides/notesSlide34.xml" ContentType="application/vnd.openxmlformats-officedocument.presentationml.notesSlide+xml"/>
  <Override PartName="/ppt/slides/slide21.xml" ContentType="application/vnd.openxmlformats-officedocument.presentationml.slide+xml"/>
  <Override PartName="/ppt/slides/slide198.xml" ContentType="application/vnd.openxmlformats-officedocument.presentationml.slide+xml"/>
  <Override PartName="/ppt/slides/slide337.xml" ContentType="application/vnd.openxmlformats-officedocument.presentationml.slide+xml"/>
  <Override PartName="/ppt/slides/slide384.xml" ContentType="application/vnd.openxmlformats-officedocument.presentationml.slide+xml"/>
  <Override PartName="/ppt/slides/slide668.xml" ContentType="application/vnd.openxmlformats-officedocument.presentationml.slide+xml"/>
  <Override PartName="/ppt/slides/slide731.xml" ContentType="application/vnd.openxmlformats-officedocument.presentationml.slide+xml"/>
  <Override PartName="/ppt/slides/slide999.xml" ContentType="application/vnd.openxmlformats-officedocument.presentationml.slide+xml"/>
  <Override PartName="/ppt/slides/slide1045.xml" ContentType="application/vnd.openxmlformats-officedocument.presentationml.slide+xml"/>
  <Override PartName="/ppt/slides/slide1092.xml" ContentType="application/vnd.openxmlformats-officedocument.presentationml.slide+xml"/>
  <Override PartName="/ppt/slides/slide129.xml" ContentType="application/vnd.openxmlformats-officedocument.presentationml.slide+xml"/>
  <Override PartName="/ppt/slides/slide176.xml" ContentType="application/vnd.openxmlformats-officedocument.presentationml.slide+xml"/>
  <Override PartName="/ppt/slides/slide523.xml" ContentType="application/vnd.openxmlformats-officedocument.presentationml.slide+xml"/>
  <Override PartName="/ppt/slides/slide570.xml" ContentType="application/vnd.openxmlformats-officedocument.presentationml.slide+xml"/>
  <Override PartName="/ppt/slides/slide807.xml" ContentType="application/vnd.openxmlformats-officedocument.presentationml.slide+xml"/>
  <Override PartName="/ppt/slides/slide854.xml" ContentType="application/vnd.openxmlformats-officedocument.presentationml.slide+xml"/>
  <Override PartName="/ppt/slides/slide1023.xml" ContentType="application/vnd.openxmlformats-officedocument.presentationml.slide+xml"/>
  <Override PartName="/ppt/slides/slide1168.xml" ContentType="application/vnd.openxmlformats-officedocument.presentationml.slide+xml"/>
  <Override PartName="/ppt/slides/slide1231.xml" ContentType="application/vnd.openxmlformats-officedocument.presentationml.slide+xml"/>
  <Override PartName="/ppt/notesSlides/notesSlide12.xml" ContentType="application/vnd.openxmlformats-officedocument.presentationml.notesSlide+xml"/>
  <Override PartName="/ppt/slides/slide299.xml" ContentType="application/vnd.openxmlformats-officedocument.presentationml.slide+xml"/>
  <Override PartName="/ppt/slides/slide315.xml" ContentType="application/vnd.openxmlformats-officedocument.presentationml.slide+xml"/>
  <Override PartName="/ppt/slides/slide362.xml" ContentType="application/vnd.openxmlformats-officedocument.presentationml.slide+xml"/>
  <Override PartName="/ppt/slides/slide501.xml" ContentType="application/vnd.openxmlformats-officedocument.presentationml.slide+xml"/>
  <Override PartName="/ppt/slides/slide646.xml" ContentType="application/vnd.openxmlformats-officedocument.presentationml.slide+xml"/>
  <Override PartName="/ppt/slides/slide693.xml" ContentType="application/vnd.openxmlformats-officedocument.presentationml.slide+xml"/>
  <Override PartName="/ppt/slides/slide832.xml" ContentType="application/vnd.openxmlformats-officedocument.presentationml.slide+xml"/>
  <Override PartName="/ppt/slides/slide977.xml" ContentType="application/vnd.openxmlformats-officedocument.presentationml.slide+xml"/>
  <Override PartName="/ppt/slides/slide1070.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54.xml" ContentType="application/vnd.openxmlformats-officedocument.presentationml.slide+xml"/>
  <Override PartName="/ppt/slides/slide340.xml" ContentType="application/vnd.openxmlformats-officedocument.presentationml.slide+xml"/>
  <Override PartName="/ppt/slides/slide438.xml" ContentType="application/vnd.openxmlformats-officedocument.presentationml.slide+xml"/>
  <Override PartName="/ppt/slides/slide485.xml" ContentType="application/vnd.openxmlformats-officedocument.presentationml.slide+xml"/>
  <Override PartName="/ppt/slides/slide624.xml" ContentType="application/vnd.openxmlformats-officedocument.presentationml.slide+xml"/>
  <Override PartName="/ppt/slides/slide671.xml" ContentType="application/vnd.openxmlformats-officedocument.presentationml.slide+xml"/>
  <Override PartName="/ppt/slides/slide769.xml" ContentType="application/vnd.openxmlformats-officedocument.presentationml.slide+xml"/>
  <Override PartName="/ppt/slides/slide1001.xml" ContentType="application/vnd.openxmlformats-officedocument.presentationml.slide+xml"/>
  <Override PartName="/ppt/slides/slide1146.xml" ContentType="application/vnd.openxmlformats-officedocument.presentationml.slide+xml"/>
  <Override PartName="/ppt/slides/slide1193.xml" ContentType="application/vnd.openxmlformats-officedocument.presentationml.slide+xml"/>
  <Override PartName="/ppt/viewProps.xml" ContentType="application/vnd.openxmlformats-officedocument.presentationml.viewProps+xml"/>
  <Override PartName="/ppt/slides/slide132.xml" ContentType="application/vnd.openxmlformats-officedocument.presentationml.slide+xml"/>
  <Override PartName="/ppt/slides/slide277.xml" ContentType="application/vnd.openxmlformats-officedocument.presentationml.slide+xml"/>
  <Override PartName="/ppt/slides/slide416.xml" ContentType="application/vnd.openxmlformats-officedocument.presentationml.slide+xml"/>
  <Override PartName="/ppt/slides/slide463.xml" ContentType="application/vnd.openxmlformats-officedocument.presentationml.slide+xml"/>
  <Override PartName="/ppt/slides/slide747.xml" ContentType="application/vnd.openxmlformats-officedocument.presentationml.slide+xml"/>
  <Override PartName="/ppt/slides/slide794.xml" ContentType="application/vnd.openxmlformats-officedocument.presentationml.slide+xml"/>
  <Override PartName="/ppt/slides/slide810.xml" ContentType="application/vnd.openxmlformats-officedocument.presentationml.slide+xml"/>
  <Override PartName="/ppt/slides/slide908.xml" ContentType="application/vnd.openxmlformats-officedocument.presentationml.slide+xml"/>
  <Override PartName="/ppt/slides/slide955.xml" ContentType="application/vnd.openxmlformats-officedocument.presentationml.slide+xml"/>
  <Override PartName="/ppt/slides/slide1124.xml" ContentType="application/vnd.openxmlformats-officedocument.presentationml.slide+xml"/>
  <Override PartName="/ppt/slides/slide1171.xml" ContentType="application/vnd.openxmlformats-officedocument.presentationml.slide+xml"/>
  <Override PartName="/ppt/notesSlides/notesSlide3.xml" ContentType="application/vnd.openxmlformats-officedocument.presentationml.notesSlide+xml"/>
  <Override PartName="/ppt/slides/slide37.xml" ContentType="application/vnd.openxmlformats-officedocument.presentationml.slide+xml"/>
  <Override PartName="/ppt/slides/slide84.xml" ContentType="application/vnd.openxmlformats-officedocument.presentationml.slide+xml"/>
  <Override PartName="/ppt/slides/slide208.xml" ContentType="application/vnd.openxmlformats-officedocument.presentationml.slide+xml"/>
  <Override PartName="/ppt/slides/slide255.xml" ContentType="application/vnd.openxmlformats-officedocument.presentationml.slide+xml"/>
  <Override PartName="/ppt/slides/slide539.xml" ContentType="application/vnd.openxmlformats-officedocument.presentationml.slide+xml"/>
  <Override PartName="/ppt/slides/slide586.xml" ContentType="application/vnd.openxmlformats-officedocument.presentationml.slide+xml"/>
  <Override PartName="/ppt/slides/slide602.xml" ContentType="application/vnd.openxmlformats-officedocument.presentationml.slide+xml"/>
  <Override PartName="/ppt/slides/slide933.xml" ContentType="application/vnd.openxmlformats-officedocument.presentationml.slide+xml"/>
  <Override PartName="/ppt/slides/slide980.xml" ContentType="application/vnd.openxmlformats-officedocument.presentationml.slide+xml"/>
  <Override PartName="/ppt/presProps.xml" ContentType="application/vnd.openxmlformats-officedocument.presentationml.presProps+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s/slide378.xml" ContentType="application/vnd.openxmlformats-officedocument.presentationml.slide+xml"/>
  <Override PartName="/ppt/slides/slide441.xml" ContentType="application/vnd.openxmlformats-officedocument.presentationml.slide+xml"/>
  <Override PartName="/ppt/slides/slide725.xml" ContentType="application/vnd.openxmlformats-officedocument.presentationml.slide+xml"/>
  <Override PartName="/ppt/slides/slide772.xml" ContentType="application/vnd.openxmlformats-officedocument.presentationml.slide+xml"/>
  <Override PartName="/ppt/slides/slide1039.xml" ContentType="application/vnd.openxmlformats-officedocument.presentationml.slide+xml"/>
  <Override PartName="/ppt/slides/slide1086.xml" ContentType="application/vnd.openxmlformats-officedocument.presentationml.slide+xml"/>
  <Override PartName="/ppt/slides/slide1102.xml" ContentType="application/vnd.openxmlformats-officedocument.presentationml.slide+xml"/>
  <Override PartName="/ppt/notesSlides/notesSlide28.xml" ContentType="application/vnd.openxmlformats-officedocument.presentationml.notesSlide+xml"/>
  <Override PartName="/ppt/slides/slide233.xml" ContentType="application/vnd.openxmlformats-officedocument.presentationml.slide+xml"/>
  <Override PartName="/ppt/slides/slide280.xml" ContentType="application/vnd.openxmlformats-officedocument.presentationml.slide+xml"/>
  <Override PartName="/ppt/slides/slide517.xml" ContentType="application/vnd.openxmlformats-officedocument.presentationml.slide+xml"/>
  <Override PartName="/ppt/slides/slide564.xml" ContentType="application/vnd.openxmlformats-officedocument.presentationml.slide+xml"/>
  <Override PartName="/ppt/slides/slide848.xml" ContentType="application/vnd.openxmlformats-officedocument.presentationml.slide+xml"/>
  <Override PartName="/ppt/slides/slide895.xml" ContentType="application/vnd.openxmlformats-officedocument.presentationml.slide+xml"/>
  <Override PartName="/ppt/slides/slide911.xml" ContentType="application/vnd.openxmlformats-officedocument.presentationml.slide+xml"/>
  <Override PartName="/ppt/slides/slide1225.xml" ContentType="application/vnd.openxmlformats-officedocument.presentationml.slide+xml"/>
  <Override PartName="/ppt/slides/slide40.xml" ContentType="application/vnd.openxmlformats-officedocument.presentationml.slide+xml"/>
  <Override PartName="/ppt/slides/slide211.xml" ContentType="application/vnd.openxmlformats-officedocument.presentationml.slide+xml"/>
  <Override PartName="/ppt/slides/slide309.xml" ContentType="application/vnd.openxmlformats-officedocument.presentationml.slide+xml"/>
  <Override PartName="/ppt/slides/slide356.xml" ContentType="application/vnd.openxmlformats-officedocument.presentationml.slide+xml"/>
  <Override PartName="/ppt/slides/slide687.xml" ContentType="application/vnd.openxmlformats-officedocument.presentationml.slide+xml"/>
  <Override PartName="/ppt/slides/slide703.xml" ContentType="application/vnd.openxmlformats-officedocument.presentationml.slide+xml"/>
  <Override PartName="/ppt/slides/slide750.xml" ContentType="application/vnd.openxmlformats-officedocument.presentationml.slide+xml"/>
  <Override PartName="/ppt/slides/slide1017.xml" ContentType="application/vnd.openxmlformats-officedocument.presentationml.slide+xml"/>
  <Override PartName="/ppt/slides/slide1064.xml" ContentType="application/vnd.openxmlformats-officedocument.presentationml.slide+xml"/>
  <Override PartName="/ppt/slides/slide1203.xml" ContentType="application/vnd.openxmlformats-officedocument.presentationml.slide+xml"/>
  <Override PartName="/ppt/slides/slide148.xml" ContentType="application/vnd.openxmlformats-officedocument.presentationml.slide+xml"/>
  <Override PartName="/ppt/slides/slide195.xml" ContentType="application/vnd.openxmlformats-officedocument.presentationml.slide+xml"/>
  <Override PartName="/ppt/slides/slide479.xml" ContentType="application/vnd.openxmlformats-officedocument.presentationml.slide+xml"/>
  <Override PartName="/ppt/slides/slide542.xml" ContentType="application/vnd.openxmlformats-officedocument.presentationml.slide+xml"/>
  <Override PartName="/ppt/slides/slide826.xml" ContentType="application/vnd.openxmlformats-officedocument.presentationml.slide+xml"/>
  <Override PartName="/ppt/slides/slide873.xml" ContentType="application/vnd.openxmlformats-officedocument.presentationml.slide+xml"/>
  <Override PartName="/ppt/slides/slide1042.xml" ContentType="application/vnd.openxmlformats-officedocument.presentationml.slide+xml"/>
  <Override PartName="/ppt/slides/slide1187.xml" ContentType="application/vnd.openxmlformats-officedocument.presentationml.slide+xml"/>
  <Override PartName="/ppt/notesSlides/notesSlide31.xml" ContentType="application/vnd.openxmlformats-officedocument.presentationml.notesSlide+xml"/>
  <Override PartName="/ppt/slides/slide126.xml" ContentType="application/vnd.openxmlformats-officedocument.presentationml.slide+xml"/>
  <Override PartName="/ppt/slides/slide173.xml" ContentType="application/vnd.openxmlformats-officedocument.presentationml.slide+xml"/>
  <Override PartName="/ppt/slides/slide334.xml" ContentType="application/vnd.openxmlformats-officedocument.presentationml.slide+xml"/>
  <Override PartName="/ppt/slides/slide381.xml" ContentType="application/vnd.openxmlformats-officedocument.presentationml.slide+xml"/>
  <Override PartName="/ppt/slides/slide520.xml" ContentType="application/vnd.openxmlformats-officedocument.presentationml.slide+xml"/>
  <Override PartName="/ppt/slides/slide618.xml" ContentType="application/vnd.openxmlformats-officedocument.presentationml.slide+xml"/>
  <Override PartName="/ppt/slides/slide665.xml" ContentType="application/vnd.openxmlformats-officedocument.presentationml.slide+xml"/>
  <Override PartName="/ppt/slides/slide804.xml" ContentType="application/vnd.openxmlformats-officedocument.presentationml.slide+xml"/>
  <Override PartName="/ppt/slides/slide851.xml" ContentType="application/vnd.openxmlformats-officedocument.presentationml.slide+xml"/>
  <Override PartName="/ppt/slides/slide949.xml" ContentType="application/vnd.openxmlformats-officedocument.presentationml.slide+xml"/>
  <Override PartName="/ppt/slides/slide996.xml" ContentType="application/vnd.openxmlformats-officedocument.presentationml.slide+xml"/>
  <Override PartName="/ppt/slides/slide78.xml" ContentType="application/vnd.openxmlformats-officedocument.presentationml.slide+xml"/>
  <Override PartName="/ppt/slides/slide312.xml" ContentType="application/vnd.openxmlformats-officedocument.presentationml.slide+xml"/>
  <Override PartName="/ppt/slides/slide457.xml" ContentType="application/vnd.openxmlformats-officedocument.presentationml.slide+xml"/>
  <Override PartName="/ppt/slides/slide643.xml" ContentType="application/vnd.openxmlformats-officedocument.presentationml.slide+xml"/>
  <Override PartName="/ppt/slides/slide690.xml" ContentType="application/vnd.openxmlformats-officedocument.presentationml.slide+xml"/>
  <Override PartName="/ppt/slides/slide788.xml" ContentType="application/vnd.openxmlformats-officedocument.presentationml.slide+xml"/>
  <Override PartName="/ppt/slides/slide927.xml" ContentType="application/vnd.openxmlformats-officedocument.presentationml.slide+xml"/>
  <Override PartName="/ppt/slides/slide974.xml" ContentType="application/vnd.openxmlformats-officedocument.presentationml.slide+xml"/>
  <Override PartName="/ppt/slides/slide1020.xml" ContentType="application/vnd.openxmlformats-officedocument.presentationml.slide+xml"/>
  <Override PartName="/ppt/slides/slide1118.xml" ContentType="application/vnd.openxmlformats-officedocument.presentationml.slide+xml"/>
  <Override PartName="/ppt/slides/slide1165.xml" ContentType="application/vnd.openxmlformats-officedocument.presentationml.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s/slide249.xml" ContentType="application/vnd.openxmlformats-officedocument.presentationml.slide+xml"/>
  <Override PartName="/ppt/slides/slide296.xml" ContentType="application/vnd.openxmlformats-officedocument.presentationml.slide+xml"/>
  <Override PartName="/ppt/slides/slide435.xml" ContentType="application/vnd.openxmlformats-officedocument.presentationml.slide+xml"/>
  <Override PartName="/ppt/slides/slide482.xml" ContentType="application/vnd.openxmlformats-officedocument.presentationml.slide+xml"/>
  <Override PartName="/ppt/slides/slide719.xml" ContentType="application/vnd.openxmlformats-officedocument.presentationml.slide+xml"/>
  <Override PartName="/ppt/slides/slide766.xml" ContentType="application/vnd.openxmlformats-officedocument.presentationml.slide+xml"/>
  <Override PartName="/ppt/slides/slide1143.xml" ContentType="application/vnd.openxmlformats-officedocument.presentationml.slide+xml"/>
  <Override PartName="/ppt/slides/slide1190.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27.xml" ContentType="application/vnd.openxmlformats-officedocument.presentationml.slide+xml"/>
  <Override PartName="/ppt/slides/slide274.xml" ContentType="application/vnd.openxmlformats-officedocument.presentationml.slide+xml"/>
  <Override PartName="/ppt/slides/slide558.xml" ContentType="application/vnd.openxmlformats-officedocument.presentationml.slide+xml"/>
  <Override PartName="/ppt/slides/slide621.xml" ContentType="application/vnd.openxmlformats-officedocument.presentationml.slide+xml"/>
  <Override PartName="/ppt/slides/slide905.xml" ContentType="application/vnd.openxmlformats-officedocument.presentationml.slide+xml"/>
  <Override PartName="/ppt/slides/slide952.xml" ContentType="application/vnd.openxmlformats-officedocument.presentationml.slide+xml"/>
  <Override PartName="/ppt/slides/slide1219.xml" ContentType="application/vnd.openxmlformats-officedocument.presentationml.slide+xml"/>
  <Override PartName="/ppt/slides/slide34.xml" ContentType="application/vnd.openxmlformats-officedocument.presentationml.slide+xml"/>
  <Override PartName="/ppt/slides/slide81.xml" ContentType="application/vnd.openxmlformats-officedocument.presentationml.slide+xml"/>
  <Override PartName="/ppt/slides/slide397.xml" ContentType="application/vnd.openxmlformats-officedocument.presentationml.slide+xml"/>
  <Override PartName="/ppt/slides/slide413.xml" ContentType="application/vnd.openxmlformats-officedocument.presentationml.slide+xml"/>
  <Override PartName="/ppt/slides/slide460.xml" ContentType="application/vnd.openxmlformats-officedocument.presentationml.slide+xml"/>
  <Override PartName="/ppt/slides/slide744.xml" ContentType="application/vnd.openxmlformats-officedocument.presentationml.slide+xml"/>
  <Override PartName="/ppt/slides/slide791.xml" ContentType="application/vnd.openxmlformats-officedocument.presentationml.slide+xml"/>
  <Override PartName="/ppt/slides/slide889.xml" ContentType="application/vnd.openxmlformats-officedocument.presentationml.slide+xml"/>
  <Override PartName="/ppt/slides/slide930.xml" ContentType="application/vnd.openxmlformats-officedocument.presentationml.slide+xml"/>
  <Override PartName="/ppt/slides/slide1058.xml" ContentType="application/vnd.openxmlformats-officedocument.presentationml.slide+xml"/>
  <Override PartName="/ppt/slides/slide1121.xml" ContentType="application/vnd.openxmlformats-officedocument.presentationml.slide+xml"/>
  <Default Extension="rels" ContentType="application/vnd.openxmlformats-package.relationships+xml"/>
  <Override PartName="/ppt/slides/slide189.xml" ContentType="application/vnd.openxmlformats-officedocument.presentationml.slide+xml"/>
  <Override PartName="/ppt/slides/slide205.xml" ContentType="application/vnd.openxmlformats-officedocument.presentationml.slide+xml"/>
  <Override PartName="/ppt/slides/slide252.xml" ContentType="application/vnd.openxmlformats-officedocument.presentationml.slide+xml"/>
  <Override PartName="/ppt/slides/slide536.xml" ContentType="application/vnd.openxmlformats-officedocument.presentationml.slide+xml"/>
  <Override PartName="/ppt/slides/slide583.xml" ContentType="application/vnd.openxmlformats-officedocument.presentationml.slide+xml"/>
  <Override PartName="/ppt/slides/slide722.xml" ContentType="application/vnd.openxmlformats-officedocument.presentationml.slide+xml"/>
  <Override PartName="/ppt/slides/slide867.xml" ContentType="application/vnd.openxmlformats-officedocument.presentationml.slide+xml"/>
  <Override PartName="/ppt/slides/slide1244.xml" ContentType="application/vnd.openxmlformats-officedocument.presentationml.slide+xml"/>
  <Override PartName="/ppt/notesSlides/notesSlide25.xml" ContentType="application/vnd.openxmlformats-officedocument.presentationml.notesSlide+xml"/>
  <Override PartName="/ppt/slides/slide12.xml" ContentType="application/vnd.openxmlformats-officedocument.presentationml.slide+xml"/>
  <Override PartName="/ppt/slides/slide230.xml" ContentType="application/vnd.openxmlformats-officedocument.presentationml.slide+xml"/>
  <Override PartName="/ppt/slides/slide328.xml" ContentType="application/vnd.openxmlformats-officedocument.presentationml.slide+xml"/>
  <Override PartName="/ppt/slides/slide375.xml" ContentType="application/vnd.openxmlformats-officedocument.presentationml.slide+xml"/>
  <Override PartName="/ppt/slides/slide514.xml" ContentType="application/vnd.openxmlformats-officedocument.presentationml.slide+xml"/>
  <Override PartName="/ppt/slides/slide561.xml" ContentType="application/vnd.openxmlformats-officedocument.presentationml.slide+xml"/>
  <Override PartName="/ppt/slides/slide659.xml" ContentType="application/vnd.openxmlformats-officedocument.presentationml.slide+xml"/>
  <Override PartName="/ppt/slides/slide1036.xml" ContentType="application/vnd.openxmlformats-officedocument.presentationml.slide+xml"/>
  <Override PartName="/ppt/slides/slide1083.xml" ContentType="application/vnd.openxmlformats-officedocument.presentationml.slide+xml"/>
  <Override PartName="/ppt/slides/slide1222.xml" ContentType="application/vnd.openxmlformats-officedocument.presentationml.slide+xml"/>
  <Override PartName="/ppt/slideLayouts/slideLayout11.xml" ContentType="application/vnd.openxmlformats-officedocument.presentationml.slideLayout+xml"/>
  <Override PartName="/ppt/slides/slide167.xml" ContentType="application/vnd.openxmlformats-officedocument.presentationml.slide+xml"/>
  <Override PartName="/ppt/slides/slide306.xml" ContentType="application/vnd.openxmlformats-officedocument.presentationml.slide+xml"/>
  <Override PartName="/ppt/slides/slide353.xml" ContentType="application/vnd.openxmlformats-officedocument.presentationml.slide+xml"/>
  <Override PartName="/ppt/slides/slide498.xml" ContentType="application/vnd.openxmlformats-officedocument.presentationml.slide+xml"/>
  <Override PartName="/ppt/slides/slide700.xml" ContentType="application/vnd.openxmlformats-officedocument.presentationml.slide+xml"/>
  <Override PartName="/ppt/slides/slide845.xml" ContentType="application/vnd.openxmlformats-officedocument.presentationml.slide+xml"/>
  <Override PartName="/ppt/slides/slide892.xml" ContentType="application/vnd.openxmlformats-officedocument.presentationml.slide+xml"/>
  <Override PartName="/ppt/slides/slide1014.xml" ContentType="application/vnd.openxmlformats-officedocument.presentationml.slide+xml"/>
  <Override PartName="/ppt/slides/slide1061.xml" ContentType="application/vnd.openxmlformats-officedocument.presentationml.slide+xml"/>
  <Override PartName="/ppt/slides/slide1159.xml" ContentType="application/vnd.openxmlformats-officedocument.presentationml.slide+xml"/>
  <Override PartName="/ppt/slides/slide145.xml" ContentType="application/vnd.openxmlformats-officedocument.presentationml.slide+xml"/>
  <Override PartName="/ppt/slides/slide192.xml" ContentType="application/vnd.openxmlformats-officedocument.presentationml.slide+xml"/>
  <Override PartName="/ppt/slides/slide637.xml" ContentType="application/vnd.openxmlformats-officedocument.presentationml.slide+xml"/>
  <Override PartName="/ppt/slides/slide684.xml" ContentType="application/vnd.openxmlformats-officedocument.presentationml.slide+xml"/>
  <Override PartName="/ppt/slides/slide823.xml" ContentType="application/vnd.openxmlformats-officedocument.presentationml.slide+xml"/>
  <Override PartName="/ppt/slides/slide870.xml" ContentType="application/vnd.openxmlformats-officedocument.presentationml.slide+xml"/>
  <Override PartName="/ppt/slides/slide968.xml" ContentType="application/vnd.openxmlformats-officedocument.presentationml.slide+xml"/>
  <Override PartName="/ppt/slides/slide1137.xml" ContentType="application/vnd.openxmlformats-officedocument.presentationml.slide+xml"/>
  <Override PartName="/ppt/slides/slide1184.xml" ContentType="application/vnd.openxmlformats-officedocument.presentationml.slide+xml"/>
  <Override PartName="/ppt/slides/slide1200.xml" ContentType="application/vnd.openxmlformats-officedocument.presentationml.slide+xml"/>
  <Override PartName="/ppt/slides/slide97.xml" ContentType="application/vnd.openxmlformats-officedocument.presentationml.slide+xml"/>
  <Override PartName="/ppt/slides/slide331.xml" ContentType="application/vnd.openxmlformats-officedocument.presentationml.slide+xml"/>
  <Override PartName="/ppt/slides/slide429.xml" ContentType="application/vnd.openxmlformats-officedocument.presentationml.slide+xml"/>
  <Override PartName="/ppt/slides/slide476.xml" ContentType="application/vnd.openxmlformats-officedocument.presentationml.slide+xml"/>
  <Override PartName="/ppt/slides/slide615.xml" ContentType="application/vnd.openxmlformats-officedocument.presentationml.slide+xml"/>
  <Override PartName="/ppt/slides/slide662.xml" ContentType="application/vnd.openxmlformats-officedocument.presentationml.slide+xml"/>
  <Override PartName="/ppt/slides/slide946.xml" ContentType="application/vnd.openxmlformats-officedocument.presentationml.slide+xml"/>
  <Override PartName="/ppt/slides/slide993.xml" ContentType="application/vnd.openxmlformats-officedocument.presentationml.slide+xml"/>
  <Override PartName="/ppt/slides/slide28.xml" ContentType="application/vnd.openxmlformats-officedocument.presentationml.slide+xml"/>
  <Override PartName="/ppt/slides/slide75.xml" ContentType="application/vnd.openxmlformats-officedocument.presentationml.slide+xml"/>
  <Override PartName="/ppt/slides/slide123.xml" ContentType="application/vnd.openxmlformats-officedocument.presentationml.slide+xml"/>
  <Override PartName="/ppt/slides/slide170.xml" ContentType="application/vnd.openxmlformats-officedocument.presentationml.slide+xml"/>
  <Override PartName="/ppt/slides/slide268.xml" ContentType="application/vnd.openxmlformats-officedocument.presentationml.slide+xml"/>
  <Override PartName="/ppt/slides/slide407.xml" ContentType="application/vnd.openxmlformats-officedocument.presentationml.slide+xml"/>
  <Override PartName="/ppt/slides/slide454.xml" ContentType="application/vnd.openxmlformats-officedocument.presentationml.slide+xml"/>
  <Override PartName="/ppt/slides/slide599.xml" ContentType="application/vnd.openxmlformats-officedocument.presentationml.slide+xml"/>
  <Override PartName="/ppt/slides/slide738.xml" ContentType="application/vnd.openxmlformats-officedocument.presentationml.slide+xml"/>
  <Override PartName="/ppt/slides/slide785.xml" ContentType="application/vnd.openxmlformats-officedocument.presentationml.slide+xml"/>
  <Override PartName="/ppt/slides/slide801.xml" ContentType="application/vnd.openxmlformats-officedocument.presentationml.slide+xml"/>
  <Override PartName="/ppt/slides/slide1115.xml" ContentType="application/vnd.openxmlformats-officedocument.presentationml.slide+xml"/>
  <Override PartName="/ppt/slides/slide1162.xml" ContentType="application/vnd.openxmlformats-officedocument.presentationml.slide+xml"/>
  <Override PartName="/ppt/slides/slide3.xml" ContentType="application/vnd.openxmlformats-officedocument.presentationml.slide+xml"/>
  <Override PartName="/ppt/slides/slide101.xml" ContentType="application/vnd.openxmlformats-officedocument.presentationml.slide+xml"/>
  <Override PartName="/ppt/slides/slide246.xml" ContentType="application/vnd.openxmlformats-officedocument.presentationml.slide+xml"/>
  <Override PartName="/ppt/slides/slide293.xml" ContentType="application/vnd.openxmlformats-officedocument.presentationml.slide+xml"/>
  <Override PartName="/ppt/slides/slide577.xml" ContentType="application/vnd.openxmlformats-officedocument.presentationml.slide+xml"/>
  <Override PartName="/ppt/slides/slide640.xml" ContentType="application/vnd.openxmlformats-officedocument.presentationml.slide+xml"/>
  <Override PartName="/ppt/slides/slide924.xml" ContentType="application/vnd.openxmlformats-officedocument.presentationml.slide+xml"/>
  <Override PartName="/ppt/slides/slide971.xml" ContentType="application/vnd.openxmlformats-officedocument.presentationml.slide+xml"/>
  <Override PartName="/ppt/slides/slide1099.xml" ContentType="application/vnd.openxmlformats-officedocument.presentationml.slide+xml"/>
  <Override PartName="/ppt/slides/slide1238.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slides/slide53.xml" ContentType="application/vnd.openxmlformats-officedocument.presentationml.slide+xml"/>
  <Override PartName="/ppt/slides/slide369.xml" ContentType="application/vnd.openxmlformats-officedocument.presentationml.slide+xml"/>
  <Override PartName="/ppt/slides/slide432.xml" ContentType="application/vnd.openxmlformats-officedocument.presentationml.slide+xml"/>
  <Override PartName="/ppt/slides/slide716.xml" ContentType="application/vnd.openxmlformats-officedocument.presentationml.slide+xml"/>
  <Override PartName="/ppt/slides/slide763.xml" ContentType="application/vnd.openxmlformats-officedocument.presentationml.slide+xml"/>
  <Override PartName="/ppt/slides/slide902.xml" ContentType="application/vnd.openxmlformats-officedocument.presentationml.slide+xml"/>
  <Override PartName="/ppt/slides/slide1077.xml" ContentType="application/vnd.openxmlformats-officedocument.presentationml.slide+xml"/>
  <Override PartName="/ppt/slides/slide1140.xml" ContentType="application/vnd.openxmlformats-officedocument.presentationml.slide+xml"/>
  <Default Extension="jpeg" ContentType="image/jpeg"/>
  <Override PartName="/ppt/slides/slide31.xml" ContentType="application/vnd.openxmlformats-officedocument.presentationml.slide+xml"/>
  <Override PartName="/ppt/slides/slide224.xml" ContentType="application/vnd.openxmlformats-officedocument.presentationml.slide+xml"/>
  <Override PartName="/ppt/slides/slide271.xml" ContentType="application/vnd.openxmlformats-officedocument.presentationml.slide+xml"/>
  <Override PartName="/ppt/slides/slide410.xml" ContentType="application/vnd.openxmlformats-officedocument.presentationml.slide+xml"/>
  <Override PartName="/ppt/slides/slide508.xml" ContentType="application/vnd.openxmlformats-officedocument.presentationml.slide+xml"/>
  <Override PartName="/ppt/slides/slide555.xml" ContentType="application/vnd.openxmlformats-officedocument.presentationml.slide+xml"/>
  <Override PartName="/ppt/slides/slide741.xml" ContentType="application/vnd.openxmlformats-officedocument.presentationml.slide+xml"/>
  <Override PartName="/ppt/slides/slide839.xml" ContentType="application/vnd.openxmlformats-officedocument.presentationml.slide+xml"/>
  <Override PartName="/ppt/slides/slide886.xml" ContentType="application/vnd.openxmlformats-officedocument.presentationml.slide+xml"/>
  <Override PartName="/ppt/slides/slide1216.xml" ContentType="application/vnd.openxmlformats-officedocument.presentationml.slide+xml"/>
  <Override PartName="/ppt/notesSlides/notesSlide44.xml" ContentType="application/vnd.openxmlformats-officedocument.presentationml.notesSlide+xml"/>
  <Override PartName="/ppt/slides/slide202.xml" ContentType="application/vnd.openxmlformats-officedocument.presentationml.slide+xml"/>
  <Override PartName="/ppt/slides/slide347.xml" ContentType="application/vnd.openxmlformats-officedocument.presentationml.slide+xml"/>
  <Override PartName="/ppt/slides/slide394.xml" ContentType="application/vnd.openxmlformats-officedocument.presentationml.slide+xml"/>
  <Override PartName="/ppt/slides/slide533.xml" ContentType="application/vnd.openxmlformats-officedocument.presentationml.slide+xml"/>
  <Override PartName="/ppt/slides/slide580.xml" ContentType="application/vnd.openxmlformats-officedocument.presentationml.slide+xml"/>
  <Override PartName="/ppt/slides/slide678.xml" ContentType="application/vnd.openxmlformats-officedocument.presentationml.slide+xml"/>
  <Override PartName="/ppt/slides/slide1008.xml" ContentType="application/vnd.openxmlformats-officedocument.presentationml.slide+xml"/>
  <Override PartName="/ppt/slides/slide1055.xml" ContentType="application/vnd.openxmlformats-officedocument.presentationml.slide+xml"/>
  <Override PartName="/ppt/slides/slide1241.xml" ContentType="application/vnd.openxmlformats-officedocument.presentationml.slide+xml"/>
  <Override PartName="/ppt/notesSlides/notesSlide22.xml" ContentType="application/vnd.openxmlformats-officedocument.presentationml.notesSlide+xml"/>
  <Override PartName="/ppt/slides/slide139.xml" ContentType="application/vnd.openxmlformats-officedocument.presentationml.slide+xml"/>
  <Override PartName="/ppt/slides/slide186.xml" ContentType="application/vnd.openxmlformats-officedocument.presentationml.slide+xml"/>
  <Override PartName="/ppt/slides/slide325.xml" ContentType="application/vnd.openxmlformats-officedocument.presentationml.slide+xml"/>
  <Override PartName="/ppt/slides/slide372.xml" ContentType="application/vnd.openxmlformats-officedocument.presentationml.slide+xml"/>
  <Override PartName="/ppt/slides/slide609.xml" ContentType="application/vnd.openxmlformats-officedocument.presentationml.slide+xml"/>
  <Override PartName="/ppt/slides/slide817.xml" ContentType="application/vnd.openxmlformats-officedocument.presentationml.slide+xml"/>
  <Override PartName="/ppt/slides/slide864.xml" ContentType="application/vnd.openxmlformats-officedocument.presentationml.slide+xml"/>
  <Override PartName="/ppt/slides/slide1033.xml" ContentType="application/vnd.openxmlformats-officedocument.presentationml.slide+xml"/>
  <Override PartName="/ppt/slides/slide1080.xml" ContentType="application/vnd.openxmlformats-officedocument.presentationml.slide+xml"/>
  <Override PartName="/ppt/slides/slide1178.xml" ContentType="application/vnd.openxmlformats-officedocument.presentationml.slide+xml"/>
  <Override PartName="/ppt/slides/slide117.xml" ContentType="application/vnd.openxmlformats-officedocument.presentationml.slide+xml"/>
  <Override PartName="/ppt/slides/slide164.xml" ContentType="application/vnd.openxmlformats-officedocument.presentationml.slide+xml"/>
  <Override PartName="/ppt/slides/slide448.xml" ContentType="application/vnd.openxmlformats-officedocument.presentationml.slide+xml"/>
  <Override PartName="/ppt/slides/slide495.xml" ContentType="application/vnd.openxmlformats-officedocument.presentationml.slide+xml"/>
  <Override PartName="/ppt/slides/slide511.xml" ContentType="application/vnd.openxmlformats-officedocument.presentationml.slide+xml"/>
  <Override PartName="/ppt/slides/slide656.xml" ContentType="application/vnd.openxmlformats-officedocument.presentationml.slide+xml"/>
  <Override PartName="/ppt/slides/slide842.xml" ContentType="application/vnd.openxmlformats-officedocument.presentationml.slide+xml"/>
  <Override PartName="/ppt/slides/slide987.xml" ContentType="application/vnd.openxmlformats-officedocument.presentationml.slide+xml"/>
  <Override PartName="/ppt/slides/slide1109.xml" ContentType="application/vnd.openxmlformats-officedocument.presentationml.slide+xml"/>
  <Override PartName="/ppt/slides/slide1156.xml" ContentType="application/vnd.openxmlformats-officedocument.presentationml.slide+xml"/>
  <Override PartName="/ppt/slides/slide69.xml" ContentType="application/vnd.openxmlformats-officedocument.presentationml.slide+xml"/>
  <Override PartName="/ppt/slides/slide287.xml" ContentType="application/vnd.openxmlformats-officedocument.presentationml.slide+xml"/>
  <Override PartName="/ppt/slides/slide303.xml" ContentType="application/vnd.openxmlformats-officedocument.presentationml.slide+xml"/>
  <Override PartName="/ppt/slides/slide350.xml" ContentType="application/vnd.openxmlformats-officedocument.presentationml.slide+xml"/>
  <Override PartName="/ppt/slides/slide634.xml" ContentType="application/vnd.openxmlformats-officedocument.presentationml.slide+xml"/>
  <Override PartName="/ppt/slides/slide681.xml" ContentType="application/vnd.openxmlformats-officedocument.presentationml.slide+xml"/>
  <Override PartName="/ppt/slides/slide779.xml" ContentType="application/vnd.openxmlformats-officedocument.presentationml.slide+xml"/>
  <Override PartName="/ppt/slides/slide918.xml" ContentType="application/vnd.openxmlformats-officedocument.presentationml.slide+xml"/>
  <Override PartName="/ppt/slides/slide965.xml" ContentType="application/vnd.openxmlformats-officedocument.presentationml.slide+xml"/>
  <Override PartName="/ppt/slides/slide1011.xml" ContentType="application/vnd.openxmlformats-officedocument.presentationml.slide+xml"/>
  <Override PartName="/ppt/slides/slide47.xml" ContentType="application/vnd.openxmlformats-officedocument.presentationml.slide+xml"/>
  <Override PartName="/ppt/slides/slide426.xml" ContentType="application/vnd.openxmlformats-officedocument.presentationml.slide+xml"/>
  <Override PartName="/ppt/slides/slide757.xml" ContentType="application/vnd.openxmlformats-officedocument.presentationml.slide+xml"/>
  <Override PartName="/ppt/slides/slide1181.xml" ContentType="application/vnd.openxmlformats-officedocument.presentationml.slide+xml"/>
  <Override PartName="/ppt/slides/slide120.xml" ContentType="application/vnd.openxmlformats-officedocument.presentationml.slide+xml"/>
  <Override PartName="/ppt/slides/slide265.xml" ContentType="application/vnd.openxmlformats-officedocument.presentationml.slide+xml"/>
  <Override PartName="/ppt/slides/slide596.xml" ContentType="application/vnd.openxmlformats-officedocument.presentationml.slide+xml"/>
  <Override PartName="/ppt/slides/slide612.xml" ContentType="application/vnd.openxmlformats-officedocument.presentationml.slide+xml"/>
  <Override PartName="/ppt/slides/slide943.xml" ContentType="application/vnd.openxmlformats-officedocument.presentationml.slide+xml"/>
  <Override PartName="/ppt/slides/slide1112.xml" ContentType="application/vnd.openxmlformats-officedocument.presentationml.slide+xml"/>
  <Override PartName="/ppt/notesSlides/notesSlide38.xml" ContentType="application/vnd.openxmlformats-officedocument.presentationml.notesSlide+xml"/>
  <Override PartName="/ppt/slides/slide72.xml" ContentType="application/vnd.openxmlformats-officedocument.presentationml.slide+xml"/>
  <Override PartName="/ppt/slides/slide451.xml" ContentType="application/vnd.openxmlformats-officedocument.presentationml.slide+xml"/>
  <Override PartName="/ppt/slides/slide782.xml" ContentType="application/vnd.openxmlformats-officedocument.presentationml.slide+xml"/>
  <Override PartName="/ppt/slides/slide1096.xml" ContentType="application/vnd.openxmlformats-officedocument.presentationml.slide+xml"/>
  <Override PartName="/ppt/slides/slide290.xml" ContentType="application/vnd.openxmlformats-officedocument.presentationml.slide+xml"/>
  <Override PartName="/ppt/slides/slide527.xml" ContentType="application/vnd.openxmlformats-officedocument.presentationml.slide+xml"/>
  <Override PartName="/ppt/slides/slide713.xml" ContentType="application/vnd.openxmlformats-officedocument.presentationml.slide+xml"/>
  <Override PartName="/ppt/slides/slide858.xml" ContentType="application/vnd.openxmlformats-officedocument.presentationml.slide+xml"/>
  <Override PartName="/ppt/slides/slide221.xml" ContentType="application/vnd.openxmlformats-officedocument.presentationml.slide+xml"/>
  <Override PartName="/ppt/slides/slide366.xml" ContentType="application/vnd.openxmlformats-officedocument.presentationml.slide+xml"/>
  <Override PartName="/ppt/slides/slide552.xml" ContentType="application/vnd.openxmlformats-officedocument.presentationml.slide+xml"/>
  <Override PartName="/ppt/slides/slide697.xml" ContentType="application/vnd.openxmlformats-officedocument.presentationml.slide+xml"/>
  <Override PartName="/ppt/slides/slide883.xml" ContentType="application/vnd.openxmlformats-officedocument.presentationml.slide+xml"/>
  <Override PartName="/ppt/slides/slide1027.xml" ContentType="application/vnd.openxmlformats-officedocument.presentationml.slide+xml"/>
  <Override PartName="/ppt/slides/slide1213.xml" ContentType="application/vnd.openxmlformats-officedocument.presentationml.slide+xml"/>
  <Override PartName="/ppt/slides/slide391.xml" ContentType="application/vnd.openxmlformats-officedocument.presentationml.slide+xml"/>
  <Override PartName="/ppt/slides/slide628.xml" ContentType="application/vnd.openxmlformats-officedocument.presentationml.slide+xml"/>
  <Override PartName="/ppt/slides/slide1052.xml" ContentType="application/vnd.openxmlformats-officedocument.presentationml.slide+xml"/>
  <Override PartName="/ppt/slides/slide1197.xml" ContentType="application/vnd.openxmlformats-officedocument.presentationml.slide+xml"/>
  <Override PartName="/ppt/slides/slide136.xml" ContentType="application/vnd.openxmlformats-officedocument.presentationml.slide+xml"/>
  <Override PartName="/ppt/slides/slide467.xml" ContentType="application/vnd.openxmlformats-officedocument.presentationml.slide+xml"/>
  <Override PartName="/ppt/slides/slide814.xml" ContentType="application/vnd.openxmlformats-officedocument.presentationml.slide+xml"/>
  <Override PartName="/ppt/slides/slide959.xml" ContentType="application/vnd.openxmlformats-officedocument.presentationml.slide+xml"/>
  <Override PartName="/ppt/slides/slide1128.xml" ContentType="application/vnd.openxmlformats-officedocument.presentationml.slide+xml"/>
  <Override PartName="/ppt/slides/slide88.xml" ContentType="application/vnd.openxmlformats-officedocument.presentationml.slide+xml"/>
  <Override PartName="/ppt/slides/slide322.xml" ContentType="application/vnd.openxmlformats-officedocument.presentationml.slide+xml"/>
  <Override PartName="/ppt/slides/slide653.xml" ContentType="application/vnd.openxmlformats-officedocument.presentationml.slide+xml"/>
  <Override PartName="/ppt/slides/slide798.xml" ContentType="application/vnd.openxmlformats-officedocument.presentationml.slide+xml"/>
  <Override PartName="/ppt/slides/slide984.xml" ContentType="application/vnd.openxmlformats-officedocument.presentationml.slide+xml"/>
  <Override PartName="/ppt/slides/slide19.xml" ContentType="application/vnd.openxmlformats-officedocument.presentationml.slide+xml"/>
  <Override PartName="/ppt/slides/slide161.xml" ContentType="application/vnd.openxmlformats-officedocument.presentationml.slide+xml"/>
  <Override PartName="/ppt/slides/slide492.xml" ContentType="application/vnd.openxmlformats-officedocument.presentationml.slide+xml"/>
  <Override PartName="/ppt/slides/slide729.xml" ContentType="application/vnd.openxmlformats-officedocument.presentationml.slide+xml"/>
  <Override PartName="/ppt/slides/slide1153.xml" ContentType="application/vnd.openxmlformats-officedocument.presentationml.slide+xml"/>
  <Override PartName="/ppt/slides/slide237.xml" ContentType="application/vnd.openxmlformats-officedocument.presentationml.slide+xml"/>
  <Override PartName="/ppt/slides/slide423.xml" ContentType="application/vnd.openxmlformats-officedocument.presentationml.slide+xml"/>
  <Override PartName="/ppt/slides/slide568.xml" ContentType="application/vnd.openxmlformats-officedocument.presentationml.slide+xml"/>
  <Override PartName="/ppt/slides/slide899.xml" ContentType="application/vnd.openxmlformats-officedocument.presentationml.slide+xml"/>
  <Override PartName="/ppt/slides/slide915.xml" ContentType="application/vnd.openxmlformats-officedocument.presentationml.slide+xml"/>
  <Override PartName="/ppt/slides/slide1229.xml" ContentType="application/vnd.openxmlformats-officedocument.presentationml.slide+xml"/>
  <Override PartName="/ppt/theme/theme2.xml" ContentType="application/vnd.openxmlformats-officedocument.theme+xml"/>
  <Override PartName="/ppt/slides/slide44.xml" ContentType="application/vnd.openxmlformats-officedocument.presentationml.slide+xml"/>
  <Override PartName="/ppt/slides/slide262.xml" ContentType="application/vnd.openxmlformats-officedocument.presentationml.slide+xml"/>
  <Override PartName="/ppt/slides/slide754.xml" ContentType="application/vnd.openxmlformats-officedocument.presentationml.slide+xml"/>
  <Override PartName="/ppt/slides/slide940.xml" ContentType="application/vnd.openxmlformats-officedocument.presentationml.slide+xml"/>
  <Override PartName="/ppt/slides/slide1068.xml" ContentType="application/vnd.openxmlformats-officedocument.presentationml.slide+xml"/>
  <Override PartName="/ppt/slides/slide593.xml" ContentType="application/vnd.openxmlformats-officedocument.presentationml.slide+xml"/>
  <Override PartName="/ppt/slides/slide1093.xml" ContentType="application/vnd.openxmlformats-officedocument.presentationml.slide+xml"/>
  <Override PartName="/ppt/notesSlides/notesSlide35.xml" ContentType="application/vnd.openxmlformats-officedocument.presentationml.notesSlide+xml"/>
  <Override PartName="/ppt/slides/slide338.xml" ContentType="application/vnd.openxmlformats-officedocument.presentationml.slide+xml"/>
  <Override PartName="/ppt/slides/slide524.xml" ContentType="application/vnd.openxmlformats-officedocument.presentationml.slide+xml"/>
  <Override PartName="/ppt/slides/slide669.xml" ContentType="application/vnd.openxmlformats-officedocument.presentationml.slide+xml"/>
  <Override PartName="/ppt/slides/slide855.xml" ContentType="application/vnd.openxmlformats-officedocument.presentationml.slide+xml"/>
  <Override PartName="/ppt/slides/slide177.xml" ContentType="application/vnd.openxmlformats-officedocument.presentationml.slide+xml"/>
  <Override PartName="/ppt/slides/slide363.xml" ContentType="application/vnd.openxmlformats-officedocument.presentationml.slide+xml"/>
  <Override PartName="/ppt/slides/slide694.xml" ContentType="application/vnd.openxmlformats-officedocument.presentationml.slide+xml"/>
  <Override PartName="/ppt/slides/slide710.xml" ContentType="application/vnd.openxmlformats-officedocument.presentationml.slide+xml"/>
  <Override PartName="/ppt/slides/slide1024.xml" ContentType="application/vnd.openxmlformats-officedocument.presentationml.slide+xml"/>
  <Override PartName="/ppt/slides/slide1169.xml" ContentType="application/vnd.openxmlformats-officedocument.presentationml.slide+xml"/>
  <Override PartName="/ppt/slides/slide108.xml" ContentType="application/vnd.openxmlformats-officedocument.presentationml.slide+xml"/>
  <Override PartName="/ppt/slides/slide439.xml" ContentType="application/vnd.openxmlformats-officedocument.presentationml.slide+xml"/>
  <Override PartName="/ppt/slides/slide880.xml" ContentType="application/vnd.openxmlformats-officedocument.presentationml.slide+xml"/>
  <Override PartName="/ppt/slides/slide1194.xml" ContentType="application/vnd.openxmlformats-officedocument.presentationml.slide+xml"/>
  <Override PartName="/ppt/slides/slide1210.xml" ContentType="application/vnd.openxmlformats-officedocument.presentationml.slide+xml"/>
  <Override PartName="/ppt/slides/slide278.xml" ContentType="application/vnd.openxmlformats-officedocument.presentationml.slide+xml"/>
  <Override PartName="/ppt/slides/slide625.xml" ContentType="application/vnd.openxmlformats-officedocument.presentationml.slide+xml"/>
  <Override PartName="/ppt/slides/slide811.xml" ContentType="application/vnd.openxmlformats-officedocument.presentationml.slide+xml"/>
  <Override PartName="/ppt/slides/slide956.xml" ContentType="application/vnd.openxmlformats-officedocument.presentationml.slide+xml"/>
  <Override PartName="/ppt/slides/slide85.xml" ContentType="application/vnd.openxmlformats-officedocument.presentationml.slide+xml"/>
  <Override PartName="/ppt/slides/slide133.xml" ContentType="application/vnd.openxmlformats-officedocument.presentationml.slide+xml"/>
  <Override PartName="/ppt/slides/slide464.xml" ContentType="application/vnd.openxmlformats-officedocument.presentationml.slide+xml"/>
  <Override PartName="/ppt/slides/slide650.xml" ContentType="application/vnd.openxmlformats-officedocument.presentationml.slide+xml"/>
  <Override PartName="/ppt/slides/slide795.xml" ContentType="application/vnd.openxmlformats-officedocument.presentationml.slide+xml"/>
  <Override PartName="/ppt/slides/slide1125.xml" ContentType="application/vnd.openxmlformats-officedocument.presentationml.slide+xml"/>
  <Override PartName="/ppt/slides/slide209.xml" ContentType="application/vnd.openxmlformats-officedocument.presentationml.slide+xml"/>
  <Override PartName="/ppt/slides/slide981.xml" ContentType="application/vnd.openxmlformats-officedocument.presentationml.slide+xml"/>
  <Override PartName="/ppt/slides/slide1150.xml" ContentType="application/vnd.openxmlformats-officedocument.presentationml.slide+xml"/>
  <Override PartName="/ppt/slides/slide16.xml" ContentType="application/vnd.openxmlformats-officedocument.presentationml.slide+xml"/>
  <Override PartName="/ppt/slides/slide234.xml" ContentType="application/vnd.openxmlformats-officedocument.presentationml.slide+xml"/>
  <Override PartName="/ppt/slides/slide379.xml" ContentType="application/vnd.openxmlformats-officedocument.presentationml.slide+xml"/>
  <Override PartName="/ppt/slides/slide726.xml" ContentType="application/vnd.openxmlformats-officedocument.presentationml.slide+xml"/>
  <Override PartName="/ppt/slides/slide912.xml" ContentType="application/vnd.openxmlformats-officedocument.presentationml.slide+xml"/>
  <Override PartName="/ppt/slides/slide1226.xml" ContentType="application/vnd.openxmlformats-officedocument.presentationml.slide+xml"/>
  <Override PartName="/ppt/slides/slide41.xml" ContentType="application/vnd.openxmlformats-officedocument.presentationml.slide+xml"/>
  <Override PartName="/ppt/slides/slide420.xml" ContentType="application/vnd.openxmlformats-officedocument.presentationml.slide+xml"/>
  <Override PartName="/ppt/slides/slide565.xml" ContentType="application/vnd.openxmlformats-officedocument.presentationml.slide+xml"/>
  <Override PartName="/ppt/slides/slide751.xml" ContentType="application/vnd.openxmlformats-officedocument.presentationml.slide+xml"/>
  <Override PartName="/ppt/slides/slide896.xml" ContentType="application/vnd.openxmlformats-officedocument.presentationml.slide+xml"/>
  <Override PartName="/ppt/slides/slide1065.xml" ContentType="application/vnd.openxmlformats-officedocument.presentationml.slide+xml"/>
  <Override PartName="/ppt/slides/slide149.xml" ContentType="application/vnd.openxmlformats-officedocument.presentationml.slide+xml"/>
  <Override PartName="/ppt/slides/slide590.xml" ContentType="application/vnd.openxmlformats-officedocument.presentationml.slide+xml"/>
  <Override PartName="/ppt/slides/slide827.xml" ContentType="application/vnd.openxmlformats-officedocument.presentationml.slide+xml"/>
  <Override PartName="/ppt/notesSlides/notesSlide32.xml" ContentType="application/vnd.openxmlformats-officedocument.presentationml.notesSlide+xml"/>
  <Override PartName="/ppt/slides/slide335.xml" ContentType="application/vnd.openxmlformats-officedocument.presentationml.slide+xml"/>
  <Override PartName="/ppt/slides/slide666.xml" ContentType="application/vnd.openxmlformats-officedocument.presentationml.slide+xml"/>
  <Override PartName="/ppt/slides/slide997.xml" ContentType="application/vnd.openxmlformats-officedocument.presentationml.slide+xml"/>
  <Override PartName="/ppt/slides/slide1090.xml" ContentType="application/vnd.openxmlformats-officedocument.presentationml.slide+xml"/>
  <Override PartName="/ppt/slides/slide174.xml" ContentType="application/vnd.openxmlformats-officedocument.presentationml.slide+xml"/>
  <Override PartName="/ppt/slides/slide521.xml" ContentType="application/vnd.openxmlformats-officedocument.presentationml.slide+xml"/>
  <Override PartName="/ppt/slides/slide852.xml" ContentType="application/vnd.openxmlformats-officedocument.presentationml.slide+xml"/>
  <Override PartName="/ppt/slides/slide1021.xml" ContentType="application/vnd.openxmlformats-officedocument.presentationml.slide+xml"/>
  <Override PartName="/ppt/slides/slide1166.xml" ContentType="application/vnd.openxmlformats-officedocument.presentationml.slide+xml"/>
  <Override PartName="/ppt/slides/slide7.xml" ContentType="application/vnd.openxmlformats-officedocument.presentationml.slide+xml"/>
  <Override PartName="/ppt/slides/slide360.xml" ContentType="application/vnd.openxmlformats-officedocument.presentationml.slide+xml"/>
  <Override PartName="/ppt/slides/slide691.xml" ContentType="application/vnd.openxmlformats-officedocument.presentationml.slide+xml"/>
  <Override PartName="/ppt/slides/slide928.xml" ContentType="application/vnd.openxmlformats-officedocument.presentationml.slide+xml"/>
  <Override PartName="/ppt/slideLayouts/slideLayout9.xml" ContentType="application/vnd.openxmlformats-officedocument.presentationml.slideLayout+xml"/>
  <Override PartName="/ppt/slides/slide57.xml" ContentType="application/vnd.openxmlformats-officedocument.presentationml.slide+xml"/>
  <Override PartName="/ppt/slides/slide105.xml" ContentType="application/vnd.openxmlformats-officedocument.presentationml.slide+xml"/>
  <Override PartName="/ppt/slides/slide436.xml" ContentType="application/vnd.openxmlformats-officedocument.presentationml.slide+xml"/>
  <Override PartName="/ppt/slides/slide622.xml" ContentType="application/vnd.openxmlformats-officedocument.presentationml.slide+xml"/>
  <Override PartName="/ppt/slides/slide767.xml" ContentType="application/vnd.openxmlformats-officedocument.presentationml.slide+xml"/>
  <Override PartName="/ppt/slides/slide953.xml" ContentType="application/vnd.openxmlformats-officedocument.presentationml.slide+xml"/>
  <Override PartName="/ppt/slides/slide1191.xml" ContentType="application/vnd.openxmlformats-officedocument.presentationml.slide+xml"/>
  <Override PartName="/ppt/slides/slide130.xml" ContentType="application/vnd.openxmlformats-officedocument.presentationml.slide+xml"/>
  <Override PartName="/ppt/slides/slide275.xml" ContentType="application/vnd.openxmlformats-officedocument.presentationml.slide+xml"/>
  <Override PartName="/ppt/slides/slide461.xml" ContentType="application/vnd.openxmlformats-officedocument.presentationml.slide+xml"/>
  <Override PartName="/ppt/slides/slide792.xml" ContentType="application/vnd.openxmlformats-officedocument.presentationml.slide+xml"/>
  <Override PartName="/ppt/slides/slide1122.xml" ContentType="application/vnd.openxmlformats-officedocument.presentationml.slide+xml"/>
  <Override PartName="/ppt/slides/slide82.xml" ContentType="application/vnd.openxmlformats-officedocument.presentationml.slide+xml"/>
  <Override PartName="/ppt/slides/slide206.xml" ContentType="application/vnd.openxmlformats-officedocument.presentationml.slide+xml"/>
  <Override PartName="/ppt/slides/slide537.xml" ContentType="application/vnd.openxmlformats-officedocument.presentationml.slide+xml"/>
  <Override PartName="/ppt/slides/slide13.xml" ContentType="application/vnd.openxmlformats-officedocument.presentationml.slide+xml"/>
  <Override PartName="/ppt/slides/slide376.xml" ContentType="application/vnd.openxmlformats-officedocument.presentationml.slide+xml"/>
  <Override PartName="/ppt/slides/slide723.xml" ContentType="application/vnd.openxmlformats-officedocument.presentationml.slide+xml"/>
  <Override PartName="/ppt/slides/slide868.xml" ContentType="application/vnd.openxmlformats-officedocument.presentationml.slide+xml"/>
  <Override PartName="/ppt/slides/slide1037.xml" ContentType="application/vnd.openxmlformats-officedocument.presentationml.slide+xml"/>
  <Override PartName="/ppt/slides/slide231.xml" ContentType="application/vnd.openxmlformats-officedocument.presentationml.slide+xml"/>
  <Override PartName="/ppt/slides/slide562.xml" ContentType="application/vnd.openxmlformats-officedocument.presentationml.slide+xml"/>
  <Override PartName="/ppt/slides/slide893.xml" ContentType="application/vnd.openxmlformats-officedocument.presentationml.slide+xml"/>
  <Override PartName="/ppt/slides/slide1223.xml" ContentType="application/vnd.openxmlformats-officedocument.presentationml.slide+xml"/>
  <Override PartName="/ppt/slides/slide307.xml" ContentType="application/vnd.openxmlformats-officedocument.presentationml.slide+xml"/>
  <Override PartName="/ppt/slides/slide638.xml" ContentType="application/vnd.openxmlformats-officedocument.presentationml.slide+xml"/>
  <Override PartName="/ppt/slides/slide969.xml" ContentType="application/vnd.openxmlformats-officedocument.presentationml.slide+xml"/>
  <Override PartName="/ppt/slides/slide1062.xml" ContentType="application/vnd.openxmlformats-officedocument.presentationml.slide+xml"/>
  <Override PartName="/ppt/slides/slide98.xml" ContentType="application/vnd.openxmlformats-officedocument.presentationml.slide+xml"/>
  <Override PartName="/ppt/slides/slide146.xml" ContentType="application/vnd.openxmlformats-officedocument.presentationml.slide+xml"/>
  <Override PartName="/ppt/slides/slide332.xml" ContentType="application/vnd.openxmlformats-officedocument.presentationml.slide+xml"/>
  <Override PartName="/ppt/slides/slide477.xml" ContentType="application/vnd.openxmlformats-officedocument.presentationml.slide+xml"/>
  <Override PartName="/ppt/slides/slide824.xml" ContentType="application/vnd.openxmlformats-officedocument.presentationml.slide+xml"/>
  <Override PartName="/ppt/slides/slide1138.xml" ContentType="application/vnd.openxmlformats-officedocument.presentationml.slide+xml"/>
  <Override PartName="/ppt/slides/slide171.xml" ContentType="application/vnd.openxmlformats-officedocument.presentationml.slide+xml"/>
  <Override PartName="/ppt/slides/slide663.xml" ContentType="application/vnd.openxmlformats-officedocument.presentationml.slide+xml"/>
  <Override PartName="/ppt/slides/slide994.xml" ContentType="application/vnd.openxmlformats-officedocument.presentationml.slide+xml"/>
  <Override PartName="/ppt/slides/slide29.xml" ContentType="application/vnd.openxmlformats-officedocument.presentationml.slide+xml"/>
  <Override PartName="/ppt/slides/slide408.xml" ContentType="application/vnd.openxmlformats-officedocument.presentationml.slide+xml"/>
  <Override PartName="/ppt/slides/slide739.xml" ContentType="application/vnd.openxmlformats-officedocument.presentationml.slide+xml"/>
  <Override PartName="/ppt/slides/slide925.xml" ContentType="application/vnd.openxmlformats-officedocument.presentationml.slide+xml"/>
  <Override PartName="/ppt/slides/slide1163.xml" ContentType="application/vnd.openxmlformats-officedocument.presentationml.slide+xml"/>
  <Override PartName="/ppt/slides/slide4.xml" ContentType="application/vnd.openxmlformats-officedocument.presentationml.slide+xml"/>
  <Override PartName="/ppt/slides/slide54.xml" ContentType="application/vnd.openxmlformats-officedocument.presentationml.slide+xml"/>
  <Override PartName="/ppt/slides/slide102.xml" ContentType="application/vnd.openxmlformats-officedocument.presentationml.slide+xml"/>
  <Override PartName="/ppt/slides/slide247.xml" ContentType="application/vnd.openxmlformats-officedocument.presentationml.slide+xml"/>
  <Override PartName="/ppt/slides/slide433.xml" ContentType="application/vnd.openxmlformats-officedocument.presentationml.slide+xml"/>
  <Override PartName="/ppt/slides/slide578.xml" ContentType="application/vnd.openxmlformats-officedocument.presentationml.slide+xml"/>
  <Override PartName="/ppt/slides/slide764.xml" ContentType="application/vnd.openxmlformats-officedocument.presentationml.slide+xml"/>
  <Override PartName="/ppt/slides/slide1239.xml" ContentType="application/vnd.openxmlformats-officedocument.presentationml.slide+xml"/>
  <Override PartName="/ppt/slideLayouts/slideLayout6.xml" ContentType="application/vnd.openxmlformats-officedocument.presentationml.slideLayout+xml"/>
  <Override PartName="/ppt/slides/slide272.xml" ContentType="application/vnd.openxmlformats-officedocument.presentationml.slide+xml"/>
  <Override PartName="/ppt/slides/slide509.xml" ContentType="application/vnd.openxmlformats-officedocument.presentationml.slide+xml"/>
  <Override PartName="/ppt/slides/slide950.xml" ContentType="application/vnd.openxmlformats-officedocument.presentationml.slide+xml"/>
  <Override PartName="/ppt/slides/slide1078.xml" ContentType="application/vnd.openxmlformats-officedocument.presentationml.slide+xml"/>
  <Override PartName="/ppt/notesSlides/notesSlide45.xml" ContentType="application/vnd.openxmlformats-officedocument.presentationml.notesSlide+xml"/>
  <Override PartName="/ppt/slides/slide348.xml" ContentType="application/vnd.openxmlformats-officedocument.presentationml.slide+xml"/>
  <Override PartName="/ppt/slides/slide679.xml" ContentType="application/vnd.openxmlformats-officedocument.presentationml.slide+xml"/>
  <Override PartName="/ppt/slides/slide1009.xml" ContentType="application/vnd.openxmlformats-officedocument.presentationml.slide+xml"/>
  <Override PartName="/ppt/slides/slide10.xml" ContentType="application/vnd.openxmlformats-officedocument.presentationml.slide+xml"/>
  <Override PartName="/ppt/slides/slide187.xml" ContentType="application/vnd.openxmlformats-officedocument.presentationml.slide+xml"/>
  <Override PartName="/ppt/slides/slide203.xml" ContentType="application/vnd.openxmlformats-officedocument.presentationml.slide+xml"/>
  <Override PartName="/ppt/slides/slide534.xml" ContentType="application/vnd.openxmlformats-officedocument.presentationml.slide+xml"/>
  <Override PartName="/ppt/slides/slide720.xml" ContentType="application/vnd.openxmlformats-officedocument.presentationml.slide+xml"/>
  <Override PartName="/ppt/slides/slide865.xml" ContentType="application/vnd.openxmlformats-officedocument.presentationml.slide+xml"/>
  <Override PartName="/ppt/slides/slide1179.xml" ContentType="application/vnd.openxmlformats-officedocument.presentationml.slide+xml"/>
  <Override PartName="/ppt/slides/slide373.xml" ContentType="application/vnd.openxmlformats-officedocument.presentationml.slide+xml"/>
  <Override PartName="/ppt/slides/slide1034.xml" ContentType="application/vnd.openxmlformats-officedocument.presentationml.slide+xml"/>
  <Override PartName="/ppt/slides/slide1220.xml" ContentType="application/vnd.openxmlformats-officedocument.presentationml.slide+xml"/>
  <Override PartName="/ppt/slides/slide118.xml" ContentType="application/vnd.openxmlformats-officedocument.presentationml.slide+xml"/>
  <Override PartName="/ppt/slides/slide304.xml" ContentType="application/vnd.openxmlformats-officedocument.presentationml.slide+xml"/>
  <Override PartName="/ppt/slides/slide449.xml" ContentType="application/vnd.openxmlformats-officedocument.presentationml.slide+xml"/>
  <Override PartName="/ppt/slides/slide890.xml" ContentType="application/vnd.openxmlformats-officedocument.presentationml.slide+xml"/>
  <Override PartName="/ppt/slides/slide143.xml" ContentType="application/vnd.openxmlformats-officedocument.presentationml.slide+xml"/>
  <Override PartName="/ppt/slides/slide288.xml" ContentType="application/vnd.openxmlformats-officedocument.presentationml.slide+xml"/>
  <Override PartName="/ppt/slides/slide635.xml" ContentType="application/vnd.openxmlformats-officedocument.presentationml.slide+xml"/>
  <Override PartName="/ppt/slides/slide821.xml" ContentType="application/vnd.openxmlformats-officedocument.presentationml.slide+xml"/>
  <Override PartName="/ppt/slides/slide966.xml" ContentType="application/vnd.openxmlformats-officedocument.presentationml.slide+xml"/>
  <Override PartName="/ppt/slides/slide1135.xml" ContentType="application/vnd.openxmlformats-officedocument.presentationml.slide+xml"/>
  <Override PartName="/ppt/slides/slide95.xml" ContentType="application/vnd.openxmlformats-officedocument.presentationml.slide+xml"/>
  <Override PartName="/ppt/slides/slide474.xml" ContentType="application/vnd.openxmlformats-officedocument.presentationml.slide+xml"/>
  <Override PartName="/ppt/slides/slide660.xml" ContentType="application/vnd.openxmlformats-officedocument.presentationml.slide+xml"/>
  <Override PartName="/ppt/slides/slide991.xml" ContentType="application/vnd.openxmlformats-officedocument.presentationml.slide+xml"/>
  <Override PartName="/ppt/slides/slide26.xml" ContentType="application/vnd.openxmlformats-officedocument.presentationml.slide+xml"/>
  <Override PartName="/ppt/slides/slide219.xml" ContentType="application/vnd.openxmlformats-officedocument.presentationml.slide+xml"/>
  <Override PartName="/ppt/slides/slide405.xml" ContentType="application/vnd.openxmlformats-officedocument.presentationml.slide+xml"/>
  <Override PartName="/ppt/slides/slide736.xml" ContentType="application/vnd.openxmlformats-officedocument.presentationml.slide+xml"/>
  <Override PartName="/ppt/slides/slide1160.xml" ContentType="application/vnd.openxmlformats-officedocument.presentationml.slide+xml"/>
  <Override PartName="/ppt/slides/slide1.xml" ContentType="application/vnd.openxmlformats-officedocument.presentationml.slide+xml"/>
  <Override PartName="/ppt/slides/slide244.xml" ContentType="application/vnd.openxmlformats-officedocument.presentationml.slide+xml"/>
  <Override PartName="/ppt/slides/slide389.xml" ContentType="application/vnd.openxmlformats-officedocument.presentationml.slide+xml"/>
  <Override PartName="/ppt/slides/slide575.xml" ContentType="application/vnd.openxmlformats-officedocument.presentationml.slide+xml"/>
  <Override PartName="/ppt/slides/slide922.xml" ContentType="application/vnd.openxmlformats-officedocument.presentationml.slide+xml"/>
  <Override PartName="/ppt/slides/slide1236.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slides/slide51.xml" ContentType="application/vnd.openxmlformats-officedocument.presentationml.slide+xml"/>
  <Override PartName="/ppt/slides/slide430.xml" ContentType="application/vnd.openxmlformats-officedocument.presentationml.slide+xml"/>
  <Override PartName="/ppt/slides/slide761.xml" ContentType="application/vnd.openxmlformats-officedocument.presentationml.slide+xml"/>
  <Override PartName="/ppt/slides/slide1075.xml" ContentType="application/vnd.openxmlformats-officedocument.presentationml.slide+xml"/>
  <Override PartName="/ppt/slides/slide159.xml" ContentType="application/vnd.openxmlformats-officedocument.presentationml.slide+xml"/>
  <Override PartName="/ppt/slides/slide506.xml" ContentType="application/vnd.openxmlformats-officedocument.presentationml.slide+xml"/>
  <Override PartName="/ppt/slides/slide837.xml" ContentType="application/vnd.openxmlformats-officedocument.presentationml.slide+xml"/>
  <Override PartName="/ppt/notesSlides/notesSlide42.xml" ContentType="application/vnd.openxmlformats-officedocument.presentationml.notesSlide+xml"/>
  <Override PartName="/ppt/slides/slide200.xml" ContentType="application/vnd.openxmlformats-officedocument.presentationml.slide+xml"/>
  <Override PartName="/ppt/slides/slide345.xml" ContentType="application/vnd.openxmlformats-officedocument.presentationml.slide+xml"/>
  <Override PartName="/ppt/slides/slide531.xml" ContentType="application/vnd.openxmlformats-officedocument.presentationml.slide+xml"/>
  <Override PartName="/ppt/slides/slide676.xml" ContentType="application/vnd.openxmlformats-officedocument.presentationml.slide+xml"/>
  <Override PartName="/ppt/slides/slide862.xml" ContentType="application/vnd.openxmlformats-officedocument.presentationml.slide+xml"/>
  <Override PartName="/ppt/slides/slide1006.xml" ContentType="application/vnd.openxmlformats-officedocument.presentationml.slide+xml"/>
  <Override PartName="/ppt/notesSlides/notesSlide8.xml" ContentType="application/vnd.openxmlformats-officedocument.presentationml.notesSlide+xml"/>
  <Override PartName="/ppt/slides/slide184.xml" ContentType="application/vnd.openxmlformats-officedocument.presentationml.slide+xml"/>
  <Override PartName="/ppt/slides/slide370.xml" ContentType="application/vnd.openxmlformats-officedocument.presentationml.slide+xml"/>
  <Override PartName="/ppt/slides/slide607.xml" ContentType="application/vnd.openxmlformats-officedocument.presentationml.slide+xml"/>
  <Override PartName="/ppt/slides/slide1031.xml" ContentType="application/vnd.openxmlformats-officedocument.presentationml.slide+xml"/>
  <Override PartName="/ppt/slides/slide1176.xml" ContentType="application/vnd.openxmlformats-officedocument.presentationml.slide+xml"/>
  <Override PartName="/ppt/slides/slide115.xml" ContentType="application/vnd.openxmlformats-officedocument.presentationml.slide+xml"/>
  <Override PartName="/ppt/slides/slide446.xml" ContentType="application/vnd.openxmlformats-officedocument.presentationml.slide+xml"/>
  <Override PartName="/ppt/slides/slide938.xml" ContentType="application/vnd.openxmlformats-officedocument.presentationml.slide+xml"/>
  <Override PartName="/ppt/slides/slide1107.xml" ContentType="application/vnd.openxmlformats-officedocument.presentationml.slide+xml"/>
  <Override PartName="/ppt/slides/slide67.xml" ContentType="application/vnd.openxmlformats-officedocument.presentationml.slide+xml"/>
  <Override PartName="/ppt/slides/slide285.xml" ContentType="application/vnd.openxmlformats-officedocument.presentationml.slide+xml"/>
  <Override PartName="/ppt/slides/slide301.xml" ContentType="application/vnd.openxmlformats-officedocument.presentationml.slide+xml"/>
  <Override PartName="/ppt/slides/slide632.xml" ContentType="application/vnd.openxmlformats-officedocument.presentationml.slide+xml"/>
  <Override PartName="/ppt/slides/slide777.xml" ContentType="application/vnd.openxmlformats-officedocument.presentationml.slide+xml"/>
  <Override PartName="/ppt/slides/slide963.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slides/slide471.xml" ContentType="application/vnd.openxmlformats-officedocument.presentationml.slide+xml"/>
  <Override PartName="/ppt/slides/slide708.xml" ContentType="application/vnd.openxmlformats-officedocument.presentationml.slide+xml"/>
  <Override PartName="/ppt/slides/slide1132.xml" ContentType="application/vnd.openxmlformats-officedocument.presentationml.slide+xml"/>
  <Override PartName="/ppt/slides/slide216.xml" ContentType="application/vnd.openxmlformats-officedocument.presentationml.slide+xml"/>
  <Override PartName="/ppt/slides/slide402.xml" ContentType="application/vnd.openxmlformats-officedocument.presentationml.slide+xml"/>
  <Override PartName="/ppt/slides/slide547.xml" ContentType="application/vnd.openxmlformats-officedocument.presentationml.slide+xml"/>
  <Override PartName="/ppt/slides/slide878.xml" ContentType="application/vnd.openxmlformats-officedocument.presentationml.slide+xml"/>
  <Override PartName="/ppt/slides/slide1208.xml" ContentType="application/vnd.openxmlformats-officedocument.presentationml.slide+xml"/>
  <Override PartName="/ppt/slides/slide23.xml" ContentType="application/vnd.openxmlformats-officedocument.presentationml.slide+xml"/>
  <Override PartName="/ppt/slides/slide241.xml" ContentType="application/vnd.openxmlformats-officedocument.presentationml.slide+xml"/>
  <Override PartName="/ppt/slides/slide386.xml" ContentType="application/vnd.openxmlformats-officedocument.presentationml.slide+xml"/>
  <Override PartName="/ppt/slides/slide733.xml" ContentType="application/vnd.openxmlformats-officedocument.presentationml.slide+xml"/>
  <Override PartName="/ppt/slides/slide1047.xml" ContentType="application/vnd.openxmlformats-officedocument.presentationml.slide+xml"/>
  <Override PartName="/ppt/slides/slide572.xml" ContentType="application/vnd.openxmlformats-officedocument.presentationml.slide+xml"/>
  <Override PartName="/ppt/slides/slide809.xml" ContentType="application/vnd.openxmlformats-officedocument.presentationml.slide+xml"/>
  <Override PartName="/ppt/slides/slide1233.xml" ContentType="application/vnd.openxmlformats-officedocument.presentationml.slide+xml"/>
  <Override PartName="/ppt/notesSlides/notesSlide14.xml" ContentType="application/vnd.openxmlformats-officedocument.presentationml.notesSlide+xml"/>
  <Override PartName="/ppt/slides/slide317.xml" ContentType="application/vnd.openxmlformats-officedocument.presentationml.slide+xml"/>
  <Override PartName="/ppt/slides/slide503.xml" ContentType="application/vnd.openxmlformats-officedocument.presentationml.slide+xml"/>
  <Override PartName="/ppt/slides/slide648.xml" ContentType="application/vnd.openxmlformats-officedocument.presentationml.slide+xml"/>
  <Override PartName="/ppt/slides/slide834.xml" ContentType="application/vnd.openxmlformats-officedocument.presentationml.slide+xml"/>
  <Override PartName="/ppt/slides/slide979.xml" ContentType="application/vnd.openxmlformats-officedocument.presentationml.slide+xml"/>
  <Override PartName="/ppt/slides/slide1072.xml" ContentType="application/vnd.openxmlformats-officedocument.presentationml.slide+xml"/>
  <Override PartName="/ppt/slides/slide156.xml" ContentType="application/vnd.openxmlformats-officedocument.presentationml.slide+xml"/>
  <Override PartName="/ppt/slides/slide342.xml" ContentType="application/vnd.openxmlformats-officedocument.presentationml.slide+xml"/>
  <Override PartName="/ppt/slides/slide487.xml" ContentType="application/vnd.openxmlformats-officedocument.presentationml.slide+xml"/>
  <Override PartName="/ppt/slides/slide673.xml" ContentType="application/vnd.openxmlformats-officedocument.presentationml.slide+xml"/>
  <Override PartName="/ppt/slides/slide1003.xml" ContentType="application/vnd.openxmlformats-officedocument.presentationml.slide+xml"/>
  <Override PartName="/ppt/slides/slide1148.xml" ContentType="application/vnd.openxmlformats-officedocument.presentationml.slide+xml"/>
  <Override PartName="/ppt/slides/slide181.xml" ContentType="application/vnd.openxmlformats-officedocument.presentationml.slide+xml"/>
  <Override PartName="/ppt/slides/slide418.xml" ContentType="application/vnd.openxmlformats-officedocument.presentationml.slide+xml"/>
  <Override PartName="/ppt/slides/slide1173.xml" ContentType="application/vnd.openxmlformats-officedocument.presentationml.slide+xml"/>
  <Override PartName="/ppt/notesSlides/notesSlide5.xml" ContentType="application/vnd.openxmlformats-officedocument.presentationml.notesSlide+xml"/>
  <Override PartName="/ppt/slides/slide39.xml" ContentType="application/vnd.openxmlformats-officedocument.presentationml.slide+xml"/>
  <Override PartName="/ppt/slides/slide257.xml" ContentType="application/vnd.openxmlformats-officedocument.presentationml.slide+xml"/>
  <Override PartName="/ppt/slides/slide604.xml" ContentType="application/vnd.openxmlformats-officedocument.presentationml.slide+xml"/>
  <Override PartName="/ppt/slides/slide749.xml" ContentType="application/vnd.openxmlformats-officedocument.presentationml.slide+xml"/>
  <Override PartName="/ppt/slides/slide935.xml" ContentType="application/vnd.openxmlformats-officedocument.presentationml.slide+xml"/>
  <Override PartName="/ppt/slides/slide64.xml" ContentType="application/vnd.openxmlformats-officedocument.presentationml.slide+xml"/>
  <Override PartName="/ppt/slides/slide112.xml" ContentType="application/vnd.openxmlformats-officedocument.presentationml.slide+xml"/>
  <Override PartName="/ppt/slides/slide443.xml" ContentType="application/vnd.openxmlformats-officedocument.presentationml.slide+xml"/>
  <Override PartName="/ppt/slides/slide588.xml" ContentType="application/vnd.openxmlformats-officedocument.presentationml.slide+xml"/>
  <Override PartName="/ppt/slides/slide774.xml" ContentType="application/vnd.openxmlformats-officedocument.presentationml.slide+xml"/>
  <Override PartName="/ppt/slides/slide1088.xml" ContentType="application/vnd.openxmlformats-officedocument.presentationml.slide+xml"/>
  <Override PartName="/ppt/slides/slide1104.xml" ContentType="application/vnd.openxmlformats-officedocument.presentationml.slide+xml"/>
  <Override PartName="/ppt/slides/slide282.xml" ContentType="application/vnd.openxmlformats-officedocument.presentationml.slide+xml"/>
  <Override PartName="/ppt/slides/slide519.xml" ContentType="application/vnd.openxmlformats-officedocument.presentationml.slide+xml"/>
  <Override PartName="/ppt/slides/slide960.xml" ContentType="application/vnd.openxmlformats-officedocument.presentationml.slide+xml"/>
  <Override PartName="/ppt/slides/slide213.xml" ContentType="application/vnd.openxmlformats-officedocument.presentationml.slide+xml"/>
  <Override PartName="/ppt/slides/slide358.xml" ContentType="application/vnd.openxmlformats-officedocument.presentationml.slide+xml"/>
  <Override PartName="/ppt/slides/slide689.xml" ContentType="application/vnd.openxmlformats-officedocument.presentationml.slide+xml"/>
  <Override PartName="/ppt/slides/slide705.xml" ContentType="application/vnd.openxmlformats-officedocument.presentationml.slide+xml"/>
  <Override PartName="/ppt/slides/slide1019.xml" ContentType="application/vnd.openxmlformats-officedocument.presentationml.slide+xml"/>
  <Override PartName="/ppt/slides/slide1205.xml" ContentType="application/vnd.openxmlformats-officedocument.presentationml.slide+xml"/>
  <Override PartName="/ppt/slides/slide20.xml" ContentType="application/vnd.openxmlformats-officedocument.presentationml.slide+xml"/>
  <Override PartName="/ppt/slides/slide197.xml" ContentType="application/vnd.openxmlformats-officedocument.presentationml.slide+xml"/>
  <Override PartName="/ppt/slides/slide544.xml" ContentType="application/vnd.openxmlformats-officedocument.presentationml.slide+xml"/>
  <Override PartName="/ppt/slides/slide730.xml" ContentType="application/vnd.openxmlformats-officedocument.presentationml.slide+xml"/>
  <Override PartName="/ppt/slides/slide875.xml" ContentType="application/vnd.openxmlformats-officedocument.presentationml.slide+xml"/>
  <Override PartName="/ppt/slides/slide1044.xml" ContentType="application/vnd.openxmlformats-officedocument.presentationml.slide+xml"/>
  <Override PartName="/ppt/slides/slide1189.xml" ContentType="application/vnd.openxmlformats-officedocument.presentationml.slide+xml"/>
  <Override PartName="/ppt/slides/slide383.xml" ContentType="application/vnd.openxmlformats-officedocument.presentationml.slide+xml"/>
  <Override PartName="/ppt/slides/slide806.xml" ContentType="application/vnd.openxmlformats-officedocument.presentationml.slide+xml"/>
  <Override PartName="/ppt/slides/slide1230.xml" ContentType="application/vnd.openxmlformats-officedocument.presentationml.slide+xml"/>
  <Override PartName="/ppt/notesSlides/notesSlide11.xml" ContentType="application/vnd.openxmlformats-officedocument.presentationml.notesSlide+xml"/>
  <Override PartName="/ppt/slides/slide128.xml" ContentType="application/vnd.openxmlformats-officedocument.presentationml.slide+xml"/>
  <Override PartName="/ppt/slides/slide314.xml" ContentType="application/vnd.openxmlformats-officedocument.presentationml.slide+xml"/>
  <Override PartName="/ppt/slides/slide459.xml" ContentType="application/vnd.openxmlformats-officedocument.presentationml.slide+xml"/>
  <Override PartName="/ppt/slides/slide645.xml" ContentType="application/vnd.openxmlformats-officedocument.presentationml.slide+xml"/>
  <Override PartName="/ppt/slides/slide976.xml" ContentType="application/vnd.openxmlformats-officedocument.presentationml.slide+xml"/>
  <Override PartName="/ppt/slides/slide153.xml" ContentType="application/vnd.openxmlformats-officedocument.presentationml.slide+xml"/>
  <Override PartName="/ppt/slides/slide298.xml" ContentType="application/vnd.openxmlformats-officedocument.presentationml.slide+xml"/>
  <Override PartName="/ppt/slides/slide484.xml" ContentType="application/vnd.openxmlformats-officedocument.presentationml.slide+xml"/>
  <Override PartName="/ppt/slides/slide500.xml" ContentType="application/vnd.openxmlformats-officedocument.presentationml.slide+xml"/>
  <Override PartName="/ppt/slides/slide831.xml" ContentType="application/vnd.openxmlformats-officedocument.presentationml.slide+xml"/>
  <Override PartName="/ppt/slides/slide1145.xml" ContentType="application/vnd.openxmlformats-officedocument.presentationml.slide+xml"/>
  <Override PartName="/ppt/slides/slide229.xml" ContentType="application/vnd.openxmlformats-officedocument.presentationml.slide+xml"/>
  <Override PartName="/ppt/slides/slide670.xml" ContentType="application/vnd.openxmlformats-officedocument.presentationml.slide+xml"/>
  <Override PartName="/ppt/slides/slide907.xml" ContentType="application/vnd.openxmlformats-officedocument.presentationml.slide+xml"/>
  <Override PartName="/ppt/slides/slide1000.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399.xml" ContentType="application/vnd.openxmlformats-officedocument.presentationml.slide+xml"/>
  <Override PartName="/ppt/slides/slide415.xml" ContentType="application/vnd.openxmlformats-officedocument.presentationml.slide+xml"/>
  <Override PartName="/ppt/slides/slide601.xml" ContentType="application/vnd.openxmlformats-officedocument.presentationml.slide+xml"/>
  <Override PartName="/ppt/slides/slide746.xml" ContentType="application/vnd.openxmlformats-officedocument.presentationml.slide+xml"/>
  <Override PartName="/ppt/slides/slide1170.xml" ContentType="application/vnd.openxmlformats-officedocument.presentationml.slide+xml"/>
  <Override PartName="/ppt/slides/slide254.xml" ContentType="application/vnd.openxmlformats-officedocument.presentationml.slide+xml"/>
  <Override PartName="/ppt/slides/slide440.xml" ContentType="application/vnd.openxmlformats-officedocument.presentationml.slide+xml"/>
  <Override PartName="/ppt/slides/slide585.xml" ContentType="application/vnd.openxmlformats-officedocument.presentationml.slide+xml"/>
  <Override PartName="/ppt/slides/slide771.xml" ContentType="application/vnd.openxmlformats-officedocument.presentationml.slide+xml"/>
  <Override PartName="/ppt/slides/slide932.xml" ContentType="application/vnd.openxmlformats-officedocument.presentationml.slide+xml"/>
  <Override PartName="/ppt/slides/slide1101.xml" ContentType="application/vnd.openxmlformats-officedocument.presentationml.slide+xml"/>
  <Override PartName="/ppt/notesSlides/notesSlide27.xml" ContentType="application/vnd.openxmlformats-officedocument.presentationml.notesSlide+xml"/>
  <Override PartName="/ppt/slides/slide61.xml" ContentType="application/vnd.openxmlformats-officedocument.presentationml.slide+xml"/>
  <Override PartName="/ppt/slides/slide516.xml" ContentType="application/vnd.openxmlformats-officedocument.presentationml.slide+xml"/>
  <Override PartName="/ppt/slides/slide1085.xml" ContentType="application/vnd.openxmlformats-officedocument.presentationml.slide+xml"/>
  <Override PartName="/ppt/slides/slide169.xml" ContentType="application/vnd.openxmlformats-officedocument.presentationml.slide+xml"/>
  <Override PartName="/ppt/slides/slide355.xml" ContentType="application/vnd.openxmlformats-officedocument.presentationml.slide+xml"/>
  <Override PartName="/ppt/slides/slide702.xml" ContentType="application/vnd.openxmlformats-officedocument.presentationml.slide+xml"/>
  <Override PartName="/ppt/slides/slide847.xml" ContentType="application/vnd.openxmlformats-officedocument.presentationml.slide+xml"/>
  <Override PartName="/ppt/slides/slide1016.xml" ContentType="application/vnd.openxmlformats-officedocument.presentationml.slide+xml"/>
  <Override PartName="/ppt/tableStyles.xml" ContentType="application/vnd.openxmlformats-officedocument.presentationml.tableStyles+xml"/>
  <Override PartName="/ppt/slides/slide194.xml" ContentType="application/vnd.openxmlformats-officedocument.presentationml.slide+xml"/>
  <Override PartName="/ppt/slides/slide210.xml" ContentType="application/vnd.openxmlformats-officedocument.presentationml.slide+xml"/>
  <Override PartName="/ppt/slides/slide541.xml" ContentType="application/vnd.openxmlformats-officedocument.presentationml.slide+xml"/>
  <Override PartName="/ppt/slides/slide686.xml" ContentType="application/vnd.openxmlformats-officedocument.presentationml.slide+xml"/>
  <Override PartName="/ppt/slides/slide872.xml" ContentType="application/vnd.openxmlformats-officedocument.presentationml.slide+xml"/>
  <Override PartName="/ppt/slides/slide1202.xml" ContentType="application/vnd.openxmlformats-officedocument.presentationml.slide+xml"/>
  <Override PartName="/ppt/slides/slide380.xml" ContentType="application/vnd.openxmlformats-officedocument.presentationml.slide+xml"/>
  <Override PartName="/ppt/slides/slide617.xml" ContentType="application/vnd.openxmlformats-officedocument.presentationml.slide+xml"/>
  <Override PartName="/ppt/slides/slide948.xml" ContentType="application/vnd.openxmlformats-officedocument.presentationml.slide+xml"/>
  <Override PartName="/ppt/slides/slide1041.xml" ContentType="application/vnd.openxmlformats-officedocument.presentationml.slide+xml"/>
  <Override PartName="/ppt/slides/slide1186.xml" ContentType="application/vnd.openxmlformats-officedocument.presentationml.slide+xml"/>
  <Override PartName="/ppt/slides/slide77.xml" ContentType="application/vnd.openxmlformats-officedocument.presentationml.slide+xml"/>
  <Override PartName="/ppt/slides/slide125.xml" ContentType="application/vnd.openxmlformats-officedocument.presentationml.slide+xml"/>
  <Override PartName="/ppt/slides/slide456.xml" ContentType="application/vnd.openxmlformats-officedocument.presentationml.slide+xml"/>
  <Override PartName="/ppt/slides/slide787.xml" ContentType="application/vnd.openxmlformats-officedocument.presentationml.slide+xml"/>
  <Override PartName="/ppt/slides/slide803.xml" ContentType="application/vnd.openxmlformats-officedocument.presentationml.slide+xml"/>
  <Override PartName="/ppt/slides/slide1117.xml" ContentType="application/vnd.openxmlformats-officedocument.presentationml.slide+xml"/>
  <Override PartName="/ppt/slides/slide150.xml" ContentType="application/vnd.openxmlformats-officedocument.presentationml.slide+xml"/>
  <Override PartName="/ppt/slides/slide295.xml" ContentType="application/vnd.openxmlformats-officedocument.presentationml.slide+xml"/>
  <Override PartName="/ppt/slides/slide311.xml" ContentType="application/vnd.openxmlformats-officedocument.presentationml.slide+xml"/>
  <Override PartName="/ppt/slides/slide642.xml" ContentType="application/vnd.openxmlformats-officedocument.presentationml.slide+xml"/>
  <Override PartName="/ppt/slides/slide973.xml" ContentType="application/vnd.openxmlformats-officedocument.presentationml.slide+xml"/>
  <Override PartName="/ppt/slides/slide481.xml" ContentType="application/vnd.openxmlformats-officedocument.presentationml.slide+xml"/>
  <Override PartName="/ppt/slides/slide718.xml" ContentType="application/vnd.openxmlformats-officedocument.presentationml.slide+xml"/>
  <Override PartName="/ppt/slides/slide904.xml" ContentType="application/vnd.openxmlformats-officedocument.presentationml.slide+xml"/>
  <Override PartName="/ppt/slides/slide1142.xml" ContentType="application/vnd.openxmlformats-officedocument.presentationml.slide+xml"/>
  <Override PartName="/ppt/slides/slide33.xml" ContentType="application/vnd.openxmlformats-officedocument.presentationml.slide+xml"/>
  <Override PartName="/ppt/slides/slide226.xml" ContentType="application/vnd.openxmlformats-officedocument.presentationml.slide+xml"/>
  <Override PartName="/ppt/slides/slide412.xml" ContentType="application/vnd.openxmlformats-officedocument.presentationml.slide+xml"/>
  <Override PartName="/ppt/slides/slide557.xml" ContentType="application/vnd.openxmlformats-officedocument.presentationml.slide+xml"/>
  <Override PartName="/ppt/slides/slide743.xml" ContentType="application/vnd.openxmlformats-officedocument.presentationml.slide+xml"/>
  <Override PartName="/ppt/slides/slide888.xml" ContentType="application/vnd.openxmlformats-officedocument.presentationml.slide+xml"/>
  <Override PartName="/ppt/slides/slide1218.xml" ContentType="application/vnd.openxmlformats-officedocument.presentationml.slide+xml"/>
  <Override PartName="/ppt/slides/slide251.xml" ContentType="application/vnd.openxmlformats-officedocument.presentationml.slide+xml"/>
  <Override PartName="/ppt/slides/slide396.xml" ContentType="application/vnd.openxmlformats-officedocument.presentationml.slide+xml"/>
  <Override PartName="/ppt/slides/slide582.xml" ContentType="application/vnd.openxmlformats-officedocument.presentationml.slide+xml"/>
  <Override PartName="/ppt/slides/slide1057.xml" ContentType="application/vnd.openxmlformats-officedocument.presentationml.slide+xml"/>
  <Override PartName="/ppt/slides/slide1243.xml" ContentType="application/vnd.openxmlformats-officedocument.presentationml.slide+xml"/>
  <Override PartName="/ppt/notesSlides/notesSlide24.xml" ContentType="application/vnd.openxmlformats-officedocument.presentationml.notesSlide+xml"/>
  <Override PartName="/ppt/slides/slide327.xml" ContentType="application/vnd.openxmlformats-officedocument.presentationml.slide+xml"/>
  <Override PartName="/ppt/slides/slide819.xml" ContentType="application/vnd.openxmlformats-officedocument.presentationml.slide+xml"/>
  <Override PartName="/ppt/slides/slide1082.xml" ContentType="application/vnd.openxmlformats-officedocument.presentationml.slide+xml"/>
  <Override PartName="/ppt/slides/slide166.xml" ContentType="application/vnd.openxmlformats-officedocument.presentationml.slide+xml"/>
  <Override PartName="/ppt/slides/slide513.xml" ContentType="application/vnd.openxmlformats-officedocument.presentationml.slide+xml"/>
  <Override PartName="/ppt/slides/slide658.xml" ContentType="application/vnd.openxmlformats-officedocument.presentationml.slide+xml"/>
  <Override PartName="/ppt/slides/slide844.xml" ContentType="application/vnd.openxmlformats-officedocument.presentationml.slide+xml"/>
  <Override PartName="/ppt/slides/slide989.xml" ContentType="application/vnd.openxmlformats-officedocument.presentationml.slide+xml"/>
  <Override PartName="/ppt/slides/slide1158.xml" ContentType="application/vnd.openxmlformats-officedocument.presentationml.slide+xml"/>
  <Override PartName="/ppt/slides/slide352.xml" ContentType="application/vnd.openxmlformats-officedocument.presentationml.slide+xml"/>
  <Override PartName="/ppt/slides/slide497.xml" ContentType="application/vnd.openxmlformats-officedocument.presentationml.slide+xml"/>
  <Override PartName="/ppt/slides/slide683.xml" ContentType="application/vnd.openxmlformats-officedocument.presentationml.slide+xml"/>
  <Override PartName="/ppt/slides/slide1013.xml" ContentType="application/vnd.openxmlformats-officedocument.presentationml.slide+xml"/>
  <Override PartName="/ppt/slides/slide49.xml" ContentType="application/vnd.openxmlformats-officedocument.presentationml.slide+xml"/>
  <Override PartName="/ppt/slides/slide191.xml" ContentType="application/vnd.openxmlformats-officedocument.presentationml.slide+xml"/>
  <Override PartName="/ppt/slides/slide428.xml" ContentType="application/vnd.openxmlformats-officedocument.presentationml.slide+xml"/>
  <Override PartName="/ppt/slides/slide759.xml" ContentType="application/vnd.openxmlformats-officedocument.presentationml.slide+xml"/>
  <Override PartName="/ppt/slides/slide1183.xml" ContentType="application/vnd.openxmlformats-officedocument.presentationml.slide+xml"/>
  <Override PartName="/ppt/slides/slide122.xml" ContentType="application/vnd.openxmlformats-officedocument.presentationml.slide+xml"/>
  <Override PartName="/ppt/slides/slide267.xml" ContentType="application/vnd.openxmlformats-officedocument.presentationml.slide+xml"/>
  <Override PartName="/ppt/slides/slide598.xml" ContentType="application/vnd.openxmlformats-officedocument.presentationml.slide+xml"/>
  <Override PartName="/ppt/slides/slide614.xml" ContentType="application/vnd.openxmlformats-officedocument.presentationml.slide+xml"/>
  <Override PartName="/ppt/slides/slide800.xml" ContentType="application/vnd.openxmlformats-officedocument.presentationml.slide+xml"/>
  <Override PartName="/ppt/slides/slide945.xml" ContentType="application/vnd.openxmlformats-officedocument.presentationml.slide+xml"/>
  <Override PartName="/ppt/slides/slide1114.xml" ContentType="application/vnd.openxmlformats-officedocument.presentationml.slide+xml"/>
  <Override PartName="/ppt/slides/slide74.xml" ContentType="application/vnd.openxmlformats-officedocument.presentationml.slide+xml"/>
  <Override PartName="/ppt/slides/slide453.xml" ContentType="application/vnd.openxmlformats-officedocument.presentationml.slide+xml"/>
  <Override PartName="/ppt/slides/slide784.xml" ContentType="application/vnd.openxmlformats-officedocument.presentationml.slide+xml"/>
  <Override PartName="/ppt/slides/slide970.xml" ContentType="application/vnd.openxmlformats-officedocument.presentationml.slide+xml"/>
  <Override PartName="/ppt/slides/slide1098.xml" ContentType="application/vnd.openxmlformats-officedocument.presentationml.slide+xml"/>
  <Override PartName="/ppt/slides/slide292.xml" ContentType="application/vnd.openxmlformats-officedocument.presentationml.slide+xml"/>
  <Override PartName="/ppt/slides/slide529.xml" ContentType="application/vnd.openxmlformats-officedocument.presentationml.slide+xml"/>
  <Override PartName="/ppt/slides/slide715.xml" ContentType="application/vnd.openxmlformats-officedocument.presentationml.slide+xml"/>
  <Override PartName="/ppt/slides/slide223.xml" ContentType="application/vnd.openxmlformats-officedocument.presentationml.slide+xml"/>
  <Override PartName="/ppt/slides/slide368.xml" ContentType="application/vnd.openxmlformats-officedocument.presentationml.slide+xml"/>
  <Override PartName="/ppt/slides/slide554.xml" ContentType="application/vnd.openxmlformats-officedocument.presentationml.slide+xml"/>
  <Override PartName="/ppt/slides/slide699.xml" ContentType="application/vnd.openxmlformats-officedocument.presentationml.slide+xml"/>
  <Override PartName="/ppt/slides/slide885.xml" ContentType="application/vnd.openxmlformats-officedocument.presentationml.slide+xml"/>
  <Override PartName="/ppt/slides/slide901.xml" ContentType="application/vnd.openxmlformats-officedocument.presentationml.slide+xml"/>
  <Override PartName="/ppt/slides/slide1029.xml" ContentType="application/vnd.openxmlformats-officedocument.presentationml.slide+xml"/>
  <Override PartName="/ppt/slides/slide1215.xml" ContentType="application/vnd.openxmlformats-officedocument.presentationml.slide+xml"/>
  <Override PartName="/ppt/slides/slide30.xml" ContentType="application/vnd.openxmlformats-officedocument.presentationml.slide+xml"/>
  <Override PartName="/ppt/slides/slide393.xml" ContentType="application/vnd.openxmlformats-officedocument.presentationml.slide+xml"/>
  <Override PartName="/ppt/slides/slide740.xml" ContentType="application/vnd.openxmlformats-officedocument.presentationml.slide+xml"/>
  <Override PartName="/ppt/slides/slide1054.xml" ContentType="application/vnd.openxmlformats-officedocument.presentationml.slide+xml"/>
  <Override PartName="/ppt/slides/slide1199.xml" ContentType="application/vnd.openxmlformats-officedocument.presentationml.slide+xml"/>
  <Override PartName="/ppt/slides/slide138.xml" ContentType="application/vnd.openxmlformats-officedocument.presentationml.slide+xml"/>
  <Override PartName="/ppt/slides/slide469.xml" ContentType="application/vnd.openxmlformats-officedocument.presentationml.slide+xml"/>
  <Override PartName="/ppt/slides/slide816.xml" ContentType="application/vnd.openxmlformats-officedocument.presentationml.slide+xml"/>
  <Override PartName="/ppt/slides/slide1240.xml" ContentType="application/vnd.openxmlformats-officedocument.presentationml.slide+xml"/>
  <Override PartName="/ppt/notesSlides/notesSlide21.xml" ContentType="application/vnd.openxmlformats-officedocument.presentationml.notesSlide+xml"/>
  <Override PartName="/ppt/slides/slide324.xml" ContentType="application/vnd.openxmlformats-officedocument.presentationml.slide+xml"/>
  <Override PartName="/ppt/slides/slide510.xml" ContentType="application/vnd.openxmlformats-officedocument.presentationml.slide+xml"/>
  <Override PartName="/ppt/slides/slide655.xml" ContentType="application/vnd.openxmlformats-officedocument.presentationml.slide+xml"/>
  <Override PartName="/ppt/slides/slide986.xml" ContentType="application/vnd.openxmlformats-officedocument.presentationml.slide+xml"/>
  <Override PartName="/ppt/slides/slide163.xml" ContentType="application/vnd.openxmlformats-officedocument.presentationml.slide+xml"/>
  <Override PartName="/ppt/slides/slide494.xml" ContentType="application/vnd.openxmlformats-officedocument.presentationml.slide+xml"/>
  <Override PartName="/ppt/slides/slide841.xml" ContentType="application/vnd.openxmlformats-officedocument.presentationml.slide+xml"/>
  <Override PartName="/ppt/slides/slide1010.xml" ContentType="application/vnd.openxmlformats-officedocument.presentationml.slide+xml"/>
  <Override PartName="/ppt/slides/slide1155.xml" ContentType="application/vnd.openxmlformats-officedocument.presentationml.slide+xml"/>
  <Override PartName="/ppt/slides/slide239.xml" ContentType="application/vnd.openxmlformats-officedocument.presentationml.slide+xml"/>
  <Override PartName="/ppt/slides/slide425.xml" ContentType="application/vnd.openxmlformats-officedocument.presentationml.slide+xml"/>
  <Override PartName="/ppt/slides/slide680.xml" ContentType="application/vnd.openxmlformats-officedocument.presentationml.slide+xml"/>
  <Override PartName="/ppt/slides/slide917.xml" ContentType="application/vnd.openxmlformats-officedocument.presentationml.slide+xml"/>
  <Override PartName="/ppt/slides/slide1180.xml" ContentType="application/vnd.openxmlformats-officedocument.presentationml.slide+xml"/>
  <Override PartName="/ppt/slides/slide46.xml" ContentType="application/vnd.openxmlformats-officedocument.presentationml.slide+xml"/>
  <Override PartName="/ppt/slides/slide264.xml" ContentType="application/vnd.openxmlformats-officedocument.presentationml.slide+xml"/>
  <Override PartName="/ppt/slides/slide611.xml" ContentType="application/vnd.openxmlformats-officedocument.presentationml.slide+xml"/>
  <Override PartName="/ppt/slides/slide756.xml" ContentType="application/vnd.openxmlformats-officedocument.presentationml.slide+xml"/>
  <Override PartName="/ppt/slides/slide942.xml" ContentType="application/vnd.openxmlformats-officedocument.presentationml.slide+xml"/>
  <Override PartName="/ppt/slides/slide71.xml" ContentType="application/vnd.openxmlformats-officedocument.presentationml.slide+xml"/>
  <Override PartName="/ppt/slides/slide450.xml" ContentType="application/vnd.openxmlformats-officedocument.presentationml.slide+xml"/>
  <Override PartName="/ppt/slides/slide595.xml" ContentType="application/vnd.openxmlformats-officedocument.presentationml.slide+xml"/>
  <Override PartName="/ppt/slides/slide781.xml" ContentType="application/vnd.openxmlformats-officedocument.presentationml.slide+xml"/>
  <Override PartName="/ppt/slides/slide1111.xml" ContentType="application/vnd.openxmlformats-officedocument.presentationml.slide+xml"/>
  <Override PartName="/ppt/notesSlides/notesSlide37.xml" ContentType="application/vnd.openxmlformats-officedocument.presentationml.notesSlide+xml"/>
  <Override PartName="/ppt/slides/slide526.xml" ContentType="application/vnd.openxmlformats-officedocument.presentationml.slide+xml"/>
  <Override PartName="/ppt/slides/slide857.xml" ContentType="application/vnd.openxmlformats-officedocument.presentationml.slide+xml"/>
  <Override PartName="/ppt/slides/slide1095.xml" ContentType="application/vnd.openxmlformats-officedocument.presentationml.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246"/>
  </p:notesMasterIdLst>
  <p:sldIdLst>
    <p:sldId id="2290" r:id="rId2"/>
    <p:sldId id="259" r:id="rId3"/>
    <p:sldId id="1061" r:id="rId4"/>
    <p:sldId id="1055" r:id="rId5"/>
    <p:sldId id="2109" r:id="rId6"/>
    <p:sldId id="381" r:id="rId7"/>
    <p:sldId id="382" r:id="rId8"/>
    <p:sldId id="383" r:id="rId9"/>
    <p:sldId id="384" r:id="rId10"/>
    <p:sldId id="385" r:id="rId11"/>
    <p:sldId id="386" r:id="rId12"/>
    <p:sldId id="387" r:id="rId13"/>
    <p:sldId id="388" r:id="rId14"/>
    <p:sldId id="389" r:id="rId15"/>
    <p:sldId id="390" r:id="rId16"/>
    <p:sldId id="391" r:id="rId17"/>
    <p:sldId id="392" r:id="rId18"/>
    <p:sldId id="1106" r:id="rId19"/>
    <p:sldId id="2077" r:id="rId20"/>
    <p:sldId id="2078" r:id="rId21"/>
    <p:sldId id="2079" r:id="rId22"/>
    <p:sldId id="2080" r:id="rId23"/>
    <p:sldId id="2081" r:id="rId24"/>
    <p:sldId id="2082" r:id="rId25"/>
    <p:sldId id="2083" r:id="rId26"/>
    <p:sldId id="2084" r:id="rId27"/>
    <p:sldId id="2076" r:id="rId28"/>
    <p:sldId id="1090" r:id="rId29"/>
    <p:sldId id="1091" r:id="rId30"/>
    <p:sldId id="1092" r:id="rId31"/>
    <p:sldId id="1095" r:id="rId32"/>
    <p:sldId id="1063" r:id="rId33"/>
    <p:sldId id="330" r:id="rId34"/>
    <p:sldId id="331" r:id="rId35"/>
    <p:sldId id="1109" r:id="rId36"/>
    <p:sldId id="1126" r:id="rId37"/>
    <p:sldId id="675" r:id="rId38"/>
    <p:sldId id="673" r:id="rId39"/>
    <p:sldId id="332" r:id="rId40"/>
    <p:sldId id="333" r:id="rId41"/>
    <p:sldId id="335" r:id="rId42"/>
    <p:sldId id="336" r:id="rId43"/>
    <p:sldId id="337" r:id="rId44"/>
    <p:sldId id="338" r:id="rId45"/>
    <p:sldId id="339" r:id="rId46"/>
    <p:sldId id="340" r:id="rId47"/>
    <p:sldId id="347" r:id="rId48"/>
    <p:sldId id="348" r:id="rId49"/>
    <p:sldId id="2186" r:id="rId50"/>
    <p:sldId id="349" r:id="rId51"/>
    <p:sldId id="676" r:id="rId52"/>
    <p:sldId id="273" r:id="rId53"/>
    <p:sldId id="320" r:id="rId54"/>
    <p:sldId id="677" r:id="rId55"/>
    <p:sldId id="293" r:id="rId56"/>
    <p:sldId id="306" r:id="rId57"/>
    <p:sldId id="307" r:id="rId58"/>
    <p:sldId id="308" r:id="rId59"/>
    <p:sldId id="1155" r:id="rId60"/>
    <p:sldId id="1888" r:id="rId61"/>
    <p:sldId id="1156" r:id="rId62"/>
    <p:sldId id="1157" r:id="rId63"/>
    <p:sldId id="1160" r:id="rId64"/>
    <p:sldId id="2279" r:id="rId65"/>
    <p:sldId id="1204" r:id="rId66"/>
    <p:sldId id="1205" r:id="rId67"/>
    <p:sldId id="1206" r:id="rId68"/>
    <p:sldId id="1207" r:id="rId69"/>
    <p:sldId id="1208" r:id="rId70"/>
    <p:sldId id="1209" r:id="rId71"/>
    <p:sldId id="1210" r:id="rId72"/>
    <p:sldId id="1211" r:id="rId73"/>
    <p:sldId id="1212" r:id="rId74"/>
    <p:sldId id="1213" r:id="rId75"/>
    <p:sldId id="1214" r:id="rId76"/>
    <p:sldId id="1215" r:id="rId77"/>
    <p:sldId id="1216" r:id="rId78"/>
    <p:sldId id="1217" r:id="rId79"/>
    <p:sldId id="2280" r:id="rId80"/>
    <p:sldId id="982" r:id="rId81"/>
    <p:sldId id="984" r:id="rId82"/>
    <p:sldId id="1228" r:id="rId83"/>
    <p:sldId id="2281" r:id="rId84"/>
    <p:sldId id="1189" r:id="rId85"/>
    <p:sldId id="1192" r:id="rId86"/>
    <p:sldId id="1193" r:id="rId87"/>
    <p:sldId id="2282" r:id="rId88"/>
    <p:sldId id="1194" r:id="rId89"/>
    <p:sldId id="1195" r:id="rId90"/>
    <p:sldId id="2283" r:id="rId91"/>
    <p:sldId id="2037" r:id="rId92"/>
    <p:sldId id="2047" r:id="rId93"/>
    <p:sldId id="2284" r:id="rId94"/>
    <p:sldId id="1196" r:id="rId95"/>
    <p:sldId id="1197" r:id="rId96"/>
    <p:sldId id="2285" r:id="rId97"/>
    <p:sldId id="1198" r:id="rId98"/>
    <p:sldId id="1199" r:id="rId99"/>
    <p:sldId id="2033" r:id="rId100"/>
    <p:sldId id="1200" r:id="rId101"/>
    <p:sldId id="2034" r:id="rId102"/>
    <p:sldId id="2286" r:id="rId103"/>
    <p:sldId id="1202" r:id="rId104"/>
    <p:sldId id="2287" r:id="rId105"/>
    <p:sldId id="2149" r:id="rId106"/>
    <p:sldId id="2150" r:id="rId107"/>
    <p:sldId id="2288" r:id="rId108"/>
    <p:sldId id="1203" r:id="rId109"/>
    <p:sldId id="394" r:id="rId110"/>
    <p:sldId id="679" r:id="rId111"/>
    <p:sldId id="680" r:id="rId112"/>
    <p:sldId id="2123" r:id="rId113"/>
    <p:sldId id="665" r:id="rId114"/>
    <p:sldId id="2124" r:id="rId115"/>
    <p:sldId id="395" r:id="rId116"/>
    <p:sldId id="396" r:id="rId117"/>
    <p:sldId id="397" r:id="rId118"/>
    <p:sldId id="398" r:id="rId119"/>
    <p:sldId id="399" r:id="rId120"/>
    <p:sldId id="400" r:id="rId121"/>
    <p:sldId id="401" r:id="rId122"/>
    <p:sldId id="402" r:id="rId123"/>
    <p:sldId id="403" r:id="rId124"/>
    <p:sldId id="404" r:id="rId125"/>
    <p:sldId id="405" r:id="rId126"/>
    <p:sldId id="406" r:id="rId127"/>
    <p:sldId id="2188" r:id="rId128"/>
    <p:sldId id="2189" r:id="rId129"/>
    <p:sldId id="2190" r:id="rId130"/>
    <p:sldId id="409" r:id="rId131"/>
    <p:sldId id="410" r:id="rId132"/>
    <p:sldId id="2213" r:id="rId133"/>
    <p:sldId id="411" r:id="rId134"/>
    <p:sldId id="412" r:id="rId135"/>
    <p:sldId id="413" r:id="rId136"/>
    <p:sldId id="414" r:id="rId137"/>
    <p:sldId id="415" r:id="rId138"/>
    <p:sldId id="416" r:id="rId139"/>
    <p:sldId id="417" r:id="rId140"/>
    <p:sldId id="418" r:id="rId141"/>
    <p:sldId id="419" r:id="rId142"/>
    <p:sldId id="420" r:id="rId143"/>
    <p:sldId id="421" r:id="rId144"/>
    <p:sldId id="740" r:id="rId145"/>
    <p:sldId id="741" r:id="rId146"/>
    <p:sldId id="742" r:id="rId147"/>
    <p:sldId id="427" r:id="rId148"/>
    <p:sldId id="664" r:id="rId149"/>
    <p:sldId id="428" r:id="rId150"/>
    <p:sldId id="429" r:id="rId151"/>
    <p:sldId id="430" r:id="rId152"/>
    <p:sldId id="431" r:id="rId153"/>
    <p:sldId id="681" r:id="rId154"/>
    <p:sldId id="682" r:id="rId155"/>
    <p:sldId id="2126" r:id="rId156"/>
    <p:sldId id="432" r:id="rId157"/>
    <p:sldId id="2131" r:id="rId158"/>
    <p:sldId id="433" r:id="rId159"/>
    <p:sldId id="434" r:id="rId160"/>
    <p:sldId id="435" r:id="rId161"/>
    <p:sldId id="436" r:id="rId162"/>
    <p:sldId id="437" r:id="rId163"/>
    <p:sldId id="438" r:id="rId164"/>
    <p:sldId id="439" r:id="rId165"/>
    <p:sldId id="440" r:id="rId166"/>
    <p:sldId id="441" r:id="rId167"/>
    <p:sldId id="442" r:id="rId168"/>
    <p:sldId id="443" r:id="rId169"/>
    <p:sldId id="444" r:id="rId170"/>
    <p:sldId id="445" r:id="rId171"/>
    <p:sldId id="2187" r:id="rId172"/>
    <p:sldId id="446" r:id="rId173"/>
    <p:sldId id="447" r:id="rId174"/>
    <p:sldId id="2206" r:id="rId175"/>
    <p:sldId id="2212" r:id="rId176"/>
    <p:sldId id="2207" r:id="rId177"/>
    <p:sldId id="448" r:id="rId178"/>
    <p:sldId id="449" r:id="rId179"/>
    <p:sldId id="450" r:id="rId180"/>
    <p:sldId id="451" r:id="rId181"/>
    <p:sldId id="452" r:id="rId182"/>
    <p:sldId id="453" r:id="rId183"/>
    <p:sldId id="454" r:id="rId184"/>
    <p:sldId id="455" r:id="rId185"/>
    <p:sldId id="456" r:id="rId186"/>
    <p:sldId id="457" r:id="rId187"/>
    <p:sldId id="458" r:id="rId188"/>
    <p:sldId id="1231" r:id="rId189"/>
    <p:sldId id="1232" r:id="rId190"/>
    <p:sldId id="1230" r:id="rId191"/>
    <p:sldId id="473" r:id="rId192"/>
    <p:sldId id="2070" r:id="rId193"/>
    <p:sldId id="474" r:id="rId194"/>
    <p:sldId id="475" r:id="rId195"/>
    <p:sldId id="476" r:id="rId196"/>
    <p:sldId id="2035" r:id="rId197"/>
    <p:sldId id="683" r:id="rId198"/>
    <p:sldId id="684" r:id="rId199"/>
    <p:sldId id="2133" r:id="rId200"/>
    <p:sldId id="478" r:id="rId201"/>
    <p:sldId id="2132" r:id="rId202"/>
    <p:sldId id="2129" r:id="rId203"/>
    <p:sldId id="480" r:id="rId204"/>
    <p:sldId id="481" r:id="rId205"/>
    <p:sldId id="482" r:id="rId206"/>
    <p:sldId id="483" r:id="rId207"/>
    <p:sldId id="484" r:id="rId208"/>
    <p:sldId id="485" r:id="rId209"/>
    <p:sldId id="486" r:id="rId210"/>
    <p:sldId id="487" r:id="rId211"/>
    <p:sldId id="488" r:id="rId212"/>
    <p:sldId id="489" r:id="rId213"/>
    <p:sldId id="2191" r:id="rId214"/>
    <p:sldId id="2192" r:id="rId215"/>
    <p:sldId id="2193" r:id="rId216"/>
    <p:sldId id="492" r:id="rId217"/>
    <p:sldId id="2208" r:id="rId218"/>
    <p:sldId id="2214" r:id="rId219"/>
    <p:sldId id="2209" r:id="rId220"/>
    <p:sldId id="493" r:id="rId221"/>
    <p:sldId id="494" r:id="rId222"/>
    <p:sldId id="495" r:id="rId223"/>
    <p:sldId id="496" r:id="rId224"/>
    <p:sldId id="1239" r:id="rId225"/>
    <p:sldId id="497" r:id="rId226"/>
    <p:sldId id="498" r:id="rId227"/>
    <p:sldId id="499" r:id="rId228"/>
    <p:sldId id="500" r:id="rId229"/>
    <p:sldId id="501" r:id="rId230"/>
    <p:sldId id="502" r:id="rId231"/>
    <p:sldId id="503" r:id="rId232"/>
    <p:sldId id="2232" r:id="rId233"/>
    <p:sldId id="2233" r:id="rId234"/>
    <p:sldId id="2234" r:id="rId235"/>
    <p:sldId id="2235" r:id="rId236"/>
    <p:sldId id="518" r:id="rId237"/>
    <p:sldId id="685" r:id="rId238"/>
    <p:sldId id="690" r:id="rId239"/>
    <p:sldId id="2141" r:id="rId240"/>
    <p:sldId id="686" r:id="rId241"/>
    <p:sldId id="522" r:id="rId242"/>
    <p:sldId id="523" r:id="rId243"/>
    <p:sldId id="524" r:id="rId244"/>
    <p:sldId id="525" r:id="rId245"/>
    <p:sldId id="526" r:id="rId246"/>
    <p:sldId id="527" r:id="rId247"/>
    <p:sldId id="528" r:id="rId248"/>
    <p:sldId id="529" r:id="rId249"/>
    <p:sldId id="530" r:id="rId250"/>
    <p:sldId id="531" r:id="rId251"/>
    <p:sldId id="2194" r:id="rId252"/>
    <p:sldId id="2195" r:id="rId253"/>
    <p:sldId id="2196" r:id="rId254"/>
    <p:sldId id="534" r:id="rId255"/>
    <p:sldId id="2210" r:id="rId256"/>
    <p:sldId id="2215" r:id="rId257"/>
    <p:sldId id="2211" r:id="rId258"/>
    <p:sldId id="535" r:id="rId259"/>
    <p:sldId id="536" r:id="rId260"/>
    <p:sldId id="537" r:id="rId261"/>
    <p:sldId id="538" r:id="rId262"/>
    <p:sldId id="539" r:id="rId263"/>
    <p:sldId id="540" r:id="rId264"/>
    <p:sldId id="541" r:id="rId265"/>
    <p:sldId id="542" r:id="rId266"/>
    <p:sldId id="543" r:id="rId267"/>
    <p:sldId id="544" r:id="rId268"/>
    <p:sldId id="545" r:id="rId269"/>
    <p:sldId id="546" r:id="rId270"/>
    <p:sldId id="1245" r:id="rId271"/>
    <p:sldId id="688" r:id="rId272"/>
    <p:sldId id="1466" r:id="rId273"/>
    <p:sldId id="1467" r:id="rId274"/>
    <p:sldId id="1468" r:id="rId275"/>
    <p:sldId id="2134" r:id="rId276"/>
    <p:sldId id="1469" r:id="rId277"/>
    <p:sldId id="1470" r:id="rId278"/>
    <p:sldId id="1471" r:id="rId279"/>
    <p:sldId id="1472" r:id="rId280"/>
    <p:sldId id="1473" r:id="rId281"/>
    <p:sldId id="1500" r:id="rId282"/>
    <p:sldId id="1475" r:id="rId283"/>
    <p:sldId id="1476" r:id="rId284"/>
    <p:sldId id="1478" r:id="rId285"/>
    <p:sldId id="1479" r:id="rId286"/>
    <p:sldId id="1480" r:id="rId287"/>
    <p:sldId id="1481" r:id="rId288"/>
    <p:sldId id="2197" r:id="rId289"/>
    <p:sldId id="2198" r:id="rId290"/>
    <p:sldId id="2199" r:id="rId291"/>
    <p:sldId id="1484" r:id="rId292"/>
    <p:sldId id="2216" r:id="rId293"/>
    <p:sldId id="2217" r:id="rId294"/>
    <p:sldId id="2218" r:id="rId295"/>
    <p:sldId id="1501" r:id="rId296"/>
    <p:sldId id="1502" r:id="rId297"/>
    <p:sldId id="1503" r:id="rId298"/>
    <p:sldId id="1504" r:id="rId299"/>
    <p:sldId id="1505" r:id="rId300"/>
    <p:sldId id="1506" r:id="rId301"/>
    <p:sldId id="1507" r:id="rId302"/>
    <p:sldId id="1508" r:id="rId303"/>
    <p:sldId id="1509" r:id="rId304"/>
    <p:sldId id="1510" r:id="rId305"/>
    <p:sldId id="1511" r:id="rId306"/>
    <p:sldId id="1493" r:id="rId307"/>
    <p:sldId id="1494" r:id="rId308"/>
    <p:sldId id="1495" r:id="rId309"/>
    <p:sldId id="1496" r:id="rId310"/>
    <p:sldId id="2236" r:id="rId311"/>
    <p:sldId id="2237" r:id="rId312"/>
    <p:sldId id="2238" r:id="rId313"/>
    <p:sldId id="598" r:id="rId314"/>
    <p:sldId id="2073" r:id="rId315"/>
    <p:sldId id="599" r:id="rId316"/>
    <p:sldId id="600" r:id="rId317"/>
    <p:sldId id="601" r:id="rId318"/>
    <p:sldId id="2036" r:id="rId319"/>
    <p:sldId id="2135" r:id="rId320"/>
    <p:sldId id="2136" r:id="rId321"/>
    <p:sldId id="2137" r:id="rId322"/>
    <p:sldId id="549" r:id="rId323"/>
    <p:sldId id="2072" r:id="rId324"/>
    <p:sldId id="2130" r:id="rId325"/>
    <p:sldId id="551" r:id="rId326"/>
    <p:sldId id="552" r:id="rId327"/>
    <p:sldId id="553" r:id="rId328"/>
    <p:sldId id="554" r:id="rId329"/>
    <p:sldId id="555" r:id="rId330"/>
    <p:sldId id="556" r:id="rId331"/>
    <p:sldId id="557" r:id="rId332"/>
    <p:sldId id="558" r:id="rId333"/>
    <p:sldId id="2074" r:id="rId334"/>
    <p:sldId id="2075" r:id="rId335"/>
    <p:sldId id="560" r:id="rId336"/>
    <p:sldId id="2200" r:id="rId337"/>
    <p:sldId id="2201" r:id="rId338"/>
    <p:sldId id="2202" r:id="rId339"/>
    <p:sldId id="562" r:id="rId340"/>
    <p:sldId id="2219" r:id="rId341"/>
    <p:sldId id="2220" r:id="rId342"/>
    <p:sldId id="2221" r:id="rId343"/>
    <p:sldId id="563" r:id="rId344"/>
    <p:sldId id="564" r:id="rId345"/>
    <p:sldId id="565" r:id="rId346"/>
    <p:sldId id="566" r:id="rId347"/>
    <p:sldId id="567" r:id="rId348"/>
    <p:sldId id="568" r:id="rId349"/>
    <p:sldId id="569" r:id="rId350"/>
    <p:sldId id="570" r:id="rId351"/>
    <p:sldId id="571" r:id="rId352"/>
    <p:sldId id="572" r:id="rId353"/>
    <p:sldId id="573" r:id="rId354"/>
    <p:sldId id="574" r:id="rId355"/>
    <p:sldId id="2161" r:id="rId356"/>
    <p:sldId id="576" r:id="rId357"/>
    <p:sldId id="577" r:id="rId358"/>
    <p:sldId id="578" r:id="rId359"/>
    <p:sldId id="579" r:id="rId360"/>
    <p:sldId id="580" r:id="rId361"/>
    <p:sldId id="581" r:id="rId362"/>
    <p:sldId id="582" r:id="rId363"/>
    <p:sldId id="583" r:id="rId364"/>
    <p:sldId id="2162" r:id="rId365"/>
    <p:sldId id="2164" r:id="rId366"/>
    <p:sldId id="2166" r:id="rId367"/>
    <p:sldId id="2165" r:id="rId368"/>
    <p:sldId id="2179" r:id="rId369"/>
    <p:sldId id="2178" r:id="rId370"/>
    <p:sldId id="2180" r:id="rId371"/>
    <p:sldId id="2167" r:id="rId372"/>
    <p:sldId id="2226" r:id="rId373"/>
    <p:sldId id="2170" r:id="rId374"/>
    <p:sldId id="2172" r:id="rId375"/>
    <p:sldId id="2173" r:id="rId376"/>
    <p:sldId id="2174" r:id="rId377"/>
    <p:sldId id="2163" r:id="rId378"/>
    <p:sldId id="2181" r:id="rId379"/>
    <p:sldId id="2182" r:id="rId380"/>
    <p:sldId id="2183" r:id="rId381"/>
    <p:sldId id="2168" r:id="rId382"/>
    <p:sldId id="2169" r:id="rId383"/>
    <p:sldId id="2171" r:id="rId384"/>
    <p:sldId id="2175" r:id="rId385"/>
    <p:sldId id="2176" r:id="rId386"/>
    <p:sldId id="2177" r:id="rId387"/>
    <p:sldId id="603" r:id="rId388"/>
    <p:sldId id="2138" r:id="rId389"/>
    <p:sldId id="2139" r:id="rId390"/>
    <p:sldId id="2140" r:id="rId391"/>
    <p:sldId id="678" r:id="rId392"/>
    <p:sldId id="604" r:id="rId393"/>
    <p:sldId id="605" r:id="rId394"/>
    <p:sldId id="606" r:id="rId395"/>
    <p:sldId id="607" r:id="rId396"/>
    <p:sldId id="608" r:id="rId397"/>
    <p:sldId id="609" r:id="rId398"/>
    <p:sldId id="610" r:id="rId399"/>
    <p:sldId id="611" r:id="rId400"/>
    <p:sldId id="612" r:id="rId401"/>
    <p:sldId id="613" r:id="rId402"/>
    <p:sldId id="614" r:id="rId403"/>
    <p:sldId id="615" r:id="rId404"/>
    <p:sldId id="616" r:id="rId405"/>
    <p:sldId id="617" r:id="rId406"/>
    <p:sldId id="2203" r:id="rId407"/>
    <p:sldId id="2204" r:id="rId408"/>
    <p:sldId id="2205" r:id="rId409"/>
    <p:sldId id="620" r:id="rId410"/>
    <p:sldId id="2222" r:id="rId411"/>
    <p:sldId id="2223" r:id="rId412"/>
    <p:sldId id="2224" r:id="rId413"/>
    <p:sldId id="621" r:id="rId414"/>
    <p:sldId id="622" r:id="rId415"/>
    <p:sldId id="623" r:id="rId416"/>
    <p:sldId id="624" r:id="rId417"/>
    <p:sldId id="2227" r:id="rId418"/>
    <p:sldId id="2228" r:id="rId419"/>
    <p:sldId id="2229" r:id="rId420"/>
    <p:sldId id="2230" r:id="rId421"/>
    <p:sldId id="625" r:id="rId422"/>
    <p:sldId id="626" r:id="rId423"/>
    <p:sldId id="627" r:id="rId424"/>
    <p:sldId id="628" r:id="rId425"/>
    <p:sldId id="629" r:id="rId426"/>
    <p:sldId id="1724" r:id="rId427"/>
    <p:sldId id="630" r:id="rId428"/>
    <p:sldId id="1722" r:id="rId429"/>
    <p:sldId id="631" r:id="rId430"/>
    <p:sldId id="632" r:id="rId431"/>
    <p:sldId id="633" r:id="rId432"/>
    <p:sldId id="634" r:id="rId433"/>
    <p:sldId id="635" r:id="rId434"/>
    <p:sldId id="636" r:id="rId435"/>
    <p:sldId id="637" r:id="rId436"/>
    <p:sldId id="638" r:id="rId437"/>
    <p:sldId id="1767" r:id="rId438"/>
    <p:sldId id="639" r:id="rId439"/>
    <p:sldId id="640" r:id="rId440"/>
    <p:sldId id="641" r:id="rId441"/>
    <p:sldId id="642" r:id="rId442"/>
    <p:sldId id="643" r:id="rId443"/>
    <p:sldId id="644" r:id="rId444"/>
    <p:sldId id="645" r:id="rId445"/>
    <p:sldId id="1768" r:id="rId446"/>
    <p:sldId id="646" r:id="rId447"/>
    <p:sldId id="647" r:id="rId448"/>
    <p:sldId id="648" r:id="rId449"/>
    <p:sldId id="649" r:id="rId450"/>
    <p:sldId id="650" r:id="rId451"/>
    <p:sldId id="651" r:id="rId452"/>
    <p:sldId id="652" r:id="rId453"/>
    <p:sldId id="653" r:id="rId454"/>
    <p:sldId id="654" r:id="rId455"/>
    <p:sldId id="657" r:id="rId456"/>
    <p:sldId id="658" r:id="rId457"/>
    <p:sldId id="1769" r:id="rId458"/>
    <p:sldId id="1756" r:id="rId459"/>
    <p:sldId id="1757" r:id="rId460"/>
    <p:sldId id="1758" r:id="rId461"/>
    <p:sldId id="1759" r:id="rId462"/>
    <p:sldId id="1760" r:id="rId463"/>
    <p:sldId id="1761" r:id="rId464"/>
    <p:sldId id="1762" r:id="rId465"/>
    <p:sldId id="1763" r:id="rId466"/>
    <p:sldId id="1764" r:id="rId467"/>
    <p:sldId id="1765" r:id="rId468"/>
    <p:sldId id="1766" r:id="rId469"/>
    <p:sldId id="1770" r:id="rId470"/>
    <p:sldId id="661" r:id="rId471"/>
    <p:sldId id="1771" r:id="rId472"/>
    <p:sldId id="1744" r:id="rId473"/>
    <p:sldId id="1745" r:id="rId474"/>
    <p:sldId id="1746" r:id="rId475"/>
    <p:sldId id="1747" r:id="rId476"/>
    <p:sldId id="1748" r:id="rId477"/>
    <p:sldId id="1749" r:id="rId478"/>
    <p:sldId id="1750" r:id="rId479"/>
    <p:sldId id="1751" r:id="rId480"/>
    <p:sldId id="1752" r:id="rId481"/>
    <p:sldId id="1753" r:id="rId482"/>
    <p:sldId id="1754" r:id="rId483"/>
    <p:sldId id="1755" r:id="rId484"/>
    <p:sldId id="1772" r:id="rId485"/>
    <p:sldId id="1739" r:id="rId486"/>
    <p:sldId id="1740" r:id="rId487"/>
    <p:sldId id="1741" r:id="rId488"/>
    <p:sldId id="1742" r:id="rId489"/>
    <p:sldId id="1743" r:id="rId490"/>
    <p:sldId id="1773" r:id="rId491"/>
    <p:sldId id="662" r:id="rId492"/>
    <p:sldId id="663" r:id="rId493"/>
    <p:sldId id="2267" r:id="rId494"/>
    <p:sldId id="2266" r:id="rId495"/>
    <p:sldId id="2264" r:id="rId496"/>
    <p:sldId id="2271" r:id="rId497"/>
    <p:sldId id="2268" r:id="rId498"/>
    <p:sldId id="2269" r:id="rId499"/>
    <p:sldId id="2270" r:id="rId500"/>
    <p:sldId id="2272" r:id="rId501"/>
    <p:sldId id="2273" r:id="rId502"/>
    <p:sldId id="2276" r:id="rId503"/>
    <p:sldId id="2277" r:id="rId504"/>
    <p:sldId id="2274" r:id="rId505"/>
    <p:sldId id="2275" r:id="rId506"/>
    <p:sldId id="2241" r:id="rId507"/>
    <p:sldId id="2242" r:id="rId508"/>
    <p:sldId id="2243" r:id="rId509"/>
    <p:sldId id="2244" r:id="rId510"/>
    <p:sldId id="2245" r:id="rId511"/>
    <p:sldId id="2246" r:id="rId512"/>
    <p:sldId id="2247" r:id="rId513"/>
    <p:sldId id="2248" r:id="rId514"/>
    <p:sldId id="2249" r:id="rId515"/>
    <p:sldId id="2250" r:id="rId516"/>
    <p:sldId id="2251" r:id="rId517"/>
    <p:sldId id="2252" r:id="rId518"/>
    <p:sldId id="2253" r:id="rId519"/>
    <p:sldId id="2254" r:id="rId520"/>
    <p:sldId id="2255" r:id="rId521"/>
    <p:sldId id="2256" r:id="rId522"/>
    <p:sldId id="2257" r:id="rId523"/>
    <p:sldId id="2258" r:id="rId524"/>
    <p:sldId id="2259" r:id="rId525"/>
    <p:sldId id="2260" r:id="rId526"/>
    <p:sldId id="2261" r:id="rId527"/>
    <p:sldId id="2262" r:id="rId528"/>
    <p:sldId id="2263" r:id="rId529"/>
    <p:sldId id="965" r:id="rId530"/>
    <p:sldId id="1934" r:id="rId531"/>
    <p:sldId id="1628" r:id="rId532"/>
    <p:sldId id="1629" r:id="rId533"/>
    <p:sldId id="1719" r:id="rId534"/>
    <p:sldId id="1720" r:id="rId535"/>
    <p:sldId id="1631" r:id="rId536"/>
    <p:sldId id="1632" r:id="rId537"/>
    <p:sldId id="1633" r:id="rId538"/>
    <p:sldId id="1634" r:id="rId539"/>
    <p:sldId id="1635" r:id="rId540"/>
    <p:sldId id="1636" r:id="rId541"/>
    <p:sldId id="1637" r:id="rId542"/>
    <p:sldId id="1638" r:id="rId543"/>
    <p:sldId id="1639" r:id="rId544"/>
    <p:sldId id="1640" r:id="rId545"/>
    <p:sldId id="1641" r:id="rId546"/>
    <p:sldId id="1642" r:id="rId547"/>
    <p:sldId id="1643" r:id="rId548"/>
    <p:sldId id="1644" r:id="rId549"/>
    <p:sldId id="1645" r:id="rId550"/>
    <p:sldId id="1646" r:id="rId551"/>
    <p:sldId id="1647" r:id="rId552"/>
    <p:sldId id="1648" r:id="rId553"/>
    <p:sldId id="1649" r:id="rId554"/>
    <p:sldId id="1650" r:id="rId555"/>
    <p:sldId id="1651" r:id="rId556"/>
    <p:sldId id="1652" r:id="rId557"/>
    <p:sldId id="1990" r:id="rId558"/>
    <p:sldId id="966" r:id="rId559"/>
    <p:sldId id="968" r:id="rId560"/>
    <p:sldId id="1024" r:id="rId561"/>
    <p:sldId id="1018" r:id="rId562"/>
    <p:sldId id="1025" r:id="rId563"/>
    <p:sldId id="1019" r:id="rId564"/>
    <p:sldId id="1020" r:id="rId565"/>
    <p:sldId id="1021" r:id="rId566"/>
    <p:sldId id="1022" r:id="rId567"/>
    <p:sldId id="1991" r:id="rId568"/>
    <p:sldId id="1653" r:id="rId569"/>
    <p:sldId id="1654" r:id="rId570"/>
    <p:sldId id="1655" r:id="rId571"/>
    <p:sldId id="1656" r:id="rId572"/>
    <p:sldId id="1657" r:id="rId573"/>
    <p:sldId id="1658" r:id="rId574"/>
    <p:sldId id="1659" r:id="rId575"/>
    <p:sldId id="1660" r:id="rId576"/>
    <p:sldId id="1661" r:id="rId577"/>
    <p:sldId id="1662" r:id="rId578"/>
    <p:sldId id="1663" r:id="rId579"/>
    <p:sldId id="1664" r:id="rId580"/>
    <p:sldId id="1665" r:id="rId581"/>
    <p:sldId id="1666" r:id="rId582"/>
    <p:sldId id="1667" r:id="rId583"/>
    <p:sldId id="1668" r:id="rId584"/>
    <p:sldId id="1669" r:id="rId585"/>
    <p:sldId id="1670" r:id="rId586"/>
    <p:sldId id="1671" r:id="rId587"/>
    <p:sldId id="1672" r:id="rId588"/>
    <p:sldId id="1673" r:id="rId589"/>
    <p:sldId id="1674" r:id="rId590"/>
    <p:sldId id="1675" r:id="rId591"/>
    <p:sldId id="1676" r:id="rId592"/>
    <p:sldId id="1677" r:id="rId593"/>
    <p:sldId id="1678" r:id="rId594"/>
    <p:sldId id="1679" r:id="rId595"/>
    <p:sldId id="1680" r:id="rId596"/>
    <p:sldId id="1992" r:id="rId597"/>
    <p:sldId id="1026" r:id="rId598"/>
    <p:sldId id="1023" r:id="rId599"/>
    <p:sldId id="1027" r:id="rId600"/>
    <p:sldId id="1028" r:id="rId601"/>
    <p:sldId id="1029" r:id="rId602"/>
    <p:sldId id="1030" r:id="rId603"/>
    <p:sldId id="1031" r:id="rId604"/>
    <p:sldId id="1032" r:id="rId605"/>
    <p:sldId id="1033" r:id="rId606"/>
    <p:sldId id="1039" r:id="rId607"/>
    <p:sldId id="1034" r:id="rId608"/>
    <p:sldId id="1035" r:id="rId609"/>
    <p:sldId id="1993" r:id="rId610"/>
    <p:sldId id="1681" r:id="rId611"/>
    <p:sldId id="1682" r:id="rId612"/>
    <p:sldId id="1683" r:id="rId613"/>
    <p:sldId id="1684" r:id="rId614"/>
    <p:sldId id="1685" r:id="rId615"/>
    <p:sldId id="1686" r:id="rId616"/>
    <p:sldId id="1687" r:id="rId617"/>
    <p:sldId id="1688" r:id="rId618"/>
    <p:sldId id="1689" r:id="rId619"/>
    <p:sldId id="1690" r:id="rId620"/>
    <p:sldId id="1691" r:id="rId621"/>
    <p:sldId id="1692" r:id="rId622"/>
    <p:sldId id="1693" r:id="rId623"/>
    <p:sldId id="1694" r:id="rId624"/>
    <p:sldId id="1695" r:id="rId625"/>
    <p:sldId id="1696" r:id="rId626"/>
    <p:sldId id="1697" r:id="rId627"/>
    <p:sldId id="1698" r:id="rId628"/>
    <p:sldId id="1699" r:id="rId629"/>
    <p:sldId id="1700" r:id="rId630"/>
    <p:sldId id="1701" r:id="rId631"/>
    <p:sldId id="1702" r:id="rId632"/>
    <p:sldId id="1703" r:id="rId633"/>
    <p:sldId id="1704" r:id="rId634"/>
    <p:sldId id="1705" r:id="rId635"/>
    <p:sldId id="1706" r:id="rId636"/>
    <p:sldId id="1707" r:id="rId637"/>
    <p:sldId id="1708" r:id="rId638"/>
    <p:sldId id="1709" r:id="rId639"/>
    <p:sldId id="1710" r:id="rId640"/>
    <p:sldId id="1711" r:id="rId641"/>
    <p:sldId id="1712" r:id="rId642"/>
    <p:sldId id="1713" r:id="rId643"/>
    <p:sldId id="1714" r:id="rId644"/>
    <p:sldId id="1715" r:id="rId645"/>
    <p:sldId id="1716" r:id="rId646"/>
    <p:sldId id="1717" r:id="rId647"/>
    <p:sldId id="1718" r:id="rId648"/>
    <p:sldId id="1040" r:id="rId649"/>
    <p:sldId id="1036" r:id="rId650"/>
    <p:sldId id="1994" r:id="rId651"/>
    <p:sldId id="1776" r:id="rId652"/>
    <p:sldId id="1777" r:id="rId653"/>
    <p:sldId id="1778" r:id="rId654"/>
    <p:sldId id="1779" r:id="rId655"/>
    <p:sldId id="1780" r:id="rId656"/>
    <p:sldId id="1781" r:id="rId657"/>
    <p:sldId id="1782" r:id="rId658"/>
    <p:sldId id="1783" r:id="rId659"/>
    <p:sldId id="1784" r:id="rId660"/>
    <p:sldId id="1785" r:id="rId661"/>
    <p:sldId id="1786" r:id="rId662"/>
    <p:sldId id="1787" r:id="rId663"/>
    <p:sldId id="1788" r:id="rId664"/>
    <p:sldId id="1789" r:id="rId665"/>
    <p:sldId id="1790" r:id="rId666"/>
    <p:sldId id="1791" r:id="rId667"/>
    <p:sldId id="1792" r:id="rId668"/>
    <p:sldId id="1793" r:id="rId669"/>
    <p:sldId id="1794" r:id="rId670"/>
    <p:sldId id="1795" r:id="rId671"/>
    <p:sldId id="1796" r:id="rId672"/>
    <p:sldId id="1798" r:id="rId673"/>
    <p:sldId id="1799" r:id="rId674"/>
    <p:sldId id="1797" r:id="rId675"/>
    <p:sldId id="1995" r:id="rId676"/>
    <p:sldId id="1041" r:id="rId677"/>
    <p:sldId id="1042" r:id="rId678"/>
    <p:sldId id="1043" r:id="rId679"/>
    <p:sldId id="1996" r:id="rId680"/>
    <p:sldId id="1831" r:id="rId681"/>
    <p:sldId id="1832" r:id="rId682"/>
    <p:sldId id="1833" r:id="rId683"/>
    <p:sldId id="1834" r:id="rId684"/>
    <p:sldId id="1835" r:id="rId685"/>
    <p:sldId id="1861" r:id="rId686"/>
    <p:sldId id="1862" r:id="rId687"/>
    <p:sldId id="1863" r:id="rId688"/>
    <p:sldId id="1864" r:id="rId689"/>
    <p:sldId id="1865" r:id="rId690"/>
    <p:sldId id="1866" r:id="rId691"/>
    <p:sldId id="1867" r:id="rId692"/>
    <p:sldId id="1868" r:id="rId693"/>
    <p:sldId id="1869" r:id="rId694"/>
    <p:sldId id="1836" r:id="rId695"/>
    <p:sldId id="1837" r:id="rId696"/>
    <p:sldId id="1838" r:id="rId697"/>
    <p:sldId id="1839" r:id="rId698"/>
    <p:sldId id="1840" r:id="rId699"/>
    <p:sldId id="1841" r:id="rId700"/>
    <p:sldId id="1842" r:id="rId701"/>
    <p:sldId id="1843" r:id="rId702"/>
    <p:sldId id="1844" r:id="rId703"/>
    <p:sldId id="1845" r:id="rId704"/>
    <p:sldId id="1846" r:id="rId705"/>
    <p:sldId id="1847" r:id="rId706"/>
    <p:sldId id="1909" r:id="rId707"/>
    <p:sldId id="1911" r:id="rId708"/>
    <p:sldId id="1913" r:id="rId709"/>
    <p:sldId id="1915" r:id="rId710"/>
    <p:sldId id="1917" r:id="rId711"/>
    <p:sldId id="1919" r:id="rId712"/>
    <p:sldId id="1921" r:id="rId713"/>
    <p:sldId id="1923" r:id="rId714"/>
    <p:sldId id="1925" r:id="rId715"/>
    <p:sldId id="1927" r:id="rId716"/>
    <p:sldId id="1929" r:id="rId717"/>
    <p:sldId id="1930" r:id="rId718"/>
    <p:sldId id="1931" r:id="rId719"/>
    <p:sldId id="1932" r:id="rId720"/>
    <p:sldId id="1933" r:id="rId721"/>
    <p:sldId id="1997" r:id="rId722"/>
    <p:sldId id="1848" r:id="rId723"/>
    <p:sldId id="1875" r:id="rId724"/>
    <p:sldId id="1849" r:id="rId725"/>
    <p:sldId id="1876" r:id="rId726"/>
    <p:sldId id="1850" r:id="rId727"/>
    <p:sldId id="1877" r:id="rId728"/>
    <p:sldId id="1851" r:id="rId729"/>
    <p:sldId id="1878" r:id="rId730"/>
    <p:sldId id="1852" r:id="rId731"/>
    <p:sldId id="1879" r:id="rId732"/>
    <p:sldId id="1853" r:id="rId733"/>
    <p:sldId id="1880" r:id="rId734"/>
    <p:sldId id="1854" r:id="rId735"/>
    <p:sldId id="1881" r:id="rId736"/>
    <p:sldId id="1855" r:id="rId737"/>
    <p:sldId id="1882" r:id="rId738"/>
    <p:sldId id="1856" r:id="rId739"/>
    <p:sldId id="1883" r:id="rId740"/>
    <p:sldId id="1857" r:id="rId741"/>
    <p:sldId id="1884" r:id="rId742"/>
    <p:sldId id="1858" r:id="rId743"/>
    <p:sldId id="1859" r:id="rId744"/>
    <p:sldId id="1860" r:id="rId745"/>
    <p:sldId id="1870" r:id="rId746"/>
    <p:sldId id="1871" r:id="rId747"/>
    <p:sldId id="1998" r:id="rId748"/>
    <p:sldId id="1044" r:id="rId749"/>
    <p:sldId id="1037" r:id="rId750"/>
    <p:sldId id="1045" r:id="rId751"/>
    <p:sldId id="1046" r:id="rId752"/>
    <p:sldId id="1047" r:id="rId753"/>
    <p:sldId id="1048" r:id="rId754"/>
    <p:sldId id="1999" r:id="rId755"/>
    <p:sldId id="1050" r:id="rId756"/>
    <p:sldId id="1049" r:id="rId757"/>
    <p:sldId id="1051" r:id="rId758"/>
    <p:sldId id="1052" r:id="rId759"/>
    <p:sldId id="1053" r:id="rId760"/>
    <p:sldId id="1054" r:id="rId761"/>
    <p:sldId id="1038" r:id="rId762"/>
    <p:sldId id="2278" r:id="rId763"/>
    <p:sldId id="1982" r:id="rId764"/>
    <p:sldId id="1983" r:id="rId765"/>
    <p:sldId id="1984" r:id="rId766"/>
    <p:sldId id="1985" r:id="rId767"/>
    <p:sldId id="1986" r:id="rId768"/>
    <p:sldId id="1987" r:id="rId769"/>
    <p:sldId id="1988" r:id="rId770"/>
    <p:sldId id="1989" r:id="rId771"/>
    <p:sldId id="2001" r:id="rId772"/>
    <p:sldId id="1246" r:id="rId773"/>
    <p:sldId id="1513" r:id="rId774"/>
    <p:sldId id="1514" r:id="rId775"/>
    <p:sldId id="1515" r:id="rId776"/>
    <p:sldId id="1516" r:id="rId777"/>
    <p:sldId id="1517" r:id="rId778"/>
    <p:sldId id="1518" r:id="rId779"/>
    <p:sldId id="1519" r:id="rId780"/>
    <p:sldId id="1520" r:id="rId781"/>
    <p:sldId id="1521" r:id="rId782"/>
    <p:sldId id="1522" r:id="rId783"/>
    <p:sldId id="1523" r:id="rId784"/>
    <p:sldId id="1524" r:id="rId785"/>
    <p:sldId id="1525" r:id="rId786"/>
    <p:sldId id="1526" r:id="rId787"/>
    <p:sldId id="1527" r:id="rId788"/>
    <p:sldId id="1528" r:id="rId789"/>
    <p:sldId id="1529" r:id="rId790"/>
    <p:sldId id="1530" r:id="rId791"/>
    <p:sldId id="2002" r:id="rId792"/>
    <p:sldId id="2010" r:id="rId793"/>
    <p:sldId id="2003" r:id="rId794"/>
    <p:sldId id="2004" r:id="rId795"/>
    <p:sldId id="2005" r:id="rId796"/>
    <p:sldId id="2006" r:id="rId797"/>
    <p:sldId id="2007" r:id="rId798"/>
    <p:sldId id="2008" r:id="rId799"/>
    <p:sldId id="2009" r:id="rId800"/>
    <p:sldId id="1531" r:id="rId801"/>
    <p:sldId id="1533" r:id="rId802"/>
    <p:sldId id="1536" r:id="rId803"/>
    <p:sldId id="1534" r:id="rId804"/>
    <p:sldId id="1535" r:id="rId805"/>
    <p:sldId id="1537" r:id="rId806"/>
    <p:sldId id="1538" r:id="rId807"/>
    <p:sldId id="1539" r:id="rId808"/>
    <p:sldId id="1800" r:id="rId809"/>
    <p:sldId id="1802" r:id="rId810"/>
    <p:sldId id="1803" r:id="rId811"/>
    <p:sldId id="1804" r:id="rId812"/>
    <p:sldId id="1805" r:id="rId813"/>
    <p:sldId id="2011" r:id="rId814"/>
    <p:sldId id="2012" r:id="rId815"/>
    <p:sldId id="2013" r:id="rId816"/>
    <p:sldId id="2014" r:id="rId817"/>
    <p:sldId id="2015" r:id="rId818"/>
    <p:sldId id="2016" r:id="rId819"/>
    <p:sldId id="2017" r:id="rId820"/>
    <p:sldId id="2018" r:id="rId821"/>
    <p:sldId id="2019" r:id="rId822"/>
    <p:sldId id="1512" r:id="rId823"/>
    <p:sldId id="1540" r:id="rId824"/>
    <p:sldId id="1541" r:id="rId825"/>
    <p:sldId id="1543" r:id="rId826"/>
    <p:sldId id="1542" r:id="rId827"/>
    <p:sldId id="1811" r:id="rId828"/>
    <p:sldId id="1812" r:id="rId829"/>
    <p:sldId id="1813" r:id="rId830"/>
    <p:sldId id="1814" r:id="rId831"/>
    <p:sldId id="2020" r:id="rId832"/>
    <p:sldId id="2021" r:id="rId833"/>
    <p:sldId id="2022" r:id="rId834"/>
    <p:sldId id="2023" r:id="rId835"/>
    <p:sldId id="2024" r:id="rId836"/>
    <p:sldId id="2025" r:id="rId837"/>
    <p:sldId id="2026" r:id="rId838"/>
    <p:sldId id="2027" r:id="rId839"/>
    <p:sldId id="2028" r:id="rId840"/>
    <p:sldId id="1945" r:id="rId841"/>
    <p:sldId id="1946" r:id="rId842"/>
    <p:sldId id="1947" r:id="rId843"/>
    <p:sldId id="1948" r:id="rId844"/>
    <p:sldId id="1346" r:id="rId845"/>
    <p:sldId id="1247" r:id="rId846"/>
    <p:sldId id="1248" r:id="rId847"/>
    <p:sldId id="1249" r:id="rId848"/>
    <p:sldId id="1250" r:id="rId849"/>
    <p:sldId id="1251" r:id="rId850"/>
    <p:sldId id="1252" r:id="rId851"/>
    <p:sldId id="1253" r:id="rId852"/>
    <p:sldId id="1254" r:id="rId853"/>
    <p:sldId id="1255" r:id="rId854"/>
    <p:sldId id="1256" r:id="rId855"/>
    <p:sldId id="1257" r:id="rId856"/>
    <p:sldId id="1258" r:id="rId857"/>
    <p:sldId id="1259" r:id="rId858"/>
    <p:sldId id="1260" r:id="rId859"/>
    <p:sldId id="1261" r:id="rId860"/>
    <p:sldId id="1262" r:id="rId861"/>
    <p:sldId id="1263" r:id="rId862"/>
    <p:sldId id="1264" r:id="rId863"/>
    <p:sldId id="1265" r:id="rId864"/>
    <p:sldId id="1266" r:id="rId865"/>
    <p:sldId id="1267" r:id="rId866"/>
    <p:sldId id="1268" r:id="rId867"/>
    <p:sldId id="1269" r:id="rId868"/>
    <p:sldId id="1270" r:id="rId869"/>
    <p:sldId id="1271" r:id="rId870"/>
    <p:sldId id="1272" r:id="rId871"/>
    <p:sldId id="1273" r:id="rId872"/>
    <p:sldId id="1274" r:id="rId873"/>
    <p:sldId id="1275" r:id="rId874"/>
    <p:sldId id="1276" r:id="rId875"/>
    <p:sldId id="1277" r:id="rId876"/>
    <p:sldId id="1278" r:id="rId877"/>
    <p:sldId id="1279" r:id="rId878"/>
    <p:sldId id="1280" r:id="rId879"/>
    <p:sldId id="1281" r:id="rId880"/>
    <p:sldId id="1282" r:id="rId881"/>
    <p:sldId id="1283" r:id="rId882"/>
    <p:sldId id="1284" r:id="rId883"/>
    <p:sldId id="1285" r:id="rId884"/>
    <p:sldId id="1286" r:id="rId885"/>
    <p:sldId id="1287" r:id="rId886"/>
    <p:sldId id="1288" r:id="rId887"/>
    <p:sldId id="1289" r:id="rId888"/>
    <p:sldId id="1806" r:id="rId889"/>
    <p:sldId id="1807" r:id="rId890"/>
    <p:sldId id="1809" r:id="rId891"/>
    <p:sldId id="1810" r:id="rId892"/>
    <p:sldId id="2029" r:id="rId893"/>
    <p:sldId id="1290" r:id="rId894"/>
    <p:sldId id="1544" r:id="rId895"/>
    <p:sldId id="1545" r:id="rId896"/>
    <p:sldId id="1546" r:id="rId897"/>
    <p:sldId id="1547" r:id="rId898"/>
    <p:sldId id="1291" r:id="rId899"/>
    <p:sldId id="1292" r:id="rId900"/>
    <p:sldId id="1293" r:id="rId901"/>
    <p:sldId id="1294" r:id="rId902"/>
    <p:sldId id="1295" r:id="rId903"/>
    <p:sldId id="1296" r:id="rId904"/>
    <p:sldId id="1297" r:id="rId905"/>
    <p:sldId id="1298" r:id="rId906"/>
    <p:sldId id="1299" r:id="rId907"/>
    <p:sldId id="1300" r:id="rId908"/>
    <p:sldId id="1301" r:id="rId909"/>
    <p:sldId id="1302" r:id="rId910"/>
    <p:sldId id="1303" r:id="rId911"/>
    <p:sldId id="1304" r:id="rId912"/>
    <p:sldId id="1305" r:id="rId913"/>
    <p:sldId id="1306" r:id="rId914"/>
    <p:sldId id="1307" r:id="rId915"/>
    <p:sldId id="1308" r:id="rId916"/>
    <p:sldId id="1309" r:id="rId917"/>
    <p:sldId id="1310" r:id="rId918"/>
    <p:sldId id="1311" r:id="rId919"/>
    <p:sldId id="1312" r:id="rId920"/>
    <p:sldId id="1313" r:id="rId921"/>
    <p:sldId id="1314" r:id="rId922"/>
    <p:sldId id="1815" r:id="rId923"/>
    <p:sldId id="1816" r:id="rId924"/>
    <p:sldId id="1817" r:id="rId925"/>
    <p:sldId id="1818" r:id="rId926"/>
    <p:sldId id="2030" r:id="rId927"/>
    <p:sldId id="1315" r:id="rId928"/>
    <p:sldId id="1548" r:id="rId929"/>
    <p:sldId id="1549" r:id="rId930"/>
    <p:sldId id="1550" r:id="rId931"/>
    <p:sldId id="1551" r:id="rId932"/>
    <p:sldId id="1819" r:id="rId933"/>
    <p:sldId id="1820" r:id="rId934"/>
    <p:sldId id="1821" r:id="rId935"/>
    <p:sldId id="1822" r:id="rId936"/>
    <p:sldId id="2031" r:id="rId937"/>
    <p:sldId id="2032" r:id="rId938"/>
    <p:sldId id="1827" r:id="rId939"/>
    <p:sldId id="1828" r:id="rId940"/>
    <p:sldId id="1829" r:id="rId941"/>
    <p:sldId id="1830" r:id="rId942"/>
    <p:sldId id="1316" r:id="rId943"/>
    <p:sldId id="1317" r:id="rId944"/>
    <p:sldId id="1318" r:id="rId945"/>
    <p:sldId id="1319" r:id="rId946"/>
    <p:sldId id="1320" r:id="rId947"/>
    <p:sldId id="1321" r:id="rId948"/>
    <p:sldId id="1322" r:id="rId949"/>
    <p:sldId id="1323" r:id="rId950"/>
    <p:sldId id="1324" r:id="rId951"/>
    <p:sldId id="1325" r:id="rId952"/>
    <p:sldId id="1326" r:id="rId953"/>
    <p:sldId id="1823" r:id="rId954"/>
    <p:sldId id="1824" r:id="rId955"/>
    <p:sldId id="1825" r:id="rId956"/>
    <p:sldId id="1826" r:id="rId957"/>
    <p:sldId id="1327" r:id="rId958"/>
    <p:sldId id="1328" r:id="rId959"/>
    <p:sldId id="1329" r:id="rId960"/>
    <p:sldId id="1330" r:id="rId961"/>
    <p:sldId id="1331" r:id="rId962"/>
    <p:sldId id="1332" r:id="rId963"/>
    <p:sldId id="1333" r:id="rId964"/>
    <p:sldId id="1334" r:id="rId965"/>
    <p:sldId id="1335" r:id="rId966"/>
    <p:sldId id="1336" r:id="rId967"/>
    <p:sldId id="1337" r:id="rId968"/>
    <p:sldId id="1338" r:id="rId969"/>
    <p:sldId id="1339" r:id="rId970"/>
    <p:sldId id="1340" r:id="rId971"/>
    <p:sldId id="1341" r:id="rId972"/>
    <p:sldId id="1342" r:id="rId973"/>
    <p:sldId id="1343" r:id="rId974"/>
    <p:sldId id="1344" r:id="rId975"/>
    <p:sldId id="1345" r:id="rId976"/>
    <p:sldId id="1354" r:id="rId977"/>
    <p:sldId id="1392" r:id="rId978"/>
    <p:sldId id="1355" r:id="rId979"/>
    <p:sldId id="1356" r:id="rId980"/>
    <p:sldId id="1357" r:id="rId981"/>
    <p:sldId id="1358" r:id="rId982"/>
    <p:sldId id="1359" r:id="rId983"/>
    <p:sldId id="1360" r:id="rId984"/>
    <p:sldId id="1885" r:id="rId985"/>
    <p:sldId id="1886" r:id="rId986"/>
    <p:sldId id="1887" r:id="rId987"/>
    <p:sldId id="1399" r:id="rId988"/>
    <p:sldId id="1400" r:id="rId989"/>
    <p:sldId id="1401" r:id="rId990"/>
    <p:sldId id="1402" r:id="rId991"/>
    <p:sldId id="1403" r:id="rId992"/>
    <p:sldId id="1404" r:id="rId993"/>
    <p:sldId id="1405" r:id="rId994"/>
    <p:sldId id="1406" r:id="rId995"/>
    <p:sldId id="1407" r:id="rId996"/>
    <p:sldId id="1408" r:id="rId997"/>
    <p:sldId id="1409" r:id="rId998"/>
    <p:sldId id="1410" r:id="rId999"/>
    <p:sldId id="1411" r:id="rId1000"/>
    <p:sldId id="1412" r:id="rId1001"/>
    <p:sldId id="1361" r:id="rId1002"/>
    <p:sldId id="1362" r:id="rId1003"/>
    <p:sldId id="1363" r:id="rId1004"/>
    <p:sldId id="1364" r:id="rId1005"/>
    <p:sldId id="1365" r:id="rId1006"/>
    <p:sldId id="1366" r:id="rId1007"/>
    <p:sldId id="1367" r:id="rId1008"/>
    <p:sldId id="1368" r:id="rId1009"/>
    <p:sldId id="2085" r:id="rId1010"/>
    <p:sldId id="2119" r:id="rId1011"/>
    <p:sldId id="2086" r:id="rId1012"/>
    <p:sldId id="2087" r:id="rId1013"/>
    <p:sldId id="2099" r:id="rId1014"/>
    <p:sldId id="2088" r:id="rId1015"/>
    <p:sldId id="2101" r:id="rId1016"/>
    <p:sldId id="2102" r:id="rId1017"/>
    <p:sldId id="2120" r:id="rId1018"/>
    <p:sldId id="2121" r:id="rId1019"/>
    <p:sldId id="2122" r:id="rId1020"/>
    <p:sldId id="2184" r:id="rId1021"/>
    <p:sldId id="2185" r:id="rId1022"/>
    <p:sldId id="2103" r:id="rId1023"/>
    <p:sldId id="2104" r:id="rId1024"/>
    <p:sldId id="2105" r:id="rId1025"/>
    <p:sldId id="2106" r:id="rId1026"/>
    <p:sldId id="2113" r:id="rId1027"/>
    <p:sldId id="2107" r:id="rId1028"/>
    <p:sldId id="2118" r:id="rId1029"/>
    <p:sldId id="2114" r:id="rId1030"/>
    <p:sldId id="2115" r:id="rId1031"/>
    <p:sldId id="2110" r:id="rId1032"/>
    <p:sldId id="2089" r:id="rId1033"/>
    <p:sldId id="2093" r:id="rId1034"/>
    <p:sldId id="2094" r:id="rId1035"/>
    <p:sldId id="2095" r:id="rId1036"/>
    <p:sldId id="2096" r:id="rId1037"/>
    <p:sldId id="2111" r:id="rId1038"/>
    <p:sldId id="2112" r:id="rId1039"/>
    <p:sldId id="2098" r:id="rId1040"/>
    <p:sldId id="2100" r:id="rId1041"/>
    <p:sldId id="2108" r:id="rId1042"/>
    <p:sldId id="1370" r:id="rId1043"/>
    <p:sldId id="1371" r:id="rId1044"/>
    <p:sldId id="1372" r:id="rId1045"/>
    <p:sldId id="1373" r:id="rId1046"/>
    <p:sldId id="1374" r:id="rId1047"/>
    <p:sldId id="1375" r:id="rId1048"/>
    <p:sldId id="1376" r:id="rId1049"/>
    <p:sldId id="1377" r:id="rId1050"/>
    <p:sldId id="1378" r:id="rId1051"/>
    <p:sldId id="2231" r:id="rId1052"/>
    <p:sldId id="1379" r:id="rId1053"/>
    <p:sldId id="1380" r:id="rId1054"/>
    <p:sldId id="1381" r:id="rId1055"/>
    <p:sldId id="1382" r:id="rId1056"/>
    <p:sldId id="2225" r:id="rId1057"/>
    <p:sldId id="1774" r:id="rId1058"/>
    <p:sldId id="1775" r:id="rId1059"/>
    <p:sldId id="1383" r:id="rId1060"/>
    <p:sldId id="1384" r:id="rId1061"/>
    <p:sldId id="1385" r:id="rId1062"/>
    <p:sldId id="1386" r:id="rId1063"/>
    <p:sldId id="1387" r:id="rId1064"/>
    <p:sldId id="1388" r:id="rId1065"/>
    <p:sldId id="1389" r:id="rId1066"/>
    <p:sldId id="1390" r:id="rId1067"/>
    <p:sldId id="1391" r:id="rId1068"/>
    <p:sldId id="1413" r:id="rId1069"/>
    <p:sldId id="1414" r:id="rId1070"/>
    <p:sldId id="1415" r:id="rId1071"/>
    <p:sldId id="1416" r:id="rId1072"/>
    <p:sldId id="1417" r:id="rId1073"/>
    <p:sldId id="1418" r:id="rId1074"/>
    <p:sldId id="1419" r:id="rId1075"/>
    <p:sldId id="1420" r:id="rId1076"/>
    <p:sldId id="1421" r:id="rId1077"/>
    <p:sldId id="2125" r:id="rId1078"/>
    <p:sldId id="1422" r:id="rId1079"/>
    <p:sldId id="1423" r:id="rId1080"/>
    <p:sldId id="1424" r:id="rId1081"/>
    <p:sldId id="1425" r:id="rId1082"/>
    <p:sldId id="1426" r:id="rId1083"/>
    <p:sldId id="1427" r:id="rId1084"/>
    <p:sldId id="1428" r:id="rId1085"/>
    <p:sldId id="1429" r:id="rId1086"/>
    <p:sldId id="1430" r:id="rId1087"/>
    <p:sldId id="1431" r:id="rId1088"/>
    <p:sldId id="1432" r:id="rId1089"/>
    <p:sldId id="1433" r:id="rId1090"/>
    <p:sldId id="1434" r:id="rId1091"/>
    <p:sldId id="1435" r:id="rId1092"/>
    <p:sldId id="1436" r:id="rId1093"/>
    <p:sldId id="1437" r:id="rId1094"/>
    <p:sldId id="1438" r:id="rId1095"/>
    <p:sldId id="1439" r:id="rId1096"/>
    <p:sldId id="1440" r:id="rId1097"/>
    <p:sldId id="1441" r:id="rId1098"/>
    <p:sldId id="1442" r:id="rId1099"/>
    <p:sldId id="1443" r:id="rId1100"/>
    <p:sldId id="1444" r:id="rId1101"/>
    <p:sldId id="1445" r:id="rId1102"/>
    <p:sldId id="1446" r:id="rId1103"/>
    <p:sldId id="1447" r:id="rId1104"/>
    <p:sldId id="1448" r:id="rId1105"/>
    <p:sldId id="1449" r:id="rId1106"/>
    <p:sldId id="1450" r:id="rId1107"/>
    <p:sldId id="1451" r:id="rId1108"/>
    <p:sldId id="1452" r:id="rId1109"/>
    <p:sldId id="2289" r:id="rId1110"/>
    <p:sldId id="2057" r:id="rId1111"/>
    <p:sldId id="2058" r:id="rId1112"/>
    <p:sldId id="1453" r:id="rId1113"/>
    <p:sldId id="1454" r:id="rId1114"/>
    <p:sldId id="1455" r:id="rId1115"/>
    <p:sldId id="1456" r:id="rId1116"/>
    <p:sldId id="1457" r:id="rId1117"/>
    <p:sldId id="1458" r:id="rId1118"/>
    <p:sldId id="1459" r:id="rId1119"/>
    <p:sldId id="1460" r:id="rId1120"/>
    <p:sldId id="1461" r:id="rId1121"/>
    <p:sldId id="1462" r:id="rId1122"/>
    <p:sldId id="1463" r:id="rId1123"/>
    <p:sldId id="1464" r:id="rId1124"/>
    <p:sldId id="1465" r:id="rId1125"/>
    <p:sldId id="1552" r:id="rId1126"/>
    <p:sldId id="1553" r:id="rId1127"/>
    <p:sldId id="1554" r:id="rId1128"/>
    <p:sldId id="1956" r:id="rId1129"/>
    <p:sldId id="1555" r:id="rId1130"/>
    <p:sldId id="1958" r:id="rId1131"/>
    <p:sldId id="1556" r:id="rId1132"/>
    <p:sldId id="1959" r:id="rId1133"/>
    <p:sldId id="1557" r:id="rId1134"/>
    <p:sldId id="1960" r:id="rId1135"/>
    <p:sldId id="1558" r:id="rId1136"/>
    <p:sldId id="1952" r:id="rId1137"/>
    <p:sldId id="1953" r:id="rId1138"/>
    <p:sldId id="1954" r:id="rId1139"/>
    <p:sldId id="1949" r:id="rId1140"/>
    <p:sldId id="1950" r:id="rId1141"/>
    <p:sldId id="1951" r:id="rId1142"/>
    <p:sldId id="1561" r:id="rId1143"/>
    <p:sldId id="1955" r:id="rId1144"/>
    <p:sldId id="1562" r:id="rId1145"/>
    <p:sldId id="1961" r:id="rId1146"/>
    <p:sldId id="1563" r:id="rId1147"/>
    <p:sldId id="1962" r:id="rId1148"/>
    <p:sldId id="1564" r:id="rId1149"/>
    <p:sldId id="1963" r:id="rId1150"/>
    <p:sldId id="1964" r:id="rId1151"/>
    <p:sldId id="1566" r:id="rId1152"/>
    <p:sldId id="1967" r:id="rId1153"/>
    <p:sldId id="1567" r:id="rId1154"/>
    <p:sldId id="1968" r:id="rId1155"/>
    <p:sldId id="1969" r:id="rId1156"/>
    <p:sldId id="1568" r:id="rId1157"/>
    <p:sldId id="1569" r:id="rId1158"/>
    <p:sldId id="1970" r:id="rId1159"/>
    <p:sldId id="1570" r:id="rId1160"/>
    <p:sldId id="1571" r:id="rId1161"/>
    <p:sldId id="1971" r:id="rId1162"/>
    <p:sldId id="1572" r:id="rId1163"/>
    <p:sldId id="1972" r:id="rId1164"/>
    <p:sldId id="1573" r:id="rId1165"/>
    <p:sldId id="1973" r:id="rId1166"/>
    <p:sldId id="1574" r:id="rId1167"/>
    <p:sldId id="1575" r:id="rId1168"/>
    <p:sldId id="1974" r:id="rId1169"/>
    <p:sldId id="1576" r:id="rId1170"/>
    <p:sldId id="1975" r:id="rId1171"/>
    <p:sldId id="1577" r:id="rId1172"/>
    <p:sldId id="1976" r:id="rId1173"/>
    <p:sldId id="1578" r:id="rId1174"/>
    <p:sldId id="1977" r:id="rId1175"/>
    <p:sldId id="1579" r:id="rId1176"/>
    <p:sldId id="1978" r:id="rId1177"/>
    <p:sldId id="1580" r:id="rId1178"/>
    <p:sldId id="1979" r:id="rId1179"/>
    <p:sldId id="1581" r:id="rId1180"/>
    <p:sldId id="1980" r:id="rId1181"/>
    <p:sldId id="1582" r:id="rId1182"/>
    <p:sldId id="1981" r:id="rId1183"/>
    <p:sldId id="1583" r:id="rId1184"/>
    <p:sldId id="2048" r:id="rId1185"/>
    <p:sldId id="1584" r:id="rId1186"/>
    <p:sldId id="1585" r:id="rId1187"/>
    <p:sldId id="2049" r:id="rId1188"/>
    <p:sldId id="1586" r:id="rId1189"/>
    <p:sldId id="1587" r:id="rId1190"/>
    <p:sldId id="1588" r:id="rId1191"/>
    <p:sldId id="2050" r:id="rId1192"/>
    <p:sldId id="1589" r:id="rId1193"/>
    <p:sldId id="1590" r:id="rId1194"/>
    <p:sldId id="1591" r:id="rId1195"/>
    <p:sldId id="1592" r:id="rId1196"/>
    <p:sldId id="1593" r:id="rId1197"/>
    <p:sldId id="2054" r:id="rId1198"/>
    <p:sldId id="1594" r:id="rId1199"/>
    <p:sldId id="2055" r:id="rId1200"/>
    <p:sldId id="1595" r:id="rId1201"/>
    <p:sldId id="2059" r:id="rId1202"/>
    <p:sldId id="1596" r:id="rId1203"/>
    <p:sldId id="2060" r:id="rId1204"/>
    <p:sldId id="1597" r:id="rId1205"/>
    <p:sldId id="1598" r:id="rId1206"/>
    <p:sldId id="2062" r:id="rId1207"/>
    <p:sldId id="2061" r:id="rId1208"/>
    <p:sldId id="1599" r:id="rId1209"/>
    <p:sldId id="2063" r:id="rId1210"/>
    <p:sldId id="1600" r:id="rId1211"/>
    <p:sldId id="1601" r:id="rId1212"/>
    <p:sldId id="1602" r:id="rId1213"/>
    <p:sldId id="1603" r:id="rId1214"/>
    <p:sldId id="1604" r:id="rId1215"/>
    <p:sldId id="1605" r:id="rId1216"/>
    <p:sldId id="1606" r:id="rId1217"/>
    <p:sldId id="1607" r:id="rId1218"/>
    <p:sldId id="2064" r:id="rId1219"/>
    <p:sldId id="1608" r:id="rId1220"/>
    <p:sldId id="2065" r:id="rId1221"/>
    <p:sldId id="1609" r:id="rId1222"/>
    <p:sldId id="2066" r:id="rId1223"/>
    <p:sldId id="1610" r:id="rId1224"/>
    <p:sldId id="2067" r:id="rId1225"/>
    <p:sldId id="1611" r:id="rId1226"/>
    <p:sldId id="1612" r:id="rId1227"/>
    <p:sldId id="2068" r:id="rId1228"/>
    <p:sldId id="1613" r:id="rId1229"/>
    <p:sldId id="1614" r:id="rId1230"/>
    <p:sldId id="2069" r:id="rId1231"/>
    <p:sldId id="1616" r:id="rId1232"/>
    <p:sldId id="1617" r:id="rId1233"/>
    <p:sldId id="1618" r:id="rId1234"/>
    <p:sldId id="1619" r:id="rId1235"/>
    <p:sldId id="1620" r:id="rId1236"/>
    <p:sldId id="1621" r:id="rId1237"/>
    <p:sldId id="1622" r:id="rId1238"/>
    <p:sldId id="1623" r:id="rId1239"/>
    <p:sldId id="1624" r:id="rId1240"/>
    <p:sldId id="1625" r:id="rId1241"/>
    <p:sldId id="1626" r:id="rId1242"/>
    <p:sldId id="1627" r:id="rId1243"/>
    <p:sldId id="2291" r:id="rId1244"/>
    <p:sldId id="2293" r:id="rId1245"/>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FFFF99"/>
    <a:srgbClr val="0000FF"/>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3484" autoAdjust="0"/>
    <p:restoredTop sz="94434" autoAdjust="0"/>
  </p:normalViewPr>
  <p:slideViewPr>
    <p:cSldViewPr>
      <p:cViewPr>
        <p:scale>
          <a:sx n="300" d="100"/>
          <a:sy n="300" d="100"/>
        </p:scale>
        <p:origin x="9072" y="-120"/>
      </p:cViewPr>
      <p:guideLst>
        <p:guide orient="horz" pos="2160"/>
        <p:guide pos="2880"/>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671" Type="http://schemas.openxmlformats.org/officeDocument/2006/relationships/slide" Target="slides/slide670.xml"/><Relationship Id="rId769" Type="http://schemas.openxmlformats.org/officeDocument/2006/relationships/slide" Target="slides/slide768.xml"/><Relationship Id="rId976" Type="http://schemas.openxmlformats.org/officeDocument/2006/relationships/slide" Target="slides/slide975.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629" Type="http://schemas.openxmlformats.org/officeDocument/2006/relationships/slide" Target="slides/slide628.xml"/><Relationship Id="rId1161" Type="http://schemas.openxmlformats.org/officeDocument/2006/relationships/slide" Target="slides/slide1160.xml"/><Relationship Id="rId170" Type="http://schemas.openxmlformats.org/officeDocument/2006/relationships/slide" Target="slides/slide169.xml"/><Relationship Id="rId836" Type="http://schemas.openxmlformats.org/officeDocument/2006/relationships/slide" Target="slides/slide835.xml"/><Relationship Id="rId1021" Type="http://schemas.openxmlformats.org/officeDocument/2006/relationships/slide" Target="slides/slide1020.xml"/><Relationship Id="rId1119" Type="http://schemas.openxmlformats.org/officeDocument/2006/relationships/slide" Target="slides/slide1118.xml"/><Relationship Id="rId268" Type="http://schemas.openxmlformats.org/officeDocument/2006/relationships/slide" Target="slides/slide267.xml"/><Relationship Id="rId475" Type="http://schemas.openxmlformats.org/officeDocument/2006/relationships/slide" Target="slides/slide474.xml"/><Relationship Id="rId682" Type="http://schemas.openxmlformats.org/officeDocument/2006/relationships/slide" Target="slides/slide681.xml"/><Relationship Id="rId903" Type="http://schemas.openxmlformats.org/officeDocument/2006/relationships/slide" Target="slides/slide902.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987" Type="http://schemas.openxmlformats.org/officeDocument/2006/relationships/slide" Target="slides/slide986.xml"/><Relationship Id="rId1172" Type="http://schemas.openxmlformats.org/officeDocument/2006/relationships/slide" Target="slides/slide1171.xml"/><Relationship Id="rId181" Type="http://schemas.openxmlformats.org/officeDocument/2006/relationships/slide" Target="slides/slide180.xml"/><Relationship Id="rId402" Type="http://schemas.openxmlformats.org/officeDocument/2006/relationships/slide" Target="slides/slide401.xml"/><Relationship Id="rId847" Type="http://schemas.openxmlformats.org/officeDocument/2006/relationships/slide" Target="slides/slide846.xml"/><Relationship Id="rId1032" Type="http://schemas.openxmlformats.org/officeDocument/2006/relationships/slide" Target="slides/slide1031.xml"/><Relationship Id="rId279" Type="http://schemas.openxmlformats.org/officeDocument/2006/relationships/slide" Target="slides/slide278.xml"/><Relationship Id="rId486" Type="http://schemas.openxmlformats.org/officeDocument/2006/relationships/slide" Target="slides/slide485.xml"/><Relationship Id="rId693" Type="http://schemas.openxmlformats.org/officeDocument/2006/relationships/slide" Target="slides/slide692.xml"/><Relationship Id="rId707" Type="http://schemas.openxmlformats.org/officeDocument/2006/relationships/slide" Target="slides/slide706.xml"/><Relationship Id="rId914" Type="http://schemas.openxmlformats.org/officeDocument/2006/relationships/slide" Target="slides/slide913.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760" Type="http://schemas.openxmlformats.org/officeDocument/2006/relationships/slide" Target="slides/slide759.xml"/><Relationship Id="rId998" Type="http://schemas.openxmlformats.org/officeDocument/2006/relationships/slide" Target="slides/slide997.xml"/><Relationship Id="rId1183" Type="http://schemas.openxmlformats.org/officeDocument/2006/relationships/slide" Target="slides/slide1182.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858" Type="http://schemas.openxmlformats.org/officeDocument/2006/relationships/slide" Target="slides/slide857.xml"/><Relationship Id="rId1043" Type="http://schemas.openxmlformats.org/officeDocument/2006/relationships/slide" Target="slides/slide1042.xml"/><Relationship Id="rId497" Type="http://schemas.openxmlformats.org/officeDocument/2006/relationships/slide" Target="slides/slide496.xml"/><Relationship Id="rId620" Type="http://schemas.openxmlformats.org/officeDocument/2006/relationships/slide" Target="slides/slide619.xml"/><Relationship Id="rId718" Type="http://schemas.openxmlformats.org/officeDocument/2006/relationships/slide" Target="slides/slide717.xml"/><Relationship Id="rId925" Type="http://schemas.openxmlformats.org/officeDocument/2006/relationships/slide" Target="slides/slide924.xml"/><Relationship Id="rId1250" Type="http://schemas.openxmlformats.org/officeDocument/2006/relationships/tableStyles" Target="tableStyles.xml"/><Relationship Id="rId357" Type="http://schemas.openxmlformats.org/officeDocument/2006/relationships/slide" Target="slides/slide356.xml"/><Relationship Id="rId1110" Type="http://schemas.openxmlformats.org/officeDocument/2006/relationships/slide" Target="slides/slide1109.xml"/><Relationship Id="rId1194" Type="http://schemas.openxmlformats.org/officeDocument/2006/relationships/slide" Target="slides/slide1193.xml"/><Relationship Id="rId1208" Type="http://schemas.openxmlformats.org/officeDocument/2006/relationships/slide" Target="slides/slide1207.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771" Type="http://schemas.openxmlformats.org/officeDocument/2006/relationships/slide" Target="slides/slide770.xml"/><Relationship Id="rId869" Type="http://schemas.openxmlformats.org/officeDocument/2006/relationships/slide" Target="slides/slide868.xml"/><Relationship Id="rId424" Type="http://schemas.openxmlformats.org/officeDocument/2006/relationships/slide" Target="slides/slide423.xml"/><Relationship Id="rId631" Type="http://schemas.openxmlformats.org/officeDocument/2006/relationships/slide" Target="slides/slide630.xml"/><Relationship Id="rId729" Type="http://schemas.openxmlformats.org/officeDocument/2006/relationships/slide" Target="slides/slide728.xml"/><Relationship Id="rId1054" Type="http://schemas.openxmlformats.org/officeDocument/2006/relationships/slide" Target="slides/slide1053.xml"/><Relationship Id="rId270" Type="http://schemas.openxmlformats.org/officeDocument/2006/relationships/slide" Target="slides/slide269.xml"/><Relationship Id="rId936" Type="http://schemas.openxmlformats.org/officeDocument/2006/relationships/slide" Target="slides/slide935.xml"/><Relationship Id="rId1121" Type="http://schemas.openxmlformats.org/officeDocument/2006/relationships/slide" Target="slides/slide1120.xml"/><Relationship Id="rId1219" Type="http://schemas.openxmlformats.org/officeDocument/2006/relationships/slide" Target="slides/slide1218.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782" Type="http://schemas.openxmlformats.org/officeDocument/2006/relationships/slide" Target="slides/slide781.xml"/><Relationship Id="rId228" Type="http://schemas.openxmlformats.org/officeDocument/2006/relationships/slide" Target="slides/slide227.xml"/><Relationship Id="rId435" Type="http://schemas.openxmlformats.org/officeDocument/2006/relationships/slide" Target="slides/slide434.xml"/><Relationship Id="rId642" Type="http://schemas.openxmlformats.org/officeDocument/2006/relationships/slide" Target="slides/slide641.xml"/><Relationship Id="rId1065" Type="http://schemas.openxmlformats.org/officeDocument/2006/relationships/slide" Target="slides/slide1064.xml"/><Relationship Id="rId281" Type="http://schemas.openxmlformats.org/officeDocument/2006/relationships/slide" Target="slides/slide280.xml"/><Relationship Id="rId502" Type="http://schemas.openxmlformats.org/officeDocument/2006/relationships/slide" Target="slides/slide501.xml"/><Relationship Id="rId947" Type="http://schemas.openxmlformats.org/officeDocument/2006/relationships/slide" Target="slides/slide946.xml"/><Relationship Id="rId1132" Type="http://schemas.openxmlformats.org/officeDocument/2006/relationships/slide" Target="slides/slide1131.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93" Type="http://schemas.openxmlformats.org/officeDocument/2006/relationships/slide" Target="slides/slide792.xml"/><Relationship Id="rId807" Type="http://schemas.openxmlformats.org/officeDocument/2006/relationships/slide" Target="slides/slide806.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653" Type="http://schemas.openxmlformats.org/officeDocument/2006/relationships/slide" Target="slides/slide652.xml"/><Relationship Id="rId1076" Type="http://schemas.openxmlformats.org/officeDocument/2006/relationships/slide" Target="slides/slide1075.xml"/><Relationship Id="rId292" Type="http://schemas.openxmlformats.org/officeDocument/2006/relationships/slide" Target="slides/slide291.xml"/><Relationship Id="rId306" Type="http://schemas.openxmlformats.org/officeDocument/2006/relationships/slide" Target="slides/slide305.xml"/><Relationship Id="rId860" Type="http://schemas.openxmlformats.org/officeDocument/2006/relationships/slide" Target="slides/slide859.xml"/><Relationship Id="rId958" Type="http://schemas.openxmlformats.org/officeDocument/2006/relationships/slide" Target="slides/slide957.xml"/><Relationship Id="rId1143" Type="http://schemas.openxmlformats.org/officeDocument/2006/relationships/slide" Target="slides/slide1142.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slide" Target="slides/slide596.xml"/><Relationship Id="rId720" Type="http://schemas.openxmlformats.org/officeDocument/2006/relationships/slide" Target="slides/slide719.xml"/><Relationship Id="rId818" Type="http://schemas.openxmlformats.org/officeDocument/2006/relationships/slide" Target="slides/slide817.xml"/><Relationship Id="rId152" Type="http://schemas.openxmlformats.org/officeDocument/2006/relationships/slide" Target="slides/slide151.xml"/><Relationship Id="rId457" Type="http://schemas.openxmlformats.org/officeDocument/2006/relationships/slide" Target="slides/slide456.xml"/><Relationship Id="rId1003" Type="http://schemas.openxmlformats.org/officeDocument/2006/relationships/slide" Target="slides/slide1002.xml"/><Relationship Id="rId1087" Type="http://schemas.openxmlformats.org/officeDocument/2006/relationships/slide" Target="slides/slide1086.xml"/><Relationship Id="rId1210" Type="http://schemas.openxmlformats.org/officeDocument/2006/relationships/slide" Target="slides/slide1209.xml"/><Relationship Id="rId664" Type="http://schemas.openxmlformats.org/officeDocument/2006/relationships/slide" Target="slides/slide663.xml"/><Relationship Id="rId871" Type="http://schemas.openxmlformats.org/officeDocument/2006/relationships/slide" Target="slides/slide870.xml"/><Relationship Id="rId969" Type="http://schemas.openxmlformats.org/officeDocument/2006/relationships/slide" Target="slides/slide968.xml"/><Relationship Id="rId14" Type="http://schemas.openxmlformats.org/officeDocument/2006/relationships/slide" Target="slides/slide13.xml"/><Relationship Id="rId317" Type="http://schemas.openxmlformats.org/officeDocument/2006/relationships/slide" Target="slides/slide316.xml"/><Relationship Id="rId524" Type="http://schemas.openxmlformats.org/officeDocument/2006/relationships/slide" Target="slides/slide523.xml"/><Relationship Id="rId731" Type="http://schemas.openxmlformats.org/officeDocument/2006/relationships/slide" Target="slides/slide730.xml"/><Relationship Id="rId1154" Type="http://schemas.openxmlformats.org/officeDocument/2006/relationships/slide" Target="slides/slide1153.xml"/><Relationship Id="rId98" Type="http://schemas.openxmlformats.org/officeDocument/2006/relationships/slide" Target="slides/slide97.xml"/><Relationship Id="rId163" Type="http://schemas.openxmlformats.org/officeDocument/2006/relationships/slide" Target="slides/slide162.xml"/><Relationship Id="rId370" Type="http://schemas.openxmlformats.org/officeDocument/2006/relationships/slide" Target="slides/slide369.xml"/><Relationship Id="rId829" Type="http://schemas.openxmlformats.org/officeDocument/2006/relationships/slide" Target="slides/slide828.xml"/><Relationship Id="rId1014" Type="http://schemas.openxmlformats.org/officeDocument/2006/relationships/slide" Target="slides/slide1013.xml"/><Relationship Id="rId1221" Type="http://schemas.openxmlformats.org/officeDocument/2006/relationships/slide" Target="slides/slide1220.xml"/><Relationship Id="rId230" Type="http://schemas.openxmlformats.org/officeDocument/2006/relationships/slide" Target="slides/slide229.xml"/><Relationship Id="rId468" Type="http://schemas.openxmlformats.org/officeDocument/2006/relationships/slide" Target="slides/slide467.xml"/><Relationship Id="rId675" Type="http://schemas.openxmlformats.org/officeDocument/2006/relationships/slide" Target="slides/slide674.xml"/><Relationship Id="rId882" Type="http://schemas.openxmlformats.org/officeDocument/2006/relationships/slide" Target="slides/slide881.xml"/><Relationship Id="rId1098" Type="http://schemas.openxmlformats.org/officeDocument/2006/relationships/slide" Target="slides/slide1097.xml"/><Relationship Id="rId25" Type="http://schemas.openxmlformats.org/officeDocument/2006/relationships/slide" Target="slides/slide24.xml"/><Relationship Id="rId328" Type="http://schemas.openxmlformats.org/officeDocument/2006/relationships/slide" Target="slides/slide327.xml"/><Relationship Id="rId535" Type="http://schemas.openxmlformats.org/officeDocument/2006/relationships/slide" Target="slides/slide534.xml"/><Relationship Id="rId742" Type="http://schemas.openxmlformats.org/officeDocument/2006/relationships/slide" Target="slides/slide741.xml"/><Relationship Id="rId1165" Type="http://schemas.openxmlformats.org/officeDocument/2006/relationships/slide" Target="slides/slide1164.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1025" Type="http://schemas.openxmlformats.org/officeDocument/2006/relationships/slide" Target="slides/slide1024.xml"/><Relationship Id="rId1232" Type="http://schemas.openxmlformats.org/officeDocument/2006/relationships/slide" Target="slides/slide1231.xml"/><Relationship Id="rId241" Type="http://schemas.openxmlformats.org/officeDocument/2006/relationships/slide" Target="slides/slide240.xml"/><Relationship Id="rId479" Type="http://schemas.openxmlformats.org/officeDocument/2006/relationships/slide" Target="slides/slide478.xml"/><Relationship Id="rId686" Type="http://schemas.openxmlformats.org/officeDocument/2006/relationships/slide" Target="slides/slide685.xml"/><Relationship Id="rId893" Type="http://schemas.openxmlformats.org/officeDocument/2006/relationships/slide" Target="slides/slide892.xml"/><Relationship Id="rId907" Type="http://schemas.openxmlformats.org/officeDocument/2006/relationships/slide" Target="slides/slide906.xml"/><Relationship Id="rId36" Type="http://schemas.openxmlformats.org/officeDocument/2006/relationships/slide" Target="slides/slide35.xml"/><Relationship Id="rId339" Type="http://schemas.openxmlformats.org/officeDocument/2006/relationships/slide" Target="slides/slide338.xml"/><Relationship Id="rId546" Type="http://schemas.openxmlformats.org/officeDocument/2006/relationships/slide" Target="slides/slide545.xml"/><Relationship Id="rId753" Type="http://schemas.openxmlformats.org/officeDocument/2006/relationships/slide" Target="slides/slide752.xml"/><Relationship Id="rId1176" Type="http://schemas.openxmlformats.org/officeDocument/2006/relationships/slide" Target="slides/slide1175.xml"/><Relationship Id="rId101" Type="http://schemas.openxmlformats.org/officeDocument/2006/relationships/slide" Target="slides/slide100.xml"/><Relationship Id="rId185" Type="http://schemas.openxmlformats.org/officeDocument/2006/relationships/slide" Target="slides/slide184.xml"/><Relationship Id="rId406" Type="http://schemas.openxmlformats.org/officeDocument/2006/relationships/slide" Target="slides/slide405.xml"/><Relationship Id="rId960" Type="http://schemas.openxmlformats.org/officeDocument/2006/relationships/slide" Target="slides/slide959.xml"/><Relationship Id="rId1036" Type="http://schemas.openxmlformats.org/officeDocument/2006/relationships/slide" Target="slides/slide1035.xml"/><Relationship Id="rId1243" Type="http://schemas.openxmlformats.org/officeDocument/2006/relationships/slide" Target="slides/slide1242.xml"/><Relationship Id="rId392" Type="http://schemas.openxmlformats.org/officeDocument/2006/relationships/slide" Target="slides/slide391.xml"/><Relationship Id="rId613" Type="http://schemas.openxmlformats.org/officeDocument/2006/relationships/slide" Target="slides/slide612.xml"/><Relationship Id="rId697" Type="http://schemas.openxmlformats.org/officeDocument/2006/relationships/slide" Target="slides/slide696.xml"/><Relationship Id="rId820" Type="http://schemas.openxmlformats.org/officeDocument/2006/relationships/slide" Target="slides/slide819.xml"/><Relationship Id="rId918" Type="http://schemas.openxmlformats.org/officeDocument/2006/relationships/slide" Target="slides/slide917.xml"/><Relationship Id="rId252" Type="http://schemas.openxmlformats.org/officeDocument/2006/relationships/slide" Target="slides/slide251.xml"/><Relationship Id="rId1103" Type="http://schemas.openxmlformats.org/officeDocument/2006/relationships/slide" Target="slides/slide1102.xml"/><Relationship Id="rId1187" Type="http://schemas.openxmlformats.org/officeDocument/2006/relationships/slide" Target="slides/slide1186.xml"/><Relationship Id="rId47" Type="http://schemas.openxmlformats.org/officeDocument/2006/relationships/slide" Target="slides/slide46.xml"/><Relationship Id="rId112" Type="http://schemas.openxmlformats.org/officeDocument/2006/relationships/slide" Target="slides/slide111.xml"/><Relationship Id="rId557" Type="http://schemas.openxmlformats.org/officeDocument/2006/relationships/slide" Target="slides/slide556.xml"/><Relationship Id="rId764" Type="http://schemas.openxmlformats.org/officeDocument/2006/relationships/slide" Target="slides/slide763.xml"/><Relationship Id="rId971" Type="http://schemas.openxmlformats.org/officeDocument/2006/relationships/slide" Target="slides/slide970.xml"/><Relationship Id="rId196" Type="http://schemas.openxmlformats.org/officeDocument/2006/relationships/slide" Target="slides/slide195.xml"/><Relationship Id="rId417" Type="http://schemas.openxmlformats.org/officeDocument/2006/relationships/slide" Target="slides/slide416.xml"/><Relationship Id="rId624" Type="http://schemas.openxmlformats.org/officeDocument/2006/relationships/slide" Target="slides/slide623.xml"/><Relationship Id="rId831" Type="http://schemas.openxmlformats.org/officeDocument/2006/relationships/slide" Target="slides/slide830.xml"/><Relationship Id="rId1047" Type="http://schemas.openxmlformats.org/officeDocument/2006/relationships/slide" Target="slides/slide1046.xml"/><Relationship Id="rId263" Type="http://schemas.openxmlformats.org/officeDocument/2006/relationships/slide" Target="slides/slide262.xml"/><Relationship Id="rId470" Type="http://schemas.openxmlformats.org/officeDocument/2006/relationships/slide" Target="slides/slide469.xml"/><Relationship Id="rId929" Type="http://schemas.openxmlformats.org/officeDocument/2006/relationships/slide" Target="slides/slide928.xml"/><Relationship Id="rId1114" Type="http://schemas.openxmlformats.org/officeDocument/2006/relationships/slide" Target="slides/slide1113.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775" Type="http://schemas.openxmlformats.org/officeDocument/2006/relationships/slide" Target="slides/slide774.xml"/><Relationship Id="rId982" Type="http://schemas.openxmlformats.org/officeDocument/2006/relationships/slide" Target="slides/slide981.xml"/><Relationship Id="rId1198" Type="http://schemas.openxmlformats.org/officeDocument/2006/relationships/slide" Target="slides/slide1197.xml"/><Relationship Id="rId428" Type="http://schemas.openxmlformats.org/officeDocument/2006/relationships/slide" Target="slides/slide427.xml"/><Relationship Id="rId635" Type="http://schemas.openxmlformats.org/officeDocument/2006/relationships/slide" Target="slides/slide634.xml"/><Relationship Id="rId842" Type="http://schemas.openxmlformats.org/officeDocument/2006/relationships/slide" Target="slides/slide841.xml"/><Relationship Id="rId1058" Type="http://schemas.openxmlformats.org/officeDocument/2006/relationships/slide" Target="slides/slide1057.xml"/><Relationship Id="rId274" Type="http://schemas.openxmlformats.org/officeDocument/2006/relationships/slide" Target="slides/slide273.xml"/><Relationship Id="rId481" Type="http://schemas.openxmlformats.org/officeDocument/2006/relationships/slide" Target="slides/slide480.xml"/><Relationship Id="rId702" Type="http://schemas.openxmlformats.org/officeDocument/2006/relationships/slide" Target="slides/slide701.xml"/><Relationship Id="rId1125" Type="http://schemas.openxmlformats.org/officeDocument/2006/relationships/slide" Target="slides/slide1124.xml"/><Relationship Id="rId69" Type="http://schemas.openxmlformats.org/officeDocument/2006/relationships/slide" Target="slides/slide68.xml"/><Relationship Id="rId134" Type="http://schemas.openxmlformats.org/officeDocument/2006/relationships/slide" Target="slides/slide133.xml"/><Relationship Id="rId579" Type="http://schemas.openxmlformats.org/officeDocument/2006/relationships/slide" Target="slides/slide578.xml"/><Relationship Id="rId786" Type="http://schemas.openxmlformats.org/officeDocument/2006/relationships/slide" Target="slides/slide785.xml"/><Relationship Id="rId993" Type="http://schemas.openxmlformats.org/officeDocument/2006/relationships/slide" Target="slides/slide992.xml"/><Relationship Id="rId341" Type="http://schemas.openxmlformats.org/officeDocument/2006/relationships/slide" Target="slides/slide340.xml"/><Relationship Id="rId439" Type="http://schemas.openxmlformats.org/officeDocument/2006/relationships/slide" Target="slides/slide438.xml"/><Relationship Id="rId646" Type="http://schemas.openxmlformats.org/officeDocument/2006/relationships/slide" Target="slides/slide645.xml"/><Relationship Id="rId1069" Type="http://schemas.openxmlformats.org/officeDocument/2006/relationships/slide" Target="slides/slide1068.xml"/><Relationship Id="rId201" Type="http://schemas.openxmlformats.org/officeDocument/2006/relationships/slide" Target="slides/slide200.xml"/><Relationship Id="rId285" Type="http://schemas.openxmlformats.org/officeDocument/2006/relationships/slide" Target="slides/slide284.xml"/><Relationship Id="rId506" Type="http://schemas.openxmlformats.org/officeDocument/2006/relationships/slide" Target="slides/slide505.xml"/><Relationship Id="rId853" Type="http://schemas.openxmlformats.org/officeDocument/2006/relationships/slide" Target="slides/slide852.xml"/><Relationship Id="rId1136" Type="http://schemas.openxmlformats.org/officeDocument/2006/relationships/slide" Target="slides/slide1135.xml"/><Relationship Id="rId492" Type="http://schemas.openxmlformats.org/officeDocument/2006/relationships/slide" Target="slides/slide491.xml"/><Relationship Id="rId713" Type="http://schemas.openxmlformats.org/officeDocument/2006/relationships/slide" Target="slides/slide712.xml"/><Relationship Id="rId797" Type="http://schemas.openxmlformats.org/officeDocument/2006/relationships/slide" Target="slides/slide796.xml"/><Relationship Id="rId920" Type="http://schemas.openxmlformats.org/officeDocument/2006/relationships/slide" Target="slides/slide919.xml"/><Relationship Id="rId145" Type="http://schemas.openxmlformats.org/officeDocument/2006/relationships/slide" Target="slides/slide144.xml"/><Relationship Id="rId352" Type="http://schemas.openxmlformats.org/officeDocument/2006/relationships/slide" Target="slides/slide351.xml"/><Relationship Id="rId1203" Type="http://schemas.openxmlformats.org/officeDocument/2006/relationships/slide" Target="slides/slide1202.xml"/><Relationship Id="rId212" Type="http://schemas.openxmlformats.org/officeDocument/2006/relationships/slide" Target="slides/slide211.xml"/><Relationship Id="rId657" Type="http://schemas.openxmlformats.org/officeDocument/2006/relationships/slide" Target="slides/slide656.xml"/><Relationship Id="rId864" Type="http://schemas.openxmlformats.org/officeDocument/2006/relationships/slide" Target="slides/slide863.xml"/><Relationship Id="rId296" Type="http://schemas.openxmlformats.org/officeDocument/2006/relationships/slide" Target="slides/slide295.xml"/><Relationship Id="rId517" Type="http://schemas.openxmlformats.org/officeDocument/2006/relationships/slide" Target="slides/slide516.xml"/><Relationship Id="rId724" Type="http://schemas.openxmlformats.org/officeDocument/2006/relationships/slide" Target="slides/slide723.xml"/><Relationship Id="rId931" Type="http://schemas.openxmlformats.org/officeDocument/2006/relationships/slide" Target="slides/slide930.xml"/><Relationship Id="rId1147" Type="http://schemas.openxmlformats.org/officeDocument/2006/relationships/slide" Target="slides/slide1146.xml"/><Relationship Id="rId60" Type="http://schemas.openxmlformats.org/officeDocument/2006/relationships/slide" Target="slides/slide59.xml"/><Relationship Id="rId156" Type="http://schemas.openxmlformats.org/officeDocument/2006/relationships/slide" Target="slides/slide155.xml"/><Relationship Id="rId363" Type="http://schemas.openxmlformats.org/officeDocument/2006/relationships/slide" Target="slides/slide362.xml"/><Relationship Id="rId570" Type="http://schemas.openxmlformats.org/officeDocument/2006/relationships/slide" Target="slides/slide569.xml"/><Relationship Id="rId1007" Type="http://schemas.openxmlformats.org/officeDocument/2006/relationships/slide" Target="slides/slide1006.xml"/><Relationship Id="rId1214" Type="http://schemas.openxmlformats.org/officeDocument/2006/relationships/slide" Target="slides/slide1213.xml"/><Relationship Id="rId223" Type="http://schemas.openxmlformats.org/officeDocument/2006/relationships/slide" Target="slides/slide222.xml"/><Relationship Id="rId430" Type="http://schemas.openxmlformats.org/officeDocument/2006/relationships/slide" Target="slides/slide429.xml"/><Relationship Id="rId668" Type="http://schemas.openxmlformats.org/officeDocument/2006/relationships/slide" Target="slides/slide667.xml"/><Relationship Id="rId875" Type="http://schemas.openxmlformats.org/officeDocument/2006/relationships/slide" Target="slides/slide874.xml"/><Relationship Id="rId1060" Type="http://schemas.openxmlformats.org/officeDocument/2006/relationships/slide" Target="slides/slide1059.xml"/><Relationship Id="rId18" Type="http://schemas.openxmlformats.org/officeDocument/2006/relationships/slide" Target="slides/slide17.xml"/><Relationship Id="rId528" Type="http://schemas.openxmlformats.org/officeDocument/2006/relationships/slide" Target="slides/slide527.xml"/><Relationship Id="rId735" Type="http://schemas.openxmlformats.org/officeDocument/2006/relationships/slide" Target="slides/slide734.xml"/><Relationship Id="rId942" Type="http://schemas.openxmlformats.org/officeDocument/2006/relationships/slide" Target="slides/slide941.xml"/><Relationship Id="rId1158" Type="http://schemas.openxmlformats.org/officeDocument/2006/relationships/slide" Target="slides/slide1157.xml"/><Relationship Id="rId167" Type="http://schemas.openxmlformats.org/officeDocument/2006/relationships/slide" Target="slides/slide166.xml"/><Relationship Id="rId374" Type="http://schemas.openxmlformats.org/officeDocument/2006/relationships/slide" Target="slides/slide373.xml"/><Relationship Id="rId581" Type="http://schemas.openxmlformats.org/officeDocument/2006/relationships/slide" Target="slides/slide580.xml"/><Relationship Id="rId1018" Type="http://schemas.openxmlformats.org/officeDocument/2006/relationships/slide" Target="slides/slide1017.xml"/><Relationship Id="rId1225" Type="http://schemas.openxmlformats.org/officeDocument/2006/relationships/slide" Target="slides/slide1224.xml"/><Relationship Id="rId71" Type="http://schemas.openxmlformats.org/officeDocument/2006/relationships/slide" Target="slides/slide70.xml"/><Relationship Id="rId234" Type="http://schemas.openxmlformats.org/officeDocument/2006/relationships/slide" Target="slides/slide233.xml"/><Relationship Id="rId679" Type="http://schemas.openxmlformats.org/officeDocument/2006/relationships/slide" Target="slides/slide678.xml"/><Relationship Id="rId802" Type="http://schemas.openxmlformats.org/officeDocument/2006/relationships/slide" Target="slides/slide801.xml"/><Relationship Id="rId886" Type="http://schemas.openxmlformats.org/officeDocument/2006/relationships/slide" Target="slides/slide885.xml"/><Relationship Id="rId2" Type="http://schemas.openxmlformats.org/officeDocument/2006/relationships/slide" Target="slides/slide1.xml"/><Relationship Id="rId29" Type="http://schemas.openxmlformats.org/officeDocument/2006/relationships/slide" Target="slides/slide28.xml"/><Relationship Id="rId441" Type="http://schemas.openxmlformats.org/officeDocument/2006/relationships/slide" Target="slides/slide440.xml"/><Relationship Id="rId539" Type="http://schemas.openxmlformats.org/officeDocument/2006/relationships/slide" Target="slides/slide538.xml"/><Relationship Id="rId746" Type="http://schemas.openxmlformats.org/officeDocument/2006/relationships/slide" Target="slides/slide745.xml"/><Relationship Id="rId1071" Type="http://schemas.openxmlformats.org/officeDocument/2006/relationships/slide" Target="slides/slide1070.xml"/><Relationship Id="rId1169" Type="http://schemas.openxmlformats.org/officeDocument/2006/relationships/slide" Target="slides/slide1168.xml"/><Relationship Id="rId178" Type="http://schemas.openxmlformats.org/officeDocument/2006/relationships/slide" Target="slides/slide177.xml"/><Relationship Id="rId301" Type="http://schemas.openxmlformats.org/officeDocument/2006/relationships/slide" Target="slides/slide300.xml"/><Relationship Id="rId953" Type="http://schemas.openxmlformats.org/officeDocument/2006/relationships/slide" Target="slides/slide952.xml"/><Relationship Id="rId1029" Type="http://schemas.openxmlformats.org/officeDocument/2006/relationships/slide" Target="slides/slide1028.xml"/><Relationship Id="rId1236" Type="http://schemas.openxmlformats.org/officeDocument/2006/relationships/slide" Target="slides/slide1235.xml"/><Relationship Id="rId82" Type="http://schemas.openxmlformats.org/officeDocument/2006/relationships/slide" Target="slides/slide81.xml"/><Relationship Id="rId385" Type="http://schemas.openxmlformats.org/officeDocument/2006/relationships/slide" Target="slides/slide384.xml"/><Relationship Id="rId592" Type="http://schemas.openxmlformats.org/officeDocument/2006/relationships/slide" Target="slides/slide591.xml"/><Relationship Id="rId606" Type="http://schemas.openxmlformats.org/officeDocument/2006/relationships/slide" Target="slides/slide605.xml"/><Relationship Id="rId813" Type="http://schemas.openxmlformats.org/officeDocument/2006/relationships/slide" Target="slides/slide812.xml"/><Relationship Id="rId245" Type="http://schemas.openxmlformats.org/officeDocument/2006/relationships/slide" Target="slides/slide244.xml"/><Relationship Id="rId452" Type="http://schemas.openxmlformats.org/officeDocument/2006/relationships/slide" Target="slides/slide451.xml"/><Relationship Id="rId897" Type="http://schemas.openxmlformats.org/officeDocument/2006/relationships/slide" Target="slides/slide896.xml"/><Relationship Id="rId1082" Type="http://schemas.openxmlformats.org/officeDocument/2006/relationships/slide" Target="slides/slide1081.xml"/><Relationship Id="rId105" Type="http://schemas.openxmlformats.org/officeDocument/2006/relationships/slide" Target="slides/slide104.xml"/><Relationship Id="rId312" Type="http://schemas.openxmlformats.org/officeDocument/2006/relationships/slide" Target="slides/slide311.xml"/><Relationship Id="rId757" Type="http://schemas.openxmlformats.org/officeDocument/2006/relationships/slide" Target="slides/slide756.xml"/><Relationship Id="rId964" Type="http://schemas.openxmlformats.org/officeDocument/2006/relationships/slide" Target="slides/slide963.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617" Type="http://schemas.openxmlformats.org/officeDocument/2006/relationships/slide" Target="slides/slide616.xml"/><Relationship Id="rId824" Type="http://schemas.openxmlformats.org/officeDocument/2006/relationships/slide" Target="slides/slide823.xml"/><Relationship Id="rId1247" Type="http://schemas.openxmlformats.org/officeDocument/2006/relationships/presProps" Target="presProps.xml"/><Relationship Id="rId256" Type="http://schemas.openxmlformats.org/officeDocument/2006/relationships/slide" Target="slides/slide255.xml"/><Relationship Id="rId463" Type="http://schemas.openxmlformats.org/officeDocument/2006/relationships/slide" Target="slides/slide462.xml"/><Relationship Id="rId670" Type="http://schemas.openxmlformats.org/officeDocument/2006/relationships/slide" Target="slides/slide669.xml"/><Relationship Id="rId1093" Type="http://schemas.openxmlformats.org/officeDocument/2006/relationships/slide" Target="slides/slide1092.xml"/><Relationship Id="rId1107" Type="http://schemas.openxmlformats.org/officeDocument/2006/relationships/slide" Target="slides/slide1106.xml"/><Relationship Id="rId116" Type="http://schemas.openxmlformats.org/officeDocument/2006/relationships/slide" Target="slides/slide115.xml"/><Relationship Id="rId323" Type="http://schemas.openxmlformats.org/officeDocument/2006/relationships/slide" Target="slides/slide322.xml"/><Relationship Id="rId530" Type="http://schemas.openxmlformats.org/officeDocument/2006/relationships/slide" Target="slides/slide529.xml"/><Relationship Id="rId768" Type="http://schemas.openxmlformats.org/officeDocument/2006/relationships/slide" Target="slides/slide767.xml"/><Relationship Id="rId975" Type="http://schemas.openxmlformats.org/officeDocument/2006/relationships/slide" Target="slides/slide974.xml"/><Relationship Id="rId1160" Type="http://schemas.openxmlformats.org/officeDocument/2006/relationships/slide" Target="slides/slide1159.xml"/><Relationship Id="rId20" Type="http://schemas.openxmlformats.org/officeDocument/2006/relationships/slide" Target="slides/slide19.xml"/><Relationship Id="rId628" Type="http://schemas.openxmlformats.org/officeDocument/2006/relationships/slide" Target="slides/slide627.xml"/><Relationship Id="rId835" Type="http://schemas.openxmlformats.org/officeDocument/2006/relationships/slide" Target="slides/slide834.xml"/><Relationship Id="rId267" Type="http://schemas.openxmlformats.org/officeDocument/2006/relationships/slide" Target="slides/slide266.xml"/><Relationship Id="rId474" Type="http://schemas.openxmlformats.org/officeDocument/2006/relationships/slide" Target="slides/slide473.xml"/><Relationship Id="rId1020" Type="http://schemas.openxmlformats.org/officeDocument/2006/relationships/slide" Target="slides/slide1019.xml"/><Relationship Id="rId1118" Type="http://schemas.openxmlformats.org/officeDocument/2006/relationships/slide" Target="slides/slide1117.xml"/><Relationship Id="rId127" Type="http://schemas.openxmlformats.org/officeDocument/2006/relationships/slide" Target="slides/slide126.xml"/><Relationship Id="rId681" Type="http://schemas.openxmlformats.org/officeDocument/2006/relationships/slide" Target="slides/slide680.xml"/><Relationship Id="rId779" Type="http://schemas.openxmlformats.org/officeDocument/2006/relationships/slide" Target="slides/slide778.xml"/><Relationship Id="rId902" Type="http://schemas.openxmlformats.org/officeDocument/2006/relationships/slide" Target="slides/slide901.xml"/><Relationship Id="rId986" Type="http://schemas.openxmlformats.org/officeDocument/2006/relationships/slide" Target="slides/slide985.xml"/><Relationship Id="rId31" Type="http://schemas.openxmlformats.org/officeDocument/2006/relationships/slide" Target="slides/slide30.xml"/><Relationship Id="rId334" Type="http://schemas.openxmlformats.org/officeDocument/2006/relationships/slide" Target="slides/slide333.xml"/><Relationship Id="rId541" Type="http://schemas.openxmlformats.org/officeDocument/2006/relationships/slide" Target="slides/slide540.xml"/><Relationship Id="rId639" Type="http://schemas.openxmlformats.org/officeDocument/2006/relationships/slide" Target="slides/slide638.xml"/><Relationship Id="rId1171" Type="http://schemas.openxmlformats.org/officeDocument/2006/relationships/slide" Target="slides/slide1170.xml"/><Relationship Id="rId180" Type="http://schemas.openxmlformats.org/officeDocument/2006/relationships/slide" Target="slides/slide179.xml"/><Relationship Id="rId278" Type="http://schemas.openxmlformats.org/officeDocument/2006/relationships/slide" Target="slides/slide277.xml"/><Relationship Id="rId401" Type="http://schemas.openxmlformats.org/officeDocument/2006/relationships/slide" Target="slides/slide400.xml"/><Relationship Id="rId846" Type="http://schemas.openxmlformats.org/officeDocument/2006/relationships/slide" Target="slides/slide845.xml"/><Relationship Id="rId1031" Type="http://schemas.openxmlformats.org/officeDocument/2006/relationships/slide" Target="slides/slide1030.xml"/><Relationship Id="rId1129" Type="http://schemas.openxmlformats.org/officeDocument/2006/relationships/slide" Target="slides/slide1128.xml"/><Relationship Id="rId485" Type="http://schemas.openxmlformats.org/officeDocument/2006/relationships/slide" Target="slides/slide484.xml"/><Relationship Id="rId692" Type="http://schemas.openxmlformats.org/officeDocument/2006/relationships/slide" Target="slides/slide691.xml"/><Relationship Id="rId706" Type="http://schemas.openxmlformats.org/officeDocument/2006/relationships/slide" Target="slides/slide705.xml"/><Relationship Id="rId913" Type="http://schemas.openxmlformats.org/officeDocument/2006/relationships/slide" Target="slides/slide912.xml"/><Relationship Id="rId42" Type="http://schemas.openxmlformats.org/officeDocument/2006/relationships/slide" Target="slides/slide41.xml"/><Relationship Id="rId138" Type="http://schemas.openxmlformats.org/officeDocument/2006/relationships/slide" Target="slides/slide137.xml"/><Relationship Id="rId345" Type="http://schemas.openxmlformats.org/officeDocument/2006/relationships/slide" Target="slides/slide344.xml"/><Relationship Id="rId552" Type="http://schemas.openxmlformats.org/officeDocument/2006/relationships/slide" Target="slides/slide551.xml"/><Relationship Id="rId997" Type="http://schemas.openxmlformats.org/officeDocument/2006/relationships/slide" Target="slides/slide996.xml"/><Relationship Id="rId1182" Type="http://schemas.openxmlformats.org/officeDocument/2006/relationships/slide" Target="slides/slide1181.xml"/><Relationship Id="rId191" Type="http://schemas.openxmlformats.org/officeDocument/2006/relationships/slide" Target="slides/slide190.xml"/><Relationship Id="rId205" Type="http://schemas.openxmlformats.org/officeDocument/2006/relationships/slide" Target="slides/slide204.xml"/><Relationship Id="rId412" Type="http://schemas.openxmlformats.org/officeDocument/2006/relationships/slide" Target="slides/slide411.xml"/><Relationship Id="rId857" Type="http://schemas.openxmlformats.org/officeDocument/2006/relationships/slide" Target="slides/slide856.xml"/><Relationship Id="rId1042" Type="http://schemas.openxmlformats.org/officeDocument/2006/relationships/slide" Target="slides/slide1041.xml"/><Relationship Id="rId289" Type="http://schemas.openxmlformats.org/officeDocument/2006/relationships/slide" Target="slides/slide288.xml"/><Relationship Id="rId496" Type="http://schemas.openxmlformats.org/officeDocument/2006/relationships/slide" Target="slides/slide495.xml"/><Relationship Id="rId717" Type="http://schemas.openxmlformats.org/officeDocument/2006/relationships/slide" Target="slides/slide716.xml"/><Relationship Id="rId924" Type="http://schemas.openxmlformats.org/officeDocument/2006/relationships/slide" Target="slides/slide923.xml"/><Relationship Id="rId53" Type="http://schemas.openxmlformats.org/officeDocument/2006/relationships/slide" Target="slides/slide52.xml"/><Relationship Id="rId149" Type="http://schemas.openxmlformats.org/officeDocument/2006/relationships/slide" Target="slides/slide148.xml"/><Relationship Id="rId356" Type="http://schemas.openxmlformats.org/officeDocument/2006/relationships/slide" Target="slides/slide355.xml"/><Relationship Id="rId563" Type="http://schemas.openxmlformats.org/officeDocument/2006/relationships/slide" Target="slides/slide562.xml"/><Relationship Id="rId770" Type="http://schemas.openxmlformats.org/officeDocument/2006/relationships/slide" Target="slides/slide769.xml"/><Relationship Id="rId1193" Type="http://schemas.openxmlformats.org/officeDocument/2006/relationships/slide" Target="slides/slide1192.xml"/><Relationship Id="rId1207" Type="http://schemas.openxmlformats.org/officeDocument/2006/relationships/slide" Target="slides/slide1206.xml"/><Relationship Id="rId216" Type="http://schemas.openxmlformats.org/officeDocument/2006/relationships/slide" Target="slides/slide215.xml"/><Relationship Id="rId423" Type="http://schemas.openxmlformats.org/officeDocument/2006/relationships/slide" Target="slides/slide422.xml"/><Relationship Id="rId868" Type="http://schemas.openxmlformats.org/officeDocument/2006/relationships/slide" Target="slides/slide867.xml"/><Relationship Id="rId1053" Type="http://schemas.openxmlformats.org/officeDocument/2006/relationships/slide" Target="slides/slide1052.xml"/><Relationship Id="rId630" Type="http://schemas.openxmlformats.org/officeDocument/2006/relationships/slide" Target="slides/slide629.xml"/><Relationship Id="rId728" Type="http://schemas.openxmlformats.org/officeDocument/2006/relationships/slide" Target="slides/slide727.xml"/><Relationship Id="rId935" Type="http://schemas.openxmlformats.org/officeDocument/2006/relationships/slide" Target="slides/slide934.xml"/><Relationship Id="rId64" Type="http://schemas.openxmlformats.org/officeDocument/2006/relationships/slide" Target="slides/slide63.xml"/><Relationship Id="rId367" Type="http://schemas.openxmlformats.org/officeDocument/2006/relationships/slide" Target="slides/slide366.xml"/><Relationship Id="rId574" Type="http://schemas.openxmlformats.org/officeDocument/2006/relationships/slide" Target="slides/slide573.xml"/><Relationship Id="rId1120" Type="http://schemas.openxmlformats.org/officeDocument/2006/relationships/slide" Target="slides/slide1119.xml"/><Relationship Id="rId1218" Type="http://schemas.openxmlformats.org/officeDocument/2006/relationships/slide" Target="slides/slide1217.xml"/><Relationship Id="rId227" Type="http://schemas.openxmlformats.org/officeDocument/2006/relationships/slide" Target="slides/slide226.xml"/><Relationship Id="rId781" Type="http://schemas.openxmlformats.org/officeDocument/2006/relationships/slide" Target="slides/slide780.xml"/><Relationship Id="rId879" Type="http://schemas.openxmlformats.org/officeDocument/2006/relationships/slide" Target="slides/slide878.xml"/><Relationship Id="rId434" Type="http://schemas.openxmlformats.org/officeDocument/2006/relationships/slide" Target="slides/slide433.xml"/><Relationship Id="rId641" Type="http://schemas.openxmlformats.org/officeDocument/2006/relationships/slide" Target="slides/slide640.xml"/><Relationship Id="rId739" Type="http://schemas.openxmlformats.org/officeDocument/2006/relationships/slide" Target="slides/slide738.xml"/><Relationship Id="rId1064" Type="http://schemas.openxmlformats.org/officeDocument/2006/relationships/slide" Target="slides/slide1063.xml"/><Relationship Id="rId280" Type="http://schemas.openxmlformats.org/officeDocument/2006/relationships/slide" Target="slides/slide279.xml"/><Relationship Id="rId501" Type="http://schemas.openxmlformats.org/officeDocument/2006/relationships/slide" Target="slides/slide500.xml"/><Relationship Id="rId946" Type="http://schemas.openxmlformats.org/officeDocument/2006/relationships/slide" Target="slides/slide945.xml"/><Relationship Id="rId1131" Type="http://schemas.openxmlformats.org/officeDocument/2006/relationships/slide" Target="slides/slide1130.xml"/><Relationship Id="rId1229" Type="http://schemas.openxmlformats.org/officeDocument/2006/relationships/slide" Target="slides/slide1228.xml"/><Relationship Id="rId75" Type="http://schemas.openxmlformats.org/officeDocument/2006/relationships/slide" Target="slides/slide74.xml"/><Relationship Id="rId140" Type="http://schemas.openxmlformats.org/officeDocument/2006/relationships/slide" Target="slides/slide139.xml"/><Relationship Id="rId378" Type="http://schemas.openxmlformats.org/officeDocument/2006/relationships/slide" Target="slides/slide377.xml"/><Relationship Id="rId585" Type="http://schemas.openxmlformats.org/officeDocument/2006/relationships/slide" Target="slides/slide584.xml"/><Relationship Id="rId792" Type="http://schemas.openxmlformats.org/officeDocument/2006/relationships/slide" Target="slides/slide791.xml"/><Relationship Id="rId806" Type="http://schemas.openxmlformats.org/officeDocument/2006/relationships/slide" Target="slides/slide805.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652" Type="http://schemas.openxmlformats.org/officeDocument/2006/relationships/slide" Target="slides/slide651.xml"/><Relationship Id="rId1075" Type="http://schemas.openxmlformats.org/officeDocument/2006/relationships/slide" Target="slides/slide1074.xml"/><Relationship Id="rId291" Type="http://schemas.openxmlformats.org/officeDocument/2006/relationships/slide" Target="slides/slide290.xml"/><Relationship Id="rId305" Type="http://schemas.openxmlformats.org/officeDocument/2006/relationships/slide" Target="slides/slide304.xml"/><Relationship Id="rId512" Type="http://schemas.openxmlformats.org/officeDocument/2006/relationships/slide" Target="slides/slide511.xml"/><Relationship Id="rId957" Type="http://schemas.openxmlformats.org/officeDocument/2006/relationships/slide" Target="slides/slide956.xml"/><Relationship Id="rId1142" Type="http://schemas.openxmlformats.org/officeDocument/2006/relationships/slide" Target="slides/slide1141.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96" Type="http://schemas.openxmlformats.org/officeDocument/2006/relationships/slide" Target="slides/slide595.xml"/><Relationship Id="rId817" Type="http://schemas.openxmlformats.org/officeDocument/2006/relationships/slide" Target="slides/slide816.xml"/><Relationship Id="rId1002" Type="http://schemas.openxmlformats.org/officeDocument/2006/relationships/slide" Target="slides/slide1001.xml"/><Relationship Id="rId249" Type="http://schemas.openxmlformats.org/officeDocument/2006/relationships/slide" Target="slides/slide248.xml"/><Relationship Id="rId456" Type="http://schemas.openxmlformats.org/officeDocument/2006/relationships/slide" Target="slides/slide455.xml"/><Relationship Id="rId663" Type="http://schemas.openxmlformats.org/officeDocument/2006/relationships/slide" Target="slides/slide662.xml"/><Relationship Id="rId870" Type="http://schemas.openxmlformats.org/officeDocument/2006/relationships/slide" Target="slides/slide869.xml"/><Relationship Id="rId1086" Type="http://schemas.openxmlformats.org/officeDocument/2006/relationships/slide" Target="slides/slide1085.xml"/><Relationship Id="rId13" Type="http://schemas.openxmlformats.org/officeDocument/2006/relationships/slide" Target="slides/slide12.xml"/><Relationship Id="rId109" Type="http://schemas.openxmlformats.org/officeDocument/2006/relationships/slide" Target="slides/slide108.xml"/><Relationship Id="rId316" Type="http://schemas.openxmlformats.org/officeDocument/2006/relationships/slide" Target="slides/slide315.xml"/><Relationship Id="rId523" Type="http://schemas.openxmlformats.org/officeDocument/2006/relationships/slide" Target="slides/slide522.xml"/><Relationship Id="rId968" Type="http://schemas.openxmlformats.org/officeDocument/2006/relationships/slide" Target="slides/slide967.xml"/><Relationship Id="rId1153" Type="http://schemas.openxmlformats.org/officeDocument/2006/relationships/slide" Target="slides/slide1152.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730" Type="http://schemas.openxmlformats.org/officeDocument/2006/relationships/slide" Target="slides/slide729.xml"/><Relationship Id="rId772" Type="http://schemas.openxmlformats.org/officeDocument/2006/relationships/slide" Target="slides/slide771.xml"/><Relationship Id="rId828" Type="http://schemas.openxmlformats.org/officeDocument/2006/relationships/slide" Target="slides/slide827.xml"/><Relationship Id="rId1013" Type="http://schemas.openxmlformats.org/officeDocument/2006/relationships/slide" Target="slides/slide1012.xml"/><Relationship Id="rId1195" Type="http://schemas.openxmlformats.org/officeDocument/2006/relationships/slide" Target="slides/slide1194.xml"/><Relationship Id="rId1209" Type="http://schemas.openxmlformats.org/officeDocument/2006/relationships/slide" Target="slides/slide1208.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632" Type="http://schemas.openxmlformats.org/officeDocument/2006/relationships/slide" Target="slides/slide631.xml"/><Relationship Id="rId1055" Type="http://schemas.openxmlformats.org/officeDocument/2006/relationships/slide" Target="slides/slide1054.xml"/><Relationship Id="rId1097" Type="http://schemas.openxmlformats.org/officeDocument/2006/relationships/slide" Target="slides/slide1096.xml"/><Relationship Id="rId1220" Type="http://schemas.openxmlformats.org/officeDocument/2006/relationships/slide" Target="slides/slide1219.xml"/><Relationship Id="rId271" Type="http://schemas.openxmlformats.org/officeDocument/2006/relationships/slide" Target="slides/slide270.xml"/><Relationship Id="rId674" Type="http://schemas.openxmlformats.org/officeDocument/2006/relationships/slide" Target="slides/slide673.xml"/><Relationship Id="rId881" Type="http://schemas.openxmlformats.org/officeDocument/2006/relationships/slide" Target="slides/slide880.xml"/><Relationship Id="rId937" Type="http://schemas.openxmlformats.org/officeDocument/2006/relationships/slide" Target="slides/slide936.xml"/><Relationship Id="rId979" Type="http://schemas.openxmlformats.org/officeDocument/2006/relationships/slide" Target="slides/slide978.xml"/><Relationship Id="rId1122" Type="http://schemas.openxmlformats.org/officeDocument/2006/relationships/slide" Target="slides/slide1121.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741" Type="http://schemas.openxmlformats.org/officeDocument/2006/relationships/slide" Target="slides/slide740.xml"/><Relationship Id="rId783" Type="http://schemas.openxmlformats.org/officeDocument/2006/relationships/slide" Target="slides/slide782.xml"/><Relationship Id="rId839" Type="http://schemas.openxmlformats.org/officeDocument/2006/relationships/slide" Target="slides/slide838.xml"/><Relationship Id="rId990" Type="http://schemas.openxmlformats.org/officeDocument/2006/relationships/slide" Target="slides/slide989.xml"/><Relationship Id="rId1164" Type="http://schemas.openxmlformats.org/officeDocument/2006/relationships/slide" Target="slides/slide1163.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643" Type="http://schemas.openxmlformats.org/officeDocument/2006/relationships/slide" Target="slides/slide642.xml"/><Relationship Id="rId1024" Type="http://schemas.openxmlformats.org/officeDocument/2006/relationships/slide" Target="slides/slide1023.xml"/><Relationship Id="rId1066" Type="http://schemas.openxmlformats.org/officeDocument/2006/relationships/slide" Target="slides/slide1065.xml"/><Relationship Id="rId1231" Type="http://schemas.openxmlformats.org/officeDocument/2006/relationships/slide" Target="slides/slide1230.xml"/><Relationship Id="rId240" Type="http://schemas.openxmlformats.org/officeDocument/2006/relationships/slide" Target="slides/slide239.xml"/><Relationship Id="rId478" Type="http://schemas.openxmlformats.org/officeDocument/2006/relationships/slide" Target="slides/slide477.xml"/><Relationship Id="rId685" Type="http://schemas.openxmlformats.org/officeDocument/2006/relationships/slide" Target="slides/slide684.xml"/><Relationship Id="rId850" Type="http://schemas.openxmlformats.org/officeDocument/2006/relationships/slide" Target="slides/slide849.xml"/><Relationship Id="rId892" Type="http://schemas.openxmlformats.org/officeDocument/2006/relationships/slide" Target="slides/slide891.xml"/><Relationship Id="rId906" Type="http://schemas.openxmlformats.org/officeDocument/2006/relationships/slide" Target="slides/slide905.xml"/><Relationship Id="rId948" Type="http://schemas.openxmlformats.org/officeDocument/2006/relationships/slide" Target="slides/slide947.xml"/><Relationship Id="rId1133" Type="http://schemas.openxmlformats.org/officeDocument/2006/relationships/slide" Target="slides/slide1132.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710" Type="http://schemas.openxmlformats.org/officeDocument/2006/relationships/slide" Target="slides/slide709.xml"/><Relationship Id="rId752" Type="http://schemas.openxmlformats.org/officeDocument/2006/relationships/slide" Target="slides/slide751.xml"/><Relationship Id="rId808" Type="http://schemas.openxmlformats.org/officeDocument/2006/relationships/slide" Target="slides/slide807.xml"/><Relationship Id="rId1175" Type="http://schemas.openxmlformats.org/officeDocument/2006/relationships/slide" Target="slides/slide1174.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slide" Target="slides/slide611.xml"/><Relationship Id="rId794" Type="http://schemas.openxmlformats.org/officeDocument/2006/relationships/slide" Target="slides/slide793.xml"/><Relationship Id="rId1035" Type="http://schemas.openxmlformats.org/officeDocument/2006/relationships/slide" Target="slides/slide1034.xml"/><Relationship Id="rId1077" Type="http://schemas.openxmlformats.org/officeDocument/2006/relationships/slide" Target="slides/slide1076.xml"/><Relationship Id="rId1200" Type="http://schemas.openxmlformats.org/officeDocument/2006/relationships/slide" Target="slides/slide1199.xml"/><Relationship Id="rId1242" Type="http://schemas.openxmlformats.org/officeDocument/2006/relationships/slide" Target="slides/slide1241.xml"/><Relationship Id="rId251" Type="http://schemas.openxmlformats.org/officeDocument/2006/relationships/slide" Target="slides/slide250.xml"/><Relationship Id="rId489" Type="http://schemas.openxmlformats.org/officeDocument/2006/relationships/slide" Target="slides/slide488.xml"/><Relationship Id="rId654" Type="http://schemas.openxmlformats.org/officeDocument/2006/relationships/slide" Target="slides/slide653.xml"/><Relationship Id="rId696" Type="http://schemas.openxmlformats.org/officeDocument/2006/relationships/slide" Target="slides/slide695.xml"/><Relationship Id="rId861" Type="http://schemas.openxmlformats.org/officeDocument/2006/relationships/slide" Target="slides/slide860.xml"/><Relationship Id="rId917" Type="http://schemas.openxmlformats.org/officeDocument/2006/relationships/slide" Target="slides/slide916.xml"/><Relationship Id="rId959" Type="http://schemas.openxmlformats.org/officeDocument/2006/relationships/slide" Target="slides/slide958.xml"/><Relationship Id="rId1102" Type="http://schemas.openxmlformats.org/officeDocument/2006/relationships/slide" Target="slides/slide1101.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721" Type="http://schemas.openxmlformats.org/officeDocument/2006/relationships/slide" Target="slides/slide720.xml"/><Relationship Id="rId763" Type="http://schemas.openxmlformats.org/officeDocument/2006/relationships/slide" Target="slides/slide762.xml"/><Relationship Id="rId1144" Type="http://schemas.openxmlformats.org/officeDocument/2006/relationships/slide" Target="slides/slide1143.xml"/><Relationship Id="rId1186" Type="http://schemas.openxmlformats.org/officeDocument/2006/relationships/slide" Target="slides/slide1185.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819" Type="http://schemas.openxmlformats.org/officeDocument/2006/relationships/slide" Target="slides/slide818.xml"/><Relationship Id="rId970" Type="http://schemas.openxmlformats.org/officeDocument/2006/relationships/slide" Target="slides/slide969.xml"/><Relationship Id="rId1004" Type="http://schemas.openxmlformats.org/officeDocument/2006/relationships/slide" Target="slides/slide1003.xml"/><Relationship Id="rId1046" Type="http://schemas.openxmlformats.org/officeDocument/2006/relationships/slide" Target="slides/slide1045.xml"/><Relationship Id="rId1211" Type="http://schemas.openxmlformats.org/officeDocument/2006/relationships/slide" Target="slides/slide1210.xml"/><Relationship Id="rId220" Type="http://schemas.openxmlformats.org/officeDocument/2006/relationships/slide" Target="slides/slide219.xml"/><Relationship Id="rId458" Type="http://schemas.openxmlformats.org/officeDocument/2006/relationships/slide" Target="slides/slide457.xml"/><Relationship Id="rId623" Type="http://schemas.openxmlformats.org/officeDocument/2006/relationships/slide" Target="slides/slide622.xml"/><Relationship Id="rId665" Type="http://schemas.openxmlformats.org/officeDocument/2006/relationships/slide" Target="slides/slide664.xml"/><Relationship Id="rId830" Type="http://schemas.openxmlformats.org/officeDocument/2006/relationships/slide" Target="slides/slide829.xml"/><Relationship Id="rId872" Type="http://schemas.openxmlformats.org/officeDocument/2006/relationships/slide" Target="slides/slide871.xml"/><Relationship Id="rId928" Type="http://schemas.openxmlformats.org/officeDocument/2006/relationships/slide" Target="slides/slide927.xml"/><Relationship Id="rId1088" Type="http://schemas.openxmlformats.org/officeDocument/2006/relationships/slide" Target="slides/slide1087.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732" Type="http://schemas.openxmlformats.org/officeDocument/2006/relationships/slide" Target="slides/slide731.xml"/><Relationship Id="rId1113" Type="http://schemas.openxmlformats.org/officeDocument/2006/relationships/slide" Target="slides/slide1112.xml"/><Relationship Id="rId1155" Type="http://schemas.openxmlformats.org/officeDocument/2006/relationships/slide" Target="slides/slide1154.xml"/><Relationship Id="rId1197" Type="http://schemas.openxmlformats.org/officeDocument/2006/relationships/slide" Target="slides/slide1196.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774" Type="http://schemas.openxmlformats.org/officeDocument/2006/relationships/slide" Target="slides/slide773.xml"/><Relationship Id="rId981" Type="http://schemas.openxmlformats.org/officeDocument/2006/relationships/slide" Target="slides/slide980.xml"/><Relationship Id="rId1015" Type="http://schemas.openxmlformats.org/officeDocument/2006/relationships/slide" Target="slides/slide1014.xml"/><Relationship Id="rId1057" Type="http://schemas.openxmlformats.org/officeDocument/2006/relationships/slide" Target="slides/slide1056.xml"/><Relationship Id="rId1222" Type="http://schemas.openxmlformats.org/officeDocument/2006/relationships/slide" Target="slides/slide1221.xml"/><Relationship Id="rId427" Type="http://schemas.openxmlformats.org/officeDocument/2006/relationships/slide" Target="slides/slide426.xml"/><Relationship Id="rId469" Type="http://schemas.openxmlformats.org/officeDocument/2006/relationships/slide" Target="slides/slide468.xml"/><Relationship Id="rId634" Type="http://schemas.openxmlformats.org/officeDocument/2006/relationships/slide" Target="slides/slide633.xml"/><Relationship Id="rId676" Type="http://schemas.openxmlformats.org/officeDocument/2006/relationships/slide" Target="slides/slide675.xml"/><Relationship Id="rId841" Type="http://schemas.openxmlformats.org/officeDocument/2006/relationships/slide" Target="slides/slide840.xml"/><Relationship Id="rId883" Type="http://schemas.openxmlformats.org/officeDocument/2006/relationships/slide" Target="slides/slide882.xml"/><Relationship Id="rId1099" Type="http://schemas.openxmlformats.org/officeDocument/2006/relationships/slide" Target="slides/slide1098.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701" Type="http://schemas.openxmlformats.org/officeDocument/2006/relationships/slide" Target="slides/slide700.xml"/><Relationship Id="rId939" Type="http://schemas.openxmlformats.org/officeDocument/2006/relationships/slide" Target="slides/slide938.xml"/><Relationship Id="rId1124" Type="http://schemas.openxmlformats.org/officeDocument/2006/relationships/slide" Target="slides/slide1123.xml"/><Relationship Id="rId1166" Type="http://schemas.openxmlformats.org/officeDocument/2006/relationships/slide" Target="slides/slide1165.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743" Type="http://schemas.openxmlformats.org/officeDocument/2006/relationships/slide" Target="slides/slide742.xml"/><Relationship Id="rId785" Type="http://schemas.openxmlformats.org/officeDocument/2006/relationships/slide" Target="slides/slide784.xml"/><Relationship Id="rId950" Type="http://schemas.openxmlformats.org/officeDocument/2006/relationships/slide" Target="slides/slide949.xml"/><Relationship Id="rId992" Type="http://schemas.openxmlformats.org/officeDocument/2006/relationships/slide" Target="slides/slide991.xml"/><Relationship Id="rId1026" Type="http://schemas.openxmlformats.org/officeDocument/2006/relationships/slide" Target="slides/slide1025.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645" Type="http://schemas.openxmlformats.org/officeDocument/2006/relationships/slide" Target="slides/slide644.xml"/><Relationship Id="rId687" Type="http://schemas.openxmlformats.org/officeDocument/2006/relationships/slide" Target="slides/slide686.xml"/><Relationship Id="rId810" Type="http://schemas.openxmlformats.org/officeDocument/2006/relationships/slide" Target="slides/slide809.xml"/><Relationship Id="rId852" Type="http://schemas.openxmlformats.org/officeDocument/2006/relationships/slide" Target="slides/slide851.xml"/><Relationship Id="rId908" Type="http://schemas.openxmlformats.org/officeDocument/2006/relationships/slide" Target="slides/slide907.xml"/><Relationship Id="rId1068" Type="http://schemas.openxmlformats.org/officeDocument/2006/relationships/slide" Target="slides/slide1067.xml"/><Relationship Id="rId1233" Type="http://schemas.openxmlformats.org/officeDocument/2006/relationships/slide" Target="slides/slide1232.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712" Type="http://schemas.openxmlformats.org/officeDocument/2006/relationships/slide" Target="slides/slide711.xml"/><Relationship Id="rId894" Type="http://schemas.openxmlformats.org/officeDocument/2006/relationships/slide" Target="slides/slide893.xml"/><Relationship Id="rId1135" Type="http://schemas.openxmlformats.org/officeDocument/2006/relationships/slide" Target="slides/slide1134.xml"/><Relationship Id="rId1177" Type="http://schemas.openxmlformats.org/officeDocument/2006/relationships/slide" Target="slides/slide1176.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754" Type="http://schemas.openxmlformats.org/officeDocument/2006/relationships/slide" Target="slides/slide753.xml"/><Relationship Id="rId796" Type="http://schemas.openxmlformats.org/officeDocument/2006/relationships/slide" Target="slides/slide795.xml"/><Relationship Id="rId961" Type="http://schemas.openxmlformats.org/officeDocument/2006/relationships/slide" Target="slides/slide960.xml"/><Relationship Id="rId1202" Type="http://schemas.openxmlformats.org/officeDocument/2006/relationships/slide" Target="slides/slide1201.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slide" Target="slides/slide613.xml"/><Relationship Id="rId656" Type="http://schemas.openxmlformats.org/officeDocument/2006/relationships/slide" Target="slides/slide655.xml"/><Relationship Id="rId821" Type="http://schemas.openxmlformats.org/officeDocument/2006/relationships/slide" Target="slides/slide820.xml"/><Relationship Id="rId863" Type="http://schemas.openxmlformats.org/officeDocument/2006/relationships/slide" Target="slides/slide862.xml"/><Relationship Id="rId1037" Type="http://schemas.openxmlformats.org/officeDocument/2006/relationships/slide" Target="slides/slide1036.xml"/><Relationship Id="rId1079" Type="http://schemas.openxmlformats.org/officeDocument/2006/relationships/slide" Target="slides/slide1078.xml"/><Relationship Id="rId1244" Type="http://schemas.openxmlformats.org/officeDocument/2006/relationships/slide" Target="slides/slide1243.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698" Type="http://schemas.openxmlformats.org/officeDocument/2006/relationships/slide" Target="slides/slide697.xml"/><Relationship Id="rId919" Type="http://schemas.openxmlformats.org/officeDocument/2006/relationships/slide" Target="slides/slide918.xml"/><Relationship Id="rId1090" Type="http://schemas.openxmlformats.org/officeDocument/2006/relationships/slide" Target="slides/slide1089.xml"/><Relationship Id="rId1104" Type="http://schemas.openxmlformats.org/officeDocument/2006/relationships/slide" Target="slides/slide1103.xml"/><Relationship Id="rId1146" Type="http://schemas.openxmlformats.org/officeDocument/2006/relationships/slide" Target="slides/slide1145.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723" Type="http://schemas.openxmlformats.org/officeDocument/2006/relationships/slide" Target="slides/slide722.xml"/><Relationship Id="rId765" Type="http://schemas.openxmlformats.org/officeDocument/2006/relationships/slide" Target="slides/slide764.xml"/><Relationship Id="rId930" Type="http://schemas.openxmlformats.org/officeDocument/2006/relationships/slide" Target="slides/slide929.xml"/><Relationship Id="rId972" Type="http://schemas.openxmlformats.org/officeDocument/2006/relationships/slide" Target="slides/slide971.xml"/><Relationship Id="rId1006" Type="http://schemas.openxmlformats.org/officeDocument/2006/relationships/slide" Target="slides/slide1005.xml"/><Relationship Id="rId1188" Type="http://schemas.openxmlformats.org/officeDocument/2006/relationships/slide" Target="slides/slide1187.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625" Type="http://schemas.openxmlformats.org/officeDocument/2006/relationships/slide" Target="slides/slide624.xml"/><Relationship Id="rId832" Type="http://schemas.openxmlformats.org/officeDocument/2006/relationships/slide" Target="slides/slide831.xml"/><Relationship Id="rId1048" Type="http://schemas.openxmlformats.org/officeDocument/2006/relationships/slide" Target="slides/slide1047.xml"/><Relationship Id="rId1213" Type="http://schemas.openxmlformats.org/officeDocument/2006/relationships/slide" Target="slides/slide1212.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667" Type="http://schemas.openxmlformats.org/officeDocument/2006/relationships/slide" Target="slides/slide666.xml"/><Relationship Id="rId874" Type="http://schemas.openxmlformats.org/officeDocument/2006/relationships/slide" Target="slides/slide873.xml"/><Relationship Id="rId1115" Type="http://schemas.openxmlformats.org/officeDocument/2006/relationships/slide" Target="slides/slide1114.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 Id="rId734" Type="http://schemas.openxmlformats.org/officeDocument/2006/relationships/slide" Target="slides/slide733.xml"/><Relationship Id="rId776" Type="http://schemas.openxmlformats.org/officeDocument/2006/relationships/slide" Target="slides/slide775.xml"/><Relationship Id="rId941" Type="http://schemas.openxmlformats.org/officeDocument/2006/relationships/slide" Target="slides/slide940.xml"/><Relationship Id="rId983" Type="http://schemas.openxmlformats.org/officeDocument/2006/relationships/slide" Target="slides/slide982.xml"/><Relationship Id="rId1157" Type="http://schemas.openxmlformats.org/officeDocument/2006/relationships/slide" Target="slides/slide1156.xml"/><Relationship Id="rId1199" Type="http://schemas.openxmlformats.org/officeDocument/2006/relationships/slide" Target="slides/slide1198.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580" Type="http://schemas.openxmlformats.org/officeDocument/2006/relationships/slide" Target="slides/slide579.xml"/><Relationship Id="rId636" Type="http://schemas.openxmlformats.org/officeDocument/2006/relationships/slide" Target="slides/slide635.xml"/><Relationship Id="rId801" Type="http://schemas.openxmlformats.org/officeDocument/2006/relationships/slide" Target="slides/slide800.xml"/><Relationship Id="rId1017" Type="http://schemas.openxmlformats.org/officeDocument/2006/relationships/slide" Target="slides/slide1016.xml"/><Relationship Id="rId1059" Type="http://schemas.openxmlformats.org/officeDocument/2006/relationships/slide" Target="slides/slide1058.xml"/><Relationship Id="rId1224" Type="http://schemas.openxmlformats.org/officeDocument/2006/relationships/slide" Target="slides/slide1223.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678" Type="http://schemas.openxmlformats.org/officeDocument/2006/relationships/slide" Target="slides/slide677.xml"/><Relationship Id="rId843" Type="http://schemas.openxmlformats.org/officeDocument/2006/relationships/slide" Target="slides/slide842.xml"/><Relationship Id="rId885" Type="http://schemas.openxmlformats.org/officeDocument/2006/relationships/slide" Target="slides/slide884.xml"/><Relationship Id="rId1070" Type="http://schemas.openxmlformats.org/officeDocument/2006/relationships/slide" Target="slides/slide1069.xml"/><Relationship Id="rId1126" Type="http://schemas.openxmlformats.org/officeDocument/2006/relationships/slide" Target="slides/slide1125.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703" Type="http://schemas.openxmlformats.org/officeDocument/2006/relationships/slide" Target="slides/slide702.xml"/><Relationship Id="rId745" Type="http://schemas.openxmlformats.org/officeDocument/2006/relationships/slide" Target="slides/slide744.xml"/><Relationship Id="rId910" Type="http://schemas.openxmlformats.org/officeDocument/2006/relationships/slide" Target="slides/slide909.xml"/><Relationship Id="rId952" Type="http://schemas.openxmlformats.org/officeDocument/2006/relationships/slide" Target="slides/slide951.xml"/><Relationship Id="rId1168" Type="http://schemas.openxmlformats.org/officeDocument/2006/relationships/slide" Target="slides/slide1167.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787" Type="http://schemas.openxmlformats.org/officeDocument/2006/relationships/slide" Target="slides/slide786.xml"/><Relationship Id="rId812" Type="http://schemas.openxmlformats.org/officeDocument/2006/relationships/slide" Target="slides/slide811.xml"/><Relationship Id="rId994" Type="http://schemas.openxmlformats.org/officeDocument/2006/relationships/slide" Target="slides/slide993.xml"/><Relationship Id="rId1028" Type="http://schemas.openxmlformats.org/officeDocument/2006/relationships/slide" Target="slides/slide1027.xml"/><Relationship Id="rId1235" Type="http://schemas.openxmlformats.org/officeDocument/2006/relationships/slide" Target="slides/slide1234.xml"/><Relationship Id="rId202" Type="http://schemas.openxmlformats.org/officeDocument/2006/relationships/slide" Target="slides/slide201.xml"/><Relationship Id="rId244" Type="http://schemas.openxmlformats.org/officeDocument/2006/relationships/slide" Target="slides/slide243.xml"/><Relationship Id="rId647" Type="http://schemas.openxmlformats.org/officeDocument/2006/relationships/slide" Target="slides/slide646.xml"/><Relationship Id="rId689" Type="http://schemas.openxmlformats.org/officeDocument/2006/relationships/slide" Target="slides/slide688.xml"/><Relationship Id="rId854" Type="http://schemas.openxmlformats.org/officeDocument/2006/relationships/slide" Target="slides/slide853.xml"/><Relationship Id="rId896" Type="http://schemas.openxmlformats.org/officeDocument/2006/relationships/slide" Target="slides/slide895.xml"/><Relationship Id="rId1081" Type="http://schemas.openxmlformats.org/officeDocument/2006/relationships/slide" Target="slides/slide1080.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714" Type="http://schemas.openxmlformats.org/officeDocument/2006/relationships/slide" Target="slides/slide713.xml"/><Relationship Id="rId756" Type="http://schemas.openxmlformats.org/officeDocument/2006/relationships/slide" Target="slides/slide755.xml"/><Relationship Id="rId921" Type="http://schemas.openxmlformats.org/officeDocument/2006/relationships/slide" Target="slides/slide920.xml"/><Relationship Id="rId1137" Type="http://schemas.openxmlformats.org/officeDocument/2006/relationships/slide" Target="slides/slide1136.xml"/><Relationship Id="rId1179" Type="http://schemas.openxmlformats.org/officeDocument/2006/relationships/slide" Target="slides/slide1178.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798" Type="http://schemas.openxmlformats.org/officeDocument/2006/relationships/slide" Target="slides/slide797.xml"/><Relationship Id="rId963" Type="http://schemas.openxmlformats.org/officeDocument/2006/relationships/slide" Target="slides/slide962.xml"/><Relationship Id="rId1039" Type="http://schemas.openxmlformats.org/officeDocument/2006/relationships/slide" Target="slides/slide1038.xml"/><Relationship Id="rId1190" Type="http://schemas.openxmlformats.org/officeDocument/2006/relationships/slide" Target="slides/slide1189.xml"/><Relationship Id="rId1204" Type="http://schemas.openxmlformats.org/officeDocument/2006/relationships/slide" Target="slides/slide1203.xml"/><Relationship Id="rId1246" Type="http://schemas.openxmlformats.org/officeDocument/2006/relationships/notesMaster" Target="notesMasters/notesMaster1.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616" Type="http://schemas.openxmlformats.org/officeDocument/2006/relationships/slide" Target="slides/slide615.xml"/><Relationship Id="rId658" Type="http://schemas.openxmlformats.org/officeDocument/2006/relationships/slide" Target="slides/slide657.xml"/><Relationship Id="rId823" Type="http://schemas.openxmlformats.org/officeDocument/2006/relationships/slide" Target="slides/slide822.xml"/><Relationship Id="rId865" Type="http://schemas.openxmlformats.org/officeDocument/2006/relationships/slide" Target="slides/slide864.xml"/><Relationship Id="rId1050" Type="http://schemas.openxmlformats.org/officeDocument/2006/relationships/slide" Target="slides/slide1049.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725" Type="http://schemas.openxmlformats.org/officeDocument/2006/relationships/slide" Target="slides/slide724.xml"/><Relationship Id="rId932" Type="http://schemas.openxmlformats.org/officeDocument/2006/relationships/slide" Target="slides/slide931.xml"/><Relationship Id="rId1092" Type="http://schemas.openxmlformats.org/officeDocument/2006/relationships/slide" Target="slides/slide1091.xml"/><Relationship Id="rId1106" Type="http://schemas.openxmlformats.org/officeDocument/2006/relationships/slide" Target="slides/slide1105.xml"/><Relationship Id="rId1148" Type="http://schemas.openxmlformats.org/officeDocument/2006/relationships/slide" Target="slides/slide1147.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767" Type="http://schemas.openxmlformats.org/officeDocument/2006/relationships/slide" Target="slides/slide766.xml"/><Relationship Id="rId974" Type="http://schemas.openxmlformats.org/officeDocument/2006/relationships/slide" Target="slides/slide973.xml"/><Relationship Id="rId1008" Type="http://schemas.openxmlformats.org/officeDocument/2006/relationships/slide" Target="slides/slide1007.xml"/><Relationship Id="rId1215" Type="http://schemas.openxmlformats.org/officeDocument/2006/relationships/slide" Target="slides/slide1214.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slide" Target="slides/slide570.xml"/><Relationship Id="rId627" Type="http://schemas.openxmlformats.org/officeDocument/2006/relationships/slide" Target="slides/slide626.xml"/><Relationship Id="rId669" Type="http://schemas.openxmlformats.org/officeDocument/2006/relationships/slide" Target="slides/slide668.xml"/><Relationship Id="rId834" Type="http://schemas.openxmlformats.org/officeDocument/2006/relationships/slide" Target="slides/slide833.xml"/><Relationship Id="rId876" Type="http://schemas.openxmlformats.org/officeDocument/2006/relationships/slide" Target="slides/slide875.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680" Type="http://schemas.openxmlformats.org/officeDocument/2006/relationships/slide" Target="slides/slide679.xml"/><Relationship Id="rId736" Type="http://schemas.openxmlformats.org/officeDocument/2006/relationships/slide" Target="slides/slide735.xml"/><Relationship Id="rId901" Type="http://schemas.openxmlformats.org/officeDocument/2006/relationships/slide" Target="slides/slide900.xml"/><Relationship Id="rId1061" Type="http://schemas.openxmlformats.org/officeDocument/2006/relationships/slide" Target="slides/slide1060.xml"/><Relationship Id="rId1117" Type="http://schemas.openxmlformats.org/officeDocument/2006/relationships/slide" Target="slides/slide1116.xml"/><Relationship Id="rId1159" Type="http://schemas.openxmlformats.org/officeDocument/2006/relationships/slide" Target="slides/slide1158.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78" Type="http://schemas.openxmlformats.org/officeDocument/2006/relationships/slide" Target="slides/slide777.xml"/><Relationship Id="rId943" Type="http://schemas.openxmlformats.org/officeDocument/2006/relationships/slide" Target="slides/slide942.xml"/><Relationship Id="rId985" Type="http://schemas.openxmlformats.org/officeDocument/2006/relationships/slide" Target="slides/slide984.xml"/><Relationship Id="rId1019" Type="http://schemas.openxmlformats.org/officeDocument/2006/relationships/slide" Target="slides/slide1018.xml"/><Relationship Id="rId1170" Type="http://schemas.openxmlformats.org/officeDocument/2006/relationships/slide" Target="slides/slide1169.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638" Type="http://schemas.openxmlformats.org/officeDocument/2006/relationships/slide" Target="slides/slide637.xml"/><Relationship Id="rId803" Type="http://schemas.openxmlformats.org/officeDocument/2006/relationships/slide" Target="slides/slide802.xml"/><Relationship Id="rId845" Type="http://schemas.openxmlformats.org/officeDocument/2006/relationships/slide" Target="slides/slide844.xml"/><Relationship Id="rId1030" Type="http://schemas.openxmlformats.org/officeDocument/2006/relationships/slide" Target="slides/slide1029.xml"/><Relationship Id="rId1226" Type="http://schemas.openxmlformats.org/officeDocument/2006/relationships/slide" Target="slides/slide1225.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705" Type="http://schemas.openxmlformats.org/officeDocument/2006/relationships/slide" Target="slides/slide704.xml"/><Relationship Id="rId887" Type="http://schemas.openxmlformats.org/officeDocument/2006/relationships/slide" Target="slides/slide886.xml"/><Relationship Id="rId1072" Type="http://schemas.openxmlformats.org/officeDocument/2006/relationships/slide" Target="slides/slide1071.xml"/><Relationship Id="rId1128" Type="http://schemas.openxmlformats.org/officeDocument/2006/relationships/slide" Target="slides/slide1127.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691" Type="http://schemas.openxmlformats.org/officeDocument/2006/relationships/slide" Target="slides/slide690.xml"/><Relationship Id="rId747" Type="http://schemas.openxmlformats.org/officeDocument/2006/relationships/slide" Target="slides/slide746.xml"/><Relationship Id="rId789" Type="http://schemas.openxmlformats.org/officeDocument/2006/relationships/slide" Target="slides/slide788.xml"/><Relationship Id="rId912" Type="http://schemas.openxmlformats.org/officeDocument/2006/relationships/slide" Target="slides/slide911.xml"/><Relationship Id="rId954" Type="http://schemas.openxmlformats.org/officeDocument/2006/relationships/slide" Target="slides/slide953.xml"/><Relationship Id="rId996" Type="http://schemas.openxmlformats.org/officeDocument/2006/relationships/slide" Target="slides/slide995.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607" Type="http://schemas.openxmlformats.org/officeDocument/2006/relationships/slide" Target="slides/slide606.xml"/><Relationship Id="rId649" Type="http://schemas.openxmlformats.org/officeDocument/2006/relationships/slide" Target="slides/slide648.xml"/><Relationship Id="rId814" Type="http://schemas.openxmlformats.org/officeDocument/2006/relationships/slide" Target="slides/slide813.xml"/><Relationship Id="rId856" Type="http://schemas.openxmlformats.org/officeDocument/2006/relationships/slide" Target="slides/slide855.xml"/><Relationship Id="rId1181" Type="http://schemas.openxmlformats.org/officeDocument/2006/relationships/slide" Target="slides/slide1180.xml"/><Relationship Id="rId1237" Type="http://schemas.openxmlformats.org/officeDocument/2006/relationships/slide" Target="slides/slide1236.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660" Type="http://schemas.openxmlformats.org/officeDocument/2006/relationships/slide" Target="slides/slide659.xml"/><Relationship Id="rId898" Type="http://schemas.openxmlformats.org/officeDocument/2006/relationships/slide" Target="slides/slide897.xml"/><Relationship Id="rId1041" Type="http://schemas.openxmlformats.org/officeDocument/2006/relationships/slide" Target="slides/slide1040.xml"/><Relationship Id="rId1083" Type="http://schemas.openxmlformats.org/officeDocument/2006/relationships/slide" Target="slides/slide1082.xml"/><Relationship Id="rId1139" Type="http://schemas.openxmlformats.org/officeDocument/2006/relationships/slide" Target="slides/slide1138.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716" Type="http://schemas.openxmlformats.org/officeDocument/2006/relationships/slide" Target="slides/slide715.xml"/><Relationship Id="rId758" Type="http://schemas.openxmlformats.org/officeDocument/2006/relationships/slide" Target="slides/slide757.xml"/><Relationship Id="rId923" Type="http://schemas.openxmlformats.org/officeDocument/2006/relationships/slide" Target="slides/slide922.xml"/><Relationship Id="rId965" Type="http://schemas.openxmlformats.org/officeDocument/2006/relationships/slide" Target="slides/slide964.xml"/><Relationship Id="rId1150" Type="http://schemas.openxmlformats.org/officeDocument/2006/relationships/slide" Target="slides/slide1149.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618" Type="http://schemas.openxmlformats.org/officeDocument/2006/relationships/slide" Target="slides/slide617.xml"/><Relationship Id="rId825" Type="http://schemas.openxmlformats.org/officeDocument/2006/relationships/slide" Target="slides/slide824.xml"/><Relationship Id="rId1192" Type="http://schemas.openxmlformats.org/officeDocument/2006/relationships/slide" Target="slides/slide1191.xml"/><Relationship Id="rId1206" Type="http://schemas.openxmlformats.org/officeDocument/2006/relationships/slide" Target="slides/slide1205.xml"/><Relationship Id="rId1248" Type="http://schemas.openxmlformats.org/officeDocument/2006/relationships/viewProps" Target="viewProps.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867" Type="http://schemas.openxmlformats.org/officeDocument/2006/relationships/slide" Target="slides/slide866.xml"/><Relationship Id="rId1010" Type="http://schemas.openxmlformats.org/officeDocument/2006/relationships/slide" Target="slides/slide1009.xml"/><Relationship Id="rId1052" Type="http://schemas.openxmlformats.org/officeDocument/2006/relationships/slide" Target="slides/slide1051.xml"/><Relationship Id="rId1094" Type="http://schemas.openxmlformats.org/officeDocument/2006/relationships/slide" Target="slides/slide1093.xml"/><Relationship Id="rId1108" Type="http://schemas.openxmlformats.org/officeDocument/2006/relationships/slide" Target="slides/slide1107.xml"/><Relationship Id="rId299" Type="http://schemas.openxmlformats.org/officeDocument/2006/relationships/slide" Target="slides/slide298.xml"/><Relationship Id="rId727" Type="http://schemas.openxmlformats.org/officeDocument/2006/relationships/slide" Target="slides/slide726.xml"/><Relationship Id="rId934" Type="http://schemas.openxmlformats.org/officeDocument/2006/relationships/slide" Target="slides/slide933.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780" Type="http://schemas.openxmlformats.org/officeDocument/2006/relationships/slide" Target="slides/slide779.xml"/><Relationship Id="rId1217" Type="http://schemas.openxmlformats.org/officeDocument/2006/relationships/slide" Target="slides/slide1216.xml"/><Relationship Id="rId226" Type="http://schemas.openxmlformats.org/officeDocument/2006/relationships/slide" Target="slides/slide225.xml"/><Relationship Id="rId433" Type="http://schemas.openxmlformats.org/officeDocument/2006/relationships/slide" Target="slides/slide432.xml"/><Relationship Id="rId878" Type="http://schemas.openxmlformats.org/officeDocument/2006/relationships/slide" Target="slides/slide877.xml"/><Relationship Id="rId1063" Type="http://schemas.openxmlformats.org/officeDocument/2006/relationships/slide" Target="slides/slide1062.xml"/><Relationship Id="rId640" Type="http://schemas.openxmlformats.org/officeDocument/2006/relationships/slide" Target="slides/slide639.xml"/><Relationship Id="rId738" Type="http://schemas.openxmlformats.org/officeDocument/2006/relationships/slide" Target="slides/slide737.xml"/><Relationship Id="rId945" Type="http://schemas.openxmlformats.org/officeDocument/2006/relationships/slide" Target="slides/slide944.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805" Type="http://schemas.openxmlformats.org/officeDocument/2006/relationships/slide" Target="slides/slide804.xml"/><Relationship Id="rId1130" Type="http://schemas.openxmlformats.org/officeDocument/2006/relationships/slide" Target="slides/slide1129.xml"/><Relationship Id="rId1228" Type="http://schemas.openxmlformats.org/officeDocument/2006/relationships/slide" Target="slides/slide1227.xml"/><Relationship Id="rId5" Type="http://schemas.openxmlformats.org/officeDocument/2006/relationships/slide" Target="slides/slide4.xml"/><Relationship Id="rId237" Type="http://schemas.openxmlformats.org/officeDocument/2006/relationships/slide" Target="slides/slide236.xml"/><Relationship Id="rId791" Type="http://schemas.openxmlformats.org/officeDocument/2006/relationships/slide" Target="slides/slide790.xml"/><Relationship Id="rId889" Type="http://schemas.openxmlformats.org/officeDocument/2006/relationships/slide" Target="slides/slide888.xml"/><Relationship Id="rId1074" Type="http://schemas.openxmlformats.org/officeDocument/2006/relationships/slide" Target="slides/slide1073.xml"/><Relationship Id="rId444" Type="http://schemas.openxmlformats.org/officeDocument/2006/relationships/slide" Target="slides/slide443.xml"/><Relationship Id="rId651" Type="http://schemas.openxmlformats.org/officeDocument/2006/relationships/slide" Target="slides/slide650.xml"/><Relationship Id="rId749" Type="http://schemas.openxmlformats.org/officeDocument/2006/relationships/slide" Target="slides/slide748.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956" Type="http://schemas.openxmlformats.org/officeDocument/2006/relationships/slide" Target="slides/slide955.xml"/><Relationship Id="rId1141" Type="http://schemas.openxmlformats.org/officeDocument/2006/relationships/slide" Target="slides/slide1140.xml"/><Relationship Id="rId1239" Type="http://schemas.openxmlformats.org/officeDocument/2006/relationships/slide" Target="slides/slide1238.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816" Type="http://schemas.openxmlformats.org/officeDocument/2006/relationships/slide" Target="slides/slide815.xml"/><Relationship Id="rId1001" Type="http://schemas.openxmlformats.org/officeDocument/2006/relationships/slide" Target="slides/slide1000.xml"/><Relationship Id="rId248" Type="http://schemas.openxmlformats.org/officeDocument/2006/relationships/slide" Target="slides/slide247.xml"/><Relationship Id="rId455" Type="http://schemas.openxmlformats.org/officeDocument/2006/relationships/slide" Target="slides/slide454.xml"/><Relationship Id="rId662" Type="http://schemas.openxmlformats.org/officeDocument/2006/relationships/slide" Target="slides/slide661.xml"/><Relationship Id="rId1085" Type="http://schemas.openxmlformats.org/officeDocument/2006/relationships/slide" Target="slides/slide108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7" Type="http://schemas.openxmlformats.org/officeDocument/2006/relationships/slide" Target="slides/slide966.xml"/><Relationship Id="rId1152" Type="http://schemas.openxmlformats.org/officeDocument/2006/relationships/slide" Target="slides/slide115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827" Type="http://schemas.openxmlformats.org/officeDocument/2006/relationships/slide" Target="slides/slide826.xml"/><Relationship Id="rId1012" Type="http://schemas.openxmlformats.org/officeDocument/2006/relationships/slide" Target="slides/slide1011.xml"/><Relationship Id="rId259" Type="http://schemas.openxmlformats.org/officeDocument/2006/relationships/slide" Target="slides/slide258.xml"/><Relationship Id="rId466" Type="http://schemas.openxmlformats.org/officeDocument/2006/relationships/slide" Target="slides/slide465.xml"/><Relationship Id="rId673" Type="http://schemas.openxmlformats.org/officeDocument/2006/relationships/slide" Target="slides/slide672.xml"/><Relationship Id="rId880" Type="http://schemas.openxmlformats.org/officeDocument/2006/relationships/slide" Target="slides/slide879.xml"/><Relationship Id="rId1096" Type="http://schemas.openxmlformats.org/officeDocument/2006/relationships/slide" Target="slides/slide1095.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978" Type="http://schemas.openxmlformats.org/officeDocument/2006/relationships/slide" Target="slides/slide977.xml"/><Relationship Id="rId1163" Type="http://schemas.openxmlformats.org/officeDocument/2006/relationships/slide" Target="slides/slide1162.xml"/><Relationship Id="rId740" Type="http://schemas.openxmlformats.org/officeDocument/2006/relationships/slide" Target="slides/slide739.xml"/><Relationship Id="rId838" Type="http://schemas.openxmlformats.org/officeDocument/2006/relationships/slide" Target="slides/slide837.xml"/><Relationship Id="rId1023" Type="http://schemas.openxmlformats.org/officeDocument/2006/relationships/slide" Target="slides/slide1022.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684" Type="http://schemas.openxmlformats.org/officeDocument/2006/relationships/slide" Target="slides/slide683.xml"/><Relationship Id="rId1230" Type="http://schemas.openxmlformats.org/officeDocument/2006/relationships/slide" Target="slides/slide1229.xml"/><Relationship Id="rId337" Type="http://schemas.openxmlformats.org/officeDocument/2006/relationships/slide" Target="slides/slide336.xml"/><Relationship Id="rId891" Type="http://schemas.openxmlformats.org/officeDocument/2006/relationships/slide" Target="slides/slide890.xml"/><Relationship Id="rId905" Type="http://schemas.openxmlformats.org/officeDocument/2006/relationships/slide" Target="slides/slide904.xml"/><Relationship Id="rId989" Type="http://schemas.openxmlformats.org/officeDocument/2006/relationships/slide" Target="slides/slide988.xml"/><Relationship Id="rId34" Type="http://schemas.openxmlformats.org/officeDocument/2006/relationships/slide" Target="slides/slide33.xml"/><Relationship Id="rId544" Type="http://schemas.openxmlformats.org/officeDocument/2006/relationships/slide" Target="slides/slide543.xml"/><Relationship Id="rId751" Type="http://schemas.openxmlformats.org/officeDocument/2006/relationships/slide" Target="slides/slide750.xml"/><Relationship Id="rId849" Type="http://schemas.openxmlformats.org/officeDocument/2006/relationships/slide" Target="slides/slide848.xml"/><Relationship Id="rId1174" Type="http://schemas.openxmlformats.org/officeDocument/2006/relationships/slide" Target="slides/slide1173.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1034" Type="http://schemas.openxmlformats.org/officeDocument/2006/relationships/slide" Target="slides/slide1033.xml"/><Relationship Id="rId1241" Type="http://schemas.openxmlformats.org/officeDocument/2006/relationships/slide" Target="slides/slide1240.xml"/><Relationship Id="rId250" Type="http://schemas.openxmlformats.org/officeDocument/2006/relationships/slide" Target="slides/slide249.xml"/><Relationship Id="rId488" Type="http://schemas.openxmlformats.org/officeDocument/2006/relationships/slide" Target="slides/slide487.xml"/><Relationship Id="rId695" Type="http://schemas.openxmlformats.org/officeDocument/2006/relationships/slide" Target="slides/slide694.xml"/><Relationship Id="rId709" Type="http://schemas.openxmlformats.org/officeDocument/2006/relationships/slide" Target="slides/slide708.xml"/><Relationship Id="rId916" Type="http://schemas.openxmlformats.org/officeDocument/2006/relationships/slide" Target="slides/slide915.xml"/><Relationship Id="rId1101" Type="http://schemas.openxmlformats.org/officeDocument/2006/relationships/slide" Target="slides/slide1100.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762" Type="http://schemas.openxmlformats.org/officeDocument/2006/relationships/slide" Target="slides/slide761.xml"/><Relationship Id="rId1185" Type="http://schemas.openxmlformats.org/officeDocument/2006/relationships/slide" Target="slides/slide1184.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slide" Target="slides/slide621.xml"/><Relationship Id="rId1045" Type="http://schemas.openxmlformats.org/officeDocument/2006/relationships/slide" Target="slides/slide1044.xml"/><Relationship Id="rId261" Type="http://schemas.openxmlformats.org/officeDocument/2006/relationships/slide" Target="slides/slide260.xml"/><Relationship Id="rId499" Type="http://schemas.openxmlformats.org/officeDocument/2006/relationships/slide" Target="slides/slide498.xml"/><Relationship Id="rId927" Type="http://schemas.openxmlformats.org/officeDocument/2006/relationships/slide" Target="slides/slide926.xml"/><Relationship Id="rId1112" Type="http://schemas.openxmlformats.org/officeDocument/2006/relationships/slide" Target="slides/slide1111.xml"/><Relationship Id="rId56" Type="http://schemas.openxmlformats.org/officeDocument/2006/relationships/slide" Target="slides/slide55.xml"/><Relationship Id="rId359" Type="http://schemas.openxmlformats.org/officeDocument/2006/relationships/slide" Target="slides/slide358.xml"/><Relationship Id="rId566" Type="http://schemas.openxmlformats.org/officeDocument/2006/relationships/slide" Target="slides/slide565.xml"/><Relationship Id="rId773" Type="http://schemas.openxmlformats.org/officeDocument/2006/relationships/slide" Target="slides/slide772.xml"/><Relationship Id="rId1196" Type="http://schemas.openxmlformats.org/officeDocument/2006/relationships/slide" Target="slides/slide1195.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33" Type="http://schemas.openxmlformats.org/officeDocument/2006/relationships/slide" Target="slides/slide632.xml"/><Relationship Id="rId980" Type="http://schemas.openxmlformats.org/officeDocument/2006/relationships/slide" Target="slides/slide979.xml"/><Relationship Id="rId1056" Type="http://schemas.openxmlformats.org/officeDocument/2006/relationships/slide" Target="slides/slide1055.xml"/><Relationship Id="rId840" Type="http://schemas.openxmlformats.org/officeDocument/2006/relationships/slide" Target="slides/slide839.xml"/><Relationship Id="rId938" Type="http://schemas.openxmlformats.org/officeDocument/2006/relationships/slide" Target="slides/slide937.xml"/><Relationship Id="rId67" Type="http://schemas.openxmlformats.org/officeDocument/2006/relationships/slide" Target="slides/slide66.xml"/><Relationship Id="rId272" Type="http://schemas.openxmlformats.org/officeDocument/2006/relationships/slide" Target="slides/slide271.xml"/><Relationship Id="rId577" Type="http://schemas.openxmlformats.org/officeDocument/2006/relationships/slide" Target="slides/slide576.xml"/><Relationship Id="rId700" Type="http://schemas.openxmlformats.org/officeDocument/2006/relationships/slide" Target="slides/slide699.xml"/><Relationship Id="rId1123" Type="http://schemas.openxmlformats.org/officeDocument/2006/relationships/slide" Target="slides/slide1122.xml"/><Relationship Id="rId132" Type="http://schemas.openxmlformats.org/officeDocument/2006/relationships/slide" Target="slides/slide131.xml"/><Relationship Id="rId784" Type="http://schemas.openxmlformats.org/officeDocument/2006/relationships/slide" Target="slides/slide783.xml"/><Relationship Id="rId991" Type="http://schemas.openxmlformats.org/officeDocument/2006/relationships/slide" Target="slides/slide990.xml"/><Relationship Id="rId1067" Type="http://schemas.openxmlformats.org/officeDocument/2006/relationships/slide" Target="slides/slide1066.xml"/><Relationship Id="rId437" Type="http://schemas.openxmlformats.org/officeDocument/2006/relationships/slide" Target="slides/slide436.xml"/><Relationship Id="rId644" Type="http://schemas.openxmlformats.org/officeDocument/2006/relationships/slide" Target="slides/slide643.xml"/><Relationship Id="rId851" Type="http://schemas.openxmlformats.org/officeDocument/2006/relationships/slide" Target="slides/slide850.xml"/><Relationship Id="rId283" Type="http://schemas.openxmlformats.org/officeDocument/2006/relationships/slide" Target="slides/slide282.xml"/><Relationship Id="rId490" Type="http://schemas.openxmlformats.org/officeDocument/2006/relationships/slide" Target="slides/slide489.xml"/><Relationship Id="rId504" Type="http://schemas.openxmlformats.org/officeDocument/2006/relationships/slide" Target="slides/slide503.xml"/><Relationship Id="rId711" Type="http://schemas.openxmlformats.org/officeDocument/2006/relationships/slide" Target="slides/slide710.xml"/><Relationship Id="rId949" Type="http://schemas.openxmlformats.org/officeDocument/2006/relationships/slide" Target="slides/slide948.xml"/><Relationship Id="rId1134" Type="http://schemas.openxmlformats.org/officeDocument/2006/relationships/slide" Target="slides/slide1133.xml"/><Relationship Id="rId78" Type="http://schemas.openxmlformats.org/officeDocument/2006/relationships/slide" Target="slides/slide77.xml"/><Relationship Id="rId143" Type="http://schemas.openxmlformats.org/officeDocument/2006/relationships/slide" Target="slides/slide142.xml"/><Relationship Id="rId350" Type="http://schemas.openxmlformats.org/officeDocument/2006/relationships/slide" Target="slides/slide349.xml"/><Relationship Id="rId588" Type="http://schemas.openxmlformats.org/officeDocument/2006/relationships/slide" Target="slides/slide587.xml"/><Relationship Id="rId795" Type="http://schemas.openxmlformats.org/officeDocument/2006/relationships/slide" Target="slides/slide794.xml"/><Relationship Id="rId809" Type="http://schemas.openxmlformats.org/officeDocument/2006/relationships/slide" Target="slides/slide808.xml"/><Relationship Id="rId1201" Type="http://schemas.openxmlformats.org/officeDocument/2006/relationships/slide" Target="slides/slide1200.xml"/><Relationship Id="rId9" Type="http://schemas.openxmlformats.org/officeDocument/2006/relationships/slide" Target="slides/slide8.xml"/><Relationship Id="rId210" Type="http://schemas.openxmlformats.org/officeDocument/2006/relationships/slide" Target="slides/slide209.xml"/><Relationship Id="rId448" Type="http://schemas.openxmlformats.org/officeDocument/2006/relationships/slide" Target="slides/slide447.xml"/><Relationship Id="rId655" Type="http://schemas.openxmlformats.org/officeDocument/2006/relationships/slide" Target="slides/slide654.xml"/><Relationship Id="rId862" Type="http://schemas.openxmlformats.org/officeDocument/2006/relationships/slide" Target="slides/slide861.xml"/><Relationship Id="rId1078" Type="http://schemas.openxmlformats.org/officeDocument/2006/relationships/slide" Target="slides/slide1077.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722" Type="http://schemas.openxmlformats.org/officeDocument/2006/relationships/slide" Target="slides/slide721.xml"/><Relationship Id="rId1145" Type="http://schemas.openxmlformats.org/officeDocument/2006/relationships/slide" Target="slides/slide1144.xml"/><Relationship Id="rId89" Type="http://schemas.openxmlformats.org/officeDocument/2006/relationships/slide" Target="slides/slide88.xml"/><Relationship Id="rId154" Type="http://schemas.openxmlformats.org/officeDocument/2006/relationships/slide" Target="slides/slide153.xml"/><Relationship Id="rId361" Type="http://schemas.openxmlformats.org/officeDocument/2006/relationships/slide" Target="slides/slide360.xml"/><Relationship Id="rId599" Type="http://schemas.openxmlformats.org/officeDocument/2006/relationships/slide" Target="slides/slide598.xml"/><Relationship Id="rId1005" Type="http://schemas.openxmlformats.org/officeDocument/2006/relationships/slide" Target="slides/slide1004.xml"/><Relationship Id="rId1212" Type="http://schemas.openxmlformats.org/officeDocument/2006/relationships/slide" Target="slides/slide1211.xml"/><Relationship Id="rId459" Type="http://schemas.openxmlformats.org/officeDocument/2006/relationships/slide" Target="slides/slide458.xml"/><Relationship Id="rId666" Type="http://schemas.openxmlformats.org/officeDocument/2006/relationships/slide" Target="slides/slide665.xml"/><Relationship Id="rId873" Type="http://schemas.openxmlformats.org/officeDocument/2006/relationships/slide" Target="slides/slide872.xml"/><Relationship Id="rId1089" Type="http://schemas.openxmlformats.org/officeDocument/2006/relationships/slide" Target="slides/slide1088.xml"/><Relationship Id="rId16" Type="http://schemas.openxmlformats.org/officeDocument/2006/relationships/slide" Target="slides/slide15.xml"/><Relationship Id="rId221" Type="http://schemas.openxmlformats.org/officeDocument/2006/relationships/slide" Target="slides/slide220.xml"/><Relationship Id="rId319" Type="http://schemas.openxmlformats.org/officeDocument/2006/relationships/slide" Target="slides/slide318.xml"/><Relationship Id="rId526" Type="http://schemas.openxmlformats.org/officeDocument/2006/relationships/slide" Target="slides/slide525.xml"/><Relationship Id="rId1156" Type="http://schemas.openxmlformats.org/officeDocument/2006/relationships/slide" Target="slides/slide1155.xml"/><Relationship Id="rId733" Type="http://schemas.openxmlformats.org/officeDocument/2006/relationships/slide" Target="slides/slide732.xml"/><Relationship Id="rId940" Type="http://schemas.openxmlformats.org/officeDocument/2006/relationships/slide" Target="slides/slide939.xml"/><Relationship Id="rId1016" Type="http://schemas.openxmlformats.org/officeDocument/2006/relationships/slide" Target="slides/slide1015.xml"/><Relationship Id="rId165" Type="http://schemas.openxmlformats.org/officeDocument/2006/relationships/slide" Target="slides/slide164.xml"/><Relationship Id="rId372" Type="http://schemas.openxmlformats.org/officeDocument/2006/relationships/slide" Target="slides/slide371.xml"/><Relationship Id="rId677" Type="http://schemas.openxmlformats.org/officeDocument/2006/relationships/slide" Target="slides/slide676.xml"/><Relationship Id="rId800" Type="http://schemas.openxmlformats.org/officeDocument/2006/relationships/slide" Target="slides/slide799.xml"/><Relationship Id="rId1223" Type="http://schemas.openxmlformats.org/officeDocument/2006/relationships/slide" Target="slides/slide1222.xml"/><Relationship Id="rId232" Type="http://schemas.openxmlformats.org/officeDocument/2006/relationships/slide" Target="slides/slide231.xml"/><Relationship Id="rId884" Type="http://schemas.openxmlformats.org/officeDocument/2006/relationships/slide" Target="slides/slide883.xml"/><Relationship Id="rId27" Type="http://schemas.openxmlformats.org/officeDocument/2006/relationships/slide" Target="slides/slide26.xml"/><Relationship Id="rId537" Type="http://schemas.openxmlformats.org/officeDocument/2006/relationships/slide" Target="slides/slide536.xml"/><Relationship Id="rId744" Type="http://schemas.openxmlformats.org/officeDocument/2006/relationships/slide" Target="slides/slide743.xml"/><Relationship Id="rId951" Type="http://schemas.openxmlformats.org/officeDocument/2006/relationships/slide" Target="slides/slide950.xml"/><Relationship Id="rId1167" Type="http://schemas.openxmlformats.org/officeDocument/2006/relationships/slide" Target="slides/slide1166.xml"/><Relationship Id="rId80" Type="http://schemas.openxmlformats.org/officeDocument/2006/relationships/slide" Target="slides/slide79.xml"/><Relationship Id="rId176" Type="http://schemas.openxmlformats.org/officeDocument/2006/relationships/slide" Target="slides/slide175.xml"/><Relationship Id="rId383" Type="http://schemas.openxmlformats.org/officeDocument/2006/relationships/slide" Target="slides/slide382.xml"/><Relationship Id="rId590" Type="http://schemas.openxmlformats.org/officeDocument/2006/relationships/slide" Target="slides/slide589.xml"/><Relationship Id="rId604" Type="http://schemas.openxmlformats.org/officeDocument/2006/relationships/slide" Target="slides/slide603.xml"/><Relationship Id="rId811" Type="http://schemas.openxmlformats.org/officeDocument/2006/relationships/slide" Target="slides/slide810.xml"/><Relationship Id="rId1027" Type="http://schemas.openxmlformats.org/officeDocument/2006/relationships/slide" Target="slides/slide1026.xml"/><Relationship Id="rId1234" Type="http://schemas.openxmlformats.org/officeDocument/2006/relationships/slide" Target="slides/slide1233.xml"/><Relationship Id="rId243" Type="http://schemas.openxmlformats.org/officeDocument/2006/relationships/slide" Target="slides/slide242.xml"/><Relationship Id="rId450" Type="http://schemas.openxmlformats.org/officeDocument/2006/relationships/slide" Target="slides/slide449.xml"/><Relationship Id="rId688" Type="http://schemas.openxmlformats.org/officeDocument/2006/relationships/slide" Target="slides/slide687.xml"/><Relationship Id="rId895" Type="http://schemas.openxmlformats.org/officeDocument/2006/relationships/slide" Target="slides/slide894.xml"/><Relationship Id="rId909" Type="http://schemas.openxmlformats.org/officeDocument/2006/relationships/slide" Target="slides/slide908.xml"/><Relationship Id="rId1080" Type="http://schemas.openxmlformats.org/officeDocument/2006/relationships/slide" Target="slides/slide1079.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548" Type="http://schemas.openxmlformats.org/officeDocument/2006/relationships/slide" Target="slides/slide547.xml"/><Relationship Id="rId755" Type="http://schemas.openxmlformats.org/officeDocument/2006/relationships/slide" Target="slides/slide754.xml"/><Relationship Id="rId962" Type="http://schemas.openxmlformats.org/officeDocument/2006/relationships/slide" Target="slides/slide961.xml"/><Relationship Id="rId1178" Type="http://schemas.openxmlformats.org/officeDocument/2006/relationships/slide" Target="slides/slide1177.xml"/><Relationship Id="rId91" Type="http://schemas.openxmlformats.org/officeDocument/2006/relationships/slide" Target="slides/slide90.xml"/><Relationship Id="rId187" Type="http://schemas.openxmlformats.org/officeDocument/2006/relationships/slide" Target="slides/slide186.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822" Type="http://schemas.openxmlformats.org/officeDocument/2006/relationships/slide" Target="slides/slide821.xml"/><Relationship Id="rId1038" Type="http://schemas.openxmlformats.org/officeDocument/2006/relationships/slide" Target="slides/slide1037.xml"/><Relationship Id="rId1245" Type="http://schemas.openxmlformats.org/officeDocument/2006/relationships/slide" Target="slides/slide1244.xml"/><Relationship Id="rId254" Type="http://schemas.openxmlformats.org/officeDocument/2006/relationships/slide" Target="slides/slide253.xml"/><Relationship Id="rId699" Type="http://schemas.openxmlformats.org/officeDocument/2006/relationships/slide" Target="slides/slide698.xml"/><Relationship Id="rId1091" Type="http://schemas.openxmlformats.org/officeDocument/2006/relationships/slide" Target="slides/slide1090.xml"/><Relationship Id="rId1105" Type="http://schemas.openxmlformats.org/officeDocument/2006/relationships/slide" Target="slides/slide1104.xml"/><Relationship Id="rId49" Type="http://schemas.openxmlformats.org/officeDocument/2006/relationships/slide" Target="slides/slide48.xml"/><Relationship Id="rId114" Type="http://schemas.openxmlformats.org/officeDocument/2006/relationships/slide" Target="slides/slide113.xml"/><Relationship Id="rId461" Type="http://schemas.openxmlformats.org/officeDocument/2006/relationships/slide" Target="slides/slide460.xml"/><Relationship Id="rId559" Type="http://schemas.openxmlformats.org/officeDocument/2006/relationships/slide" Target="slides/slide558.xml"/><Relationship Id="rId766" Type="http://schemas.openxmlformats.org/officeDocument/2006/relationships/slide" Target="slides/slide765.xml"/><Relationship Id="rId1189" Type="http://schemas.openxmlformats.org/officeDocument/2006/relationships/slide" Target="slides/slide1188.xml"/><Relationship Id="rId198" Type="http://schemas.openxmlformats.org/officeDocument/2006/relationships/slide" Target="slides/slide197.xml"/><Relationship Id="rId321" Type="http://schemas.openxmlformats.org/officeDocument/2006/relationships/slide" Target="slides/slide320.xml"/><Relationship Id="rId419" Type="http://schemas.openxmlformats.org/officeDocument/2006/relationships/slide" Target="slides/slide418.xml"/><Relationship Id="rId626" Type="http://schemas.openxmlformats.org/officeDocument/2006/relationships/slide" Target="slides/slide625.xml"/><Relationship Id="rId973" Type="http://schemas.openxmlformats.org/officeDocument/2006/relationships/slide" Target="slides/slide972.xml"/><Relationship Id="rId1049" Type="http://schemas.openxmlformats.org/officeDocument/2006/relationships/slide" Target="slides/slide1048.xml"/><Relationship Id="rId833" Type="http://schemas.openxmlformats.org/officeDocument/2006/relationships/slide" Target="slides/slide832.xml"/><Relationship Id="rId1116" Type="http://schemas.openxmlformats.org/officeDocument/2006/relationships/slide" Target="slides/slide1115.xml"/><Relationship Id="rId265" Type="http://schemas.openxmlformats.org/officeDocument/2006/relationships/slide" Target="slides/slide264.xml"/><Relationship Id="rId472" Type="http://schemas.openxmlformats.org/officeDocument/2006/relationships/slide" Target="slides/slide471.xml"/><Relationship Id="rId900" Type="http://schemas.openxmlformats.org/officeDocument/2006/relationships/slide" Target="slides/slide899.xml"/><Relationship Id="rId125" Type="http://schemas.openxmlformats.org/officeDocument/2006/relationships/slide" Target="slides/slide124.xml"/><Relationship Id="rId332" Type="http://schemas.openxmlformats.org/officeDocument/2006/relationships/slide" Target="slides/slide331.xml"/><Relationship Id="rId777" Type="http://schemas.openxmlformats.org/officeDocument/2006/relationships/slide" Target="slides/slide776.xml"/><Relationship Id="rId984" Type="http://schemas.openxmlformats.org/officeDocument/2006/relationships/slide" Target="slides/slide983.xml"/><Relationship Id="rId637" Type="http://schemas.openxmlformats.org/officeDocument/2006/relationships/slide" Target="slides/slide636.xml"/><Relationship Id="rId844" Type="http://schemas.openxmlformats.org/officeDocument/2006/relationships/slide" Target="slides/slide843.xml"/><Relationship Id="rId276" Type="http://schemas.openxmlformats.org/officeDocument/2006/relationships/slide" Target="slides/slide275.xml"/><Relationship Id="rId483" Type="http://schemas.openxmlformats.org/officeDocument/2006/relationships/slide" Target="slides/slide482.xml"/><Relationship Id="rId690" Type="http://schemas.openxmlformats.org/officeDocument/2006/relationships/slide" Target="slides/slide689.xml"/><Relationship Id="rId704" Type="http://schemas.openxmlformats.org/officeDocument/2006/relationships/slide" Target="slides/slide703.xml"/><Relationship Id="rId911" Type="http://schemas.openxmlformats.org/officeDocument/2006/relationships/slide" Target="slides/slide910.xml"/><Relationship Id="rId1127" Type="http://schemas.openxmlformats.org/officeDocument/2006/relationships/slide" Target="slides/slide1126.xml"/><Relationship Id="rId40" Type="http://schemas.openxmlformats.org/officeDocument/2006/relationships/slide" Target="slides/slide39.xml"/><Relationship Id="rId136" Type="http://schemas.openxmlformats.org/officeDocument/2006/relationships/slide" Target="slides/slide135.xml"/><Relationship Id="rId343" Type="http://schemas.openxmlformats.org/officeDocument/2006/relationships/slide" Target="slides/slide342.xml"/><Relationship Id="rId550" Type="http://schemas.openxmlformats.org/officeDocument/2006/relationships/slide" Target="slides/slide549.xml"/><Relationship Id="rId788" Type="http://schemas.openxmlformats.org/officeDocument/2006/relationships/slide" Target="slides/slide787.xml"/><Relationship Id="rId995" Type="http://schemas.openxmlformats.org/officeDocument/2006/relationships/slide" Target="slides/slide994.xml"/><Relationship Id="rId1180" Type="http://schemas.openxmlformats.org/officeDocument/2006/relationships/slide" Target="slides/slide1179.xml"/><Relationship Id="rId203" Type="http://schemas.openxmlformats.org/officeDocument/2006/relationships/slide" Target="slides/slide202.xml"/><Relationship Id="rId648" Type="http://schemas.openxmlformats.org/officeDocument/2006/relationships/slide" Target="slides/slide647.xml"/><Relationship Id="rId855" Type="http://schemas.openxmlformats.org/officeDocument/2006/relationships/slide" Target="slides/slide854.xml"/><Relationship Id="rId1040" Type="http://schemas.openxmlformats.org/officeDocument/2006/relationships/slide" Target="slides/slide1039.xml"/><Relationship Id="rId287" Type="http://schemas.openxmlformats.org/officeDocument/2006/relationships/slide" Target="slides/slide286.xml"/><Relationship Id="rId410" Type="http://schemas.openxmlformats.org/officeDocument/2006/relationships/slide" Target="slides/slide409.xml"/><Relationship Id="rId494" Type="http://schemas.openxmlformats.org/officeDocument/2006/relationships/slide" Target="slides/slide493.xml"/><Relationship Id="rId508" Type="http://schemas.openxmlformats.org/officeDocument/2006/relationships/slide" Target="slides/slide507.xml"/><Relationship Id="rId715" Type="http://schemas.openxmlformats.org/officeDocument/2006/relationships/slide" Target="slides/slide714.xml"/><Relationship Id="rId922" Type="http://schemas.openxmlformats.org/officeDocument/2006/relationships/slide" Target="slides/slide921.xml"/><Relationship Id="rId1138" Type="http://schemas.openxmlformats.org/officeDocument/2006/relationships/slide" Target="slides/slide1137.xml"/><Relationship Id="rId147" Type="http://schemas.openxmlformats.org/officeDocument/2006/relationships/slide" Target="slides/slide146.xml"/><Relationship Id="rId354" Type="http://schemas.openxmlformats.org/officeDocument/2006/relationships/slide" Target="slides/slide353.xml"/><Relationship Id="rId799" Type="http://schemas.openxmlformats.org/officeDocument/2006/relationships/slide" Target="slides/slide798.xml"/><Relationship Id="rId1191" Type="http://schemas.openxmlformats.org/officeDocument/2006/relationships/slide" Target="slides/slide1190.xml"/><Relationship Id="rId1205" Type="http://schemas.openxmlformats.org/officeDocument/2006/relationships/slide" Target="slides/slide1204.xml"/><Relationship Id="rId51" Type="http://schemas.openxmlformats.org/officeDocument/2006/relationships/slide" Target="slides/slide50.xml"/><Relationship Id="rId561" Type="http://schemas.openxmlformats.org/officeDocument/2006/relationships/slide" Target="slides/slide560.xml"/><Relationship Id="rId659" Type="http://schemas.openxmlformats.org/officeDocument/2006/relationships/slide" Target="slides/slide658.xml"/><Relationship Id="rId866" Type="http://schemas.openxmlformats.org/officeDocument/2006/relationships/slide" Target="slides/slide865.xml"/><Relationship Id="rId214" Type="http://schemas.openxmlformats.org/officeDocument/2006/relationships/slide" Target="slides/slide213.xml"/><Relationship Id="rId298" Type="http://schemas.openxmlformats.org/officeDocument/2006/relationships/slide" Target="slides/slide297.xml"/><Relationship Id="rId421" Type="http://schemas.openxmlformats.org/officeDocument/2006/relationships/slide" Target="slides/slide420.xml"/><Relationship Id="rId519" Type="http://schemas.openxmlformats.org/officeDocument/2006/relationships/slide" Target="slides/slide518.xml"/><Relationship Id="rId1051" Type="http://schemas.openxmlformats.org/officeDocument/2006/relationships/slide" Target="slides/slide1050.xml"/><Relationship Id="rId1149" Type="http://schemas.openxmlformats.org/officeDocument/2006/relationships/slide" Target="slides/slide1148.xml"/><Relationship Id="rId158" Type="http://schemas.openxmlformats.org/officeDocument/2006/relationships/slide" Target="slides/slide157.xml"/><Relationship Id="rId726" Type="http://schemas.openxmlformats.org/officeDocument/2006/relationships/slide" Target="slides/slide725.xml"/><Relationship Id="rId933" Type="http://schemas.openxmlformats.org/officeDocument/2006/relationships/slide" Target="slides/slide932.xml"/><Relationship Id="rId1009" Type="http://schemas.openxmlformats.org/officeDocument/2006/relationships/slide" Target="slides/slide1008.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1216" Type="http://schemas.openxmlformats.org/officeDocument/2006/relationships/slide" Target="slides/slide1215.xml"/><Relationship Id="rId225" Type="http://schemas.openxmlformats.org/officeDocument/2006/relationships/slide" Target="slides/slide224.xml"/><Relationship Id="rId432" Type="http://schemas.openxmlformats.org/officeDocument/2006/relationships/slide" Target="slides/slide431.xml"/><Relationship Id="rId877" Type="http://schemas.openxmlformats.org/officeDocument/2006/relationships/slide" Target="slides/slide876.xml"/><Relationship Id="rId1062" Type="http://schemas.openxmlformats.org/officeDocument/2006/relationships/slide" Target="slides/slide1061.xml"/><Relationship Id="rId737" Type="http://schemas.openxmlformats.org/officeDocument/2006/relationships/slide" Target="slides/slide736.xml"/><Relationship Id="rId944" Type="http://schemas.openxmlformats.org/officeDocument/2006/relationships/slide" Target="slides/slide943.xml"/><Relationship Id="rId73" Type="http://schemas.openxmlformats.org/officeDocument/2006/relationships/slide" Target="slides/slide72.xml"/><Relationship Id="rId169" Type="http://schemas.openxmlformats.org/officeDocument/2006/relationships/slide" Target="slides/slide168.xml"/><Relationship Id="rId376" Type="http://schemas.openxmlformats.org/officeDocument/2006/relationships/slide" Target="slides/slide375.xml"/><Relationship Id="rId583" Type="http://schemas.openxmlformats.org/officeDocument/2006/relationships/slide" Target="slides/slide582.xml"/><Relationship Id="rId790" Type="http://schemas.openxmlformats.org/officeDocument/2006/relationships/slide" Target="slides/slide789.xml"/><Relationship Id="rId804" Type="http://schemas.openxmlformats.org/officeDocument/2006/relationships/slide" Target="slides/slide803.xml"/><Relationship Id="rId1227" Type="http://schemas.openxmlformats.org/officeDocument/2006/relationships/slide" Target="slides/slide1226.xml"/><Relationship Id="rId4" Type="http://schemas.openxmlformats.org/officeDocument/2006/relationships/slide" Target="slides/slide3.xml"/><Relationship Id="rId236" Type="http://schemas.openxmlformats.org/officeDocument/2006/relationships/slide" Target="slides/slide235.xml"/><Relationship Id="rId443" Type="http://schemas.openxmlformats.org/officeDocument/2006/relationships/slide" Target="slides/slide442.xml"/><Relationship Id="rId650" Type="http://schemas.openxmlformats.org/officeDocument/2006/relationships/slide" Target="slides/slide649.xml"/><Relationship Id="rId888" Type="http://schemas.openxmlformats.org/officeDocument/2006/relationships/slide" Target="slides/slide887.xml"/><Relationship Id="rId1073" Type="http://schemas.openxmlformats.org/officeDocument/2006/relationships/slide" Target="slides/slide1072.xml"/><Relationship Id="rId303" Type="http://schemas.openxmlformats.org/officeDocument/2006/relationships/slide" Target="slides/slide302.xml"/><Relationship Id="rId748" Type="http://schemas.openxmlformats.org/officeDocument/2006/relationships/slide" Target="slides/slide747.xml"/><Relationship Id="rId955" Type="http://schemas.openxmlformats.org/officeDocument/2006/relationships/slide" Target="slides/slide954.xml"/><Relationship Id="rId1140" Type="http://schemas.openxmlformats.org/officeDocument/2006/relationships/slide" Target="slides/slide1139.xml"/><Relationship Id="rId84" Type="http://schemas.openxmlformats.org/officeDocument/2006/relationships/slide" Target="slides/slide83.xml"/><Relationship Id="rId387" Type="http://schemas.openxmlformats.org/officeDocument/2006/relationships/slide" Target="slides/slide386.xml"/><Relationship Id="rId510" Type="http://schemas.openxmlformats.org/officeDocument/2006/relationships/slide" Target="slides/slide509.xml"/><Relationship Id="rId594" Type="http://schemas.openxmlformats.org/officeDocument/2006/relationships/slide" Target="slides/slide593.xml"/><Relationship Id="rId608" Type="http://schemas.openxmlformats.org/officeDocument/2006/relationships/slide" Target="slides/slide607.xml"/><Relationship Id="rId815" Type="http://schemas.openxmlformats.org/officeDocument/2006/relationships/slide" Target="slides/slide814.xml"/><Relationship Id="rId1238" Type="http://schemas.openxmlformats.org/officeDocument/2006/relationships/slide" Target="slides/slide1237.xml"/><Relationship Id="rId247" Type="http://schemas.openxmlformats.org/officeDocument/2006/relationships/slide" Target="slides/slide246.xml"/><Relationship Id="rId899" Type="http://schemas.openxmlformats.org/officeDocument/2006/relationships/slide" Target="slides/slide898.xml"/><Relationship Id="rId1000" Type="http://schemas.openxmlformats.org/officeDocument/2006/relationships/slide" Target="slides/slide999.xml"/><Relationship Id="rId1084" Type="http://schemas.openxmlformats.org/officeDocument/2006/relationships/slide" Target="slides/slide1083.xml"/><Relationship Id="rId107" Type="http://schemas.openxmlformats.org/officeDocument/2006/relationships/slide" Target="slides/slide106.xml"/><Relationship Id="rId454" Type="http://schemas.openxmlformats.org/officeDocument/2006/relationships/slide" Target="slides/slide453.xml"/><Relationship Id="rId661" Type="http://schemas.openxmlformats.org/officeDocument/2006/relationships/slide" Target="slides/slide660.xml"/><Relationship Id="rId759" Type="http://schemas.openxmlformats.org/officeDocument/2006/relationships/slide" Target="slides/slide758.xml"/><Relationship Id="rId966" Type="http://schemas.openxmlformats.org/officeDocument/2006/relationships/slide" Target="slides/slide965.xml"/><Relationship Id="rId11" Type="http://schemas.openxmlformats.org/officeDocument/2006/relationships/slide" Target="slides/slide10.xml"/><Relationship Id="rId314" Type="http://schemas.openxmlformats.org/officeDocument/2006/relationships/slide" Target="slides/slide313.xml"/><Relationship Id="rId398" Type="http://schemas.openxmlformats.org/officeDocument/2006/relationships/slide" Target="slides/slide397.xml"/><Relationship Id="rId521" Type="http://schemas.openxmlformats.org/officeDocument/2006/relationships/slide" Target="slides/slide520.xml"/><Relationship Id="rId619" Type="http://schemas.openxmlformats.org/officeDocument/2006/relationships/slide" Target="slides/slide618.xml"/><Relationship Id="rId1151" Type="http://schemas.openxmlformats.org/officeDocument/2006/relationships/slide" Target="slides/slide1150.xml"/><Relationship Id="rId1249" Type="http://schemas.openxmlformats.org/officeDocument/2006/relationships/theme" Target="theme/theme1.xml"/><Relationship Id="rId95" Type="http://schemas.openxmlformats.org/officeDocument/2006/relationships/slide" Target="slides/slide94.xml"/><Relationship Id="rId160" Type="http://schemas.openxmlformats.org/officeDocument/2006/relationships/slide" Target="slides/slide159.xml"/><Relationship Id="rId826" Type="http://schemas.openxmlformats.org/officeDocument/2006/relationships/slide" Target="slides/slide825.xml"/><Relationship Id="rId1011" Type="http://schemas.openxmlformats.org/officeDocument/2006/relationships/slide" Target="slides/slide1010.xml"/><Relationship Id="rId1109" Type="http://schemas.openxmlformats.org/officeDocument/2006/relationships/slide" Target="slides/slide1108.xml"/><Relationship Id="rId258" Type="http://schemas.openxmlformats.org/officeDocument/2006/relationships/slide" Target="slides/slide257.xml"/><Relationship Id="rId465" Type="http://schemas.openxmlformats.org/officeDocument/2006/relationships/slide" Target="slides/slide464.xml"/><Relationship Id="rId672" Type="http://schemas.openxmlformats.org/officeDocument/2006/relationships/slide" Target="slides/slide671.xml"/><Relationship Id="rId1095" Type="http://schemas.openxmlformats.org/officeDocument/2006/relationships/slide" Target="slides/slide1094.xml"/><Relationship Id="rId22" Type="http://schemas.openxmlformats.org/officeDocument/2006/relationships/slide" Target="slides/slide21.xml"/><Relationship Id="rId118" Type="http://schemas.openxmlformats.org/officeDocument/2006/relationships/slide" Target="slides/slide117.xml"/><Relationship Id="rId325" Type="http://schemas.openxmlformats.org/officeDocument/2006/relationships/slide" Target="slides/slide324.xml"/><Relationship Id="rId532" Type="http://schemas.openxmlformats.org/officeDocument/2006/relationships/slide" Target="slides/slide531.xml"/><Relationship Id="rId977" Type="http://schemas.openxmlformats.org/officeDocument/2006/relationships/slide" Target="slides/slide976.xml"/><Relationship Id="rId1162" Type="http://schemas.openxmlformats.org/officeDocument/2006/relationships/slide" Target="slides/slide1161.xml"/><Relationship Id="rId171" Type="http://schemas.openxmlformats.org/officeDocument/2006/relationships/slide" Target="slides/slide170.xml"/><Relationship Id="rId837" Type="http://schemas.openxmlformats.org/officeDocument/2006/relationships/slide" Target="slides/slide836.xml"/><Relationship Id="rId1022" Type="http://schemas.openxmlformats.org/officeDocument/2006/relationships/slide" Target="slides/slide1021.xml"/><Relationship Id="rId269" Type="http://schemas.openxmlformats.org/officeDocument/2006/relationships/slide" Target="slides/slide268.xml"/><Relationship Id="rId476" Type="http://schemas.openxmlformats.org/officeDocument/2006/relationships/slide" Target="slides/slide475.xml"/><Relationship Id="rId683" Type="http://schemas.openxmlformats.org/officeDocument/2006/relationships/slide" Target="slides/slide682.xml"/><Relationship Id="rId890" Type="http://schemas.openxmlformats.org/officeDocument/2006/relationships/slide" Target="slides/slide889.xml"/><Relationship Id="rId904" Type="http://schemas.openxmlformats.org/officeDocument/2006/relationships/slide" Target="slides/slide903.xml"/><Relationship Id="rId33" Type="http://schemas.openxmlformats.org/officeDocument/2006/relationships/slide" Target="slides/slide32.xml"/><Relationship Id="rId129" Type="http://schemas.openxmlformats.org/officeDocument/2006/relationships/slide" Target="slides/slide128.xml"/><Relationship Id="rId336" Type="http://schemas.openxmlformats.org/officeDocument/2006/relationships/slide" Target="slides/slide335.xml"/><Relationship Id="rId543" Type="http://schemas.openxmlformats.org/officeDocument/2006/relationships/slide" Target="slides/slide542.xml"/><Relationship Id="rId988" Type="http://schemas.openxmlformats.org/officeDocument/2006/relationships/slide" Target="slides/slide987.xml"/><Relationship Id="rId1173" Type="http://schemas.openxmlformats.org/officeDocument/2006/relationships/slide" Target="slides/slide1172.xml"/><Relationship Id="rId182" Type="http://schemas.openxmlformats.org/officeDocument/2006/relationships/slide" Target="slides/slide181.xml"/><Relationship Id="rId403" Type="http://schemas.openxmlformats.org/officeDocument/2006/relationships/slide" Target="slides/slide402.xml"/><Relationship Id="rId750" Type="http://schemas.openxmlformats.org/officeDocument/2006/relationships/slide" Target="slides/slide749.xml"/><Relationship Id="rId848" Type="http://schemas.openxmlformats.org/officeDocument/2006/relationships/slide" Target="slides/slide847.xml"/><Relationship Id="rId1033" Type="http://schemas.openxmlformats.org/officeDocument/2006/relationships/slide" Target="slides/slide1032.xml"/><Relationship Id="rId487" Type="http://schemas.openxmlformats.org/officeDocument/2006/relationships/slide" Target="slides/slide486.xml"/><Relationship Id="rId610" Type="http://schemas.openxmlformats.org/officeDocument/2006/relationships/slide" Target="slides/slide609.xml"/><Relationship Id="rId694" Type="http://schemas.openxmlformats.org/officeDocument/2006/relationships/slide" Target="slides/slide693.xml"/><Relationship Id="rId708" Type="http://schemas.openxmlformats.org/officeDocument/2006/relationships/slide" Target="slides/slide707.xml"/><Relationship Id="rId915" Type="http://schemas.openxmlformats.org/officeDocument/2006/relationships/slide" Target="slides/slide914.xml"/><Relationship Id="rId1240" Type="http://schemas.openxmlformats.org/officeDocument/2006/relationships/slide" Target="slides/slide1239.xml"/><Relationship Id="rId347" Type="http://schemas.openxmlformats.org/officeDocument/2006/relationships/slide" Target="slides/slide346.xml"/><Relationship Id="rId999" Type="http://schemas.openxmlformats.org/officeDocument/2006/relationships/slide" Target="slides/slide998.xml"/><Relationship Id="rId1100" Type="http://schemas.openxmlformats.org/officeDocument/2006/relationships/slide" Target="slides/slide1099.xml"/><Relationship Id="rId1184" Type="http://schemas.openxmlformats.org/officeDocument/2006/relationships/slide" Target="slides/slide1183.xml"/><Relationship Id="rId44" Type="http://schemas.openxmlformats.org/officeDocument/2006/relationships/slide" Target="slides/slide43.xml"/><Relationship Id="rId554" Type="http://schemas.openxmlformats.org/officeDocument/2006/relationships/slide" Target="slides/slide553.xml"/><Relationship Id="rId761" Type="http://schemas.openxmlformats.org/officeDocument/2006/relationships/slide" Target="slides/slide760.xml"/><Relationship Id="rId859" Type="http://schemas.openxmlformats.org/officeDocument/2006/relationships/slide" Target="slides/slide858.xml"/><Relationship Id="rId193" Type="http://schemas.openxmlformats.org/officeDocument/2006/relationships/slide" Target="slides/slide192.xml"/><Relationship Id="rId207" Type="http://schemas.openxmlformats.org/officeDocument/2006/relationships/slide" Target="slides/slide206.xml"/><Relationship Id="rId414" Type="http://schemas.openxmlformats.org/officeDocument/2006/relationships/slide" Target="slides/slide413.xml"/><Relationship Id="rId498" Type="http://schemas.openxmlformats.org/officeDocument/2006/relationships/slide" Target="slides/slide497.xml"/><Relationship Id="rId621" Type="http://schemas.openxmlformats.org/officeDocument/2006/relationships/slide" Target="slides/slide620.xml"/><Relationship Id="rId1044" Type="http://schemas.openxmlformats.org/officeDocument/2006/relationships/slide" Target="slides/slide1043.xml"/><Relationship Id="rId260" Type="http://schemas.openxmlformats.org/officeDocument/2006/relationships/slide" Target="slides/slide259.xml"/><Relationship Id="rId719" Type="http://schemas.openxmlformats.org/officeDocument/2006/relationships/slide" Target="slides/slide718.xml"/><Relationship Id="rId926" Type="http://schemas.openxmlformats.org/officeDocument/2006/relationships/slide" Target="slides/slide925.xml"/><Relationship Id="rId1111" Type="http://schemas.openxmlformats.org/officeDocument/2006/relationships/slide" Target="slides/slide11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1B852E4-CDB7-40D4-A14C-674516FB6D74}" type="datetimeFigureOut">
              <a:rPr lang="en-US" smtClean="0"/>
              <a:pPr/>
              <a:t>3/27/2020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46FE618-CCEA-41A5-8588-1A7609327C97}" type="slidenum">
              <a:rPr lang="en-US" smtClean="0"/>
              <a:pPr/>
              <a:t>‹#›</a:t>
            </a:fld>
            <a:endParaRPr lang="en-US"/>
          </a:p>
        </p:txBody>
      </p:sp>
    </p:spTree>
    <p:extLst>
      <p:ext uri="{BB962C8B-B14F-4D97-AF65-F5344CB8AC3E}">
        <p14:creationId xmlns:p14="http://schemas.microsoft.com/office/powerpoint/2010/main" xmlns="" val="23924842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1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1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1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1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1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14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14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1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1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1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1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1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15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15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1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1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16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7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5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17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7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17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17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17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17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7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7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7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8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0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8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18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18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8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8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1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5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6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6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8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C5E37C-7E71-42C8-A955-91F2FA336BD1}" type="slidenum">
              <a:rPr lang="en-US" smtClean="0"/>
              <a:pPr/>
              <a:t>442</a:t>
            </a:fld>
            <a:endParaRPr lang="en-US"/>
          </a:p>
        </p:txBody>
      </p:sp>
    </p:spTree>
    <p:extLst>
      <p:ext uri="{BB962C8B-B14F-4D97-AF65-F5344CB8AC3E}">
        <p14:creationId xmlns:p14="http://schemas.microsoft.com/office/powerpoint/2010/main" xmlns="" val="6182165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8F9FE73A-FC3B-475F-B4B5-E170C0C49E33}" type="slidenum">
              <a:rPr lang="ar-SA" altLang="en-US" sz="1200" smtClean="0"/>
              <a:pPr/>
              <a:t>1125</a:t>
            </a:fld>
            <a:endParaRPr lang="en-US" altLang="en-US" sz="1200"/>
          </a:p>
        </p:txBody>
      </p:sp>
      <p:sp>
        <p:nvSpPr>
          <p:cNvPr id="5123" name="Rectangle 2"/>
          <p:cNvSpPr>
            <a:spLocks noGrp="1" noRot="1" noChangeAspect="1" noChangeArrowheads="1" noTextEdit="1"/>
          </p:cNvSpPr>
          <p:nvPr>
            <p:ph type="sldImg"/>
          </p:nvPr>
        </p:nvSpPr>
        <p:spPr>
          <a:ln/>
        </p:spPr>
      </p:sp>
      <p:sp>
        <p:nvSpPr>
          <p:cNvPr id="512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7989331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61A34F18-D9C2-442F-886D-5B281D6662E9}" type="slidenum">
              <a:rPr lang="ar-SA" altLang="en-US" sz="1200" smtClean="0"/>
              <a:pPr/>
              <a:t>1129</a:t>
            </a:fld>
            <a:endParaRPr lang="en-US" altLang="en-US" sz="1200"/>
          </a:p>
        </p:txBody>
      </p:sp>
      <p:sp>
        <p:nvSpPr>
          <p:cNvPr id="466947" name="Rectangle 2"/>
          <p:cNvSpPr>
            <a:spLocks noGrp="1" noRot="1" noChangeAspect="1" noChangeArrowheads="1" noTextEdit="1"/>
          </p:cNvSpPr>
          <p:nvPr>
            <p:ph type="sldImg"/>
          </p:nvPr>
        </p:nvSpPr>
        <p:spPr>
          <a:ln/>
        </p:spPr>
      </p:sp>
      <p:sp>
        <p:nvSpPr>
          <p:cNvPr id="46694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2453254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61A34F18-D9C2-442F-886D-5B281D6662E9}" type="slidenum">
              <a:rPr lang="ar-SA" altLang="en-US" sz="1200" smtClean="0"/>
              <a:pPr/>
              <a:t>1130</a:t>
            </a:fld>
            <a:endParaRPr lang="en-US" altLang="en-US" sz="1200"/>
          </a:p>
        </p:txBody>
      </p:sp>
      <p:sp>
        <p:nvSpPr>
          <p:cNvPr id="466947" name="Rectangle 2"/>
          <p:cNvSpPr>
            <a:spLocks noGrp="1" noRot="1" noChangeAspect="1" noChangeArrowheads="1" noTextEdit="1"/>
          </p:cNvSpPr>
          <p:nvPr>
            <p:ph type="sldImg"/>
          </p:nvPr>
        </p:nvSpPr>
        <p:spPr>
          <a:ln/>
        </p:spPr>
      </p:sp>
      <p:sp>
        <p:nvSpPr>
          <p:cNvPr id="46694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2590629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D3414CD0-1D4E-48B3-A77A-19F8CB78E377}" type="slidenum">
              <a:rPr lang="ar-SA" altLang="en-US" sz="1200" smtClean="0"/>
              <a:pPr/>
              <a:t>1131</a:t>
            </a:fld>
            <a:endParaRPr lang="en-US" altLang="en-US" sz="1200"/>
          </a:p>
        </p:txBody>
      </p:sp>
      <p:sp>
        <p:nvSpPr>
          <p:cNvPr id="468995" name="Rectangle 2"/>
          <p:cNvSpPr>
            <a:spLocks noGrp="1" noRot="1" noChangeAspect="1" noChangeArrowheads="1" noTextEdit="1"/>
          </p:cNvSpPr>
          <p:nvPr>
            <p:ph type="sldImg"/>
          </p:nvPr>
        </p:nvSpPr>
        <p:spPr>
          <a:ln/>
        </p:spPr>
      </p:sp>
      <p:sp>
        <p:nvSpPr>
          <p:cNvPr id="46899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69581207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D3414CD0-1D4E-48B3-A77A-19F8CB78E377}" type="slidenum">
              <a:rPr lang="ar-SA" altLang="en-US" sz="1200" smtClean="0"/>
              <a:pPr/>
              <a:t>1132</a:t>
            </a:fld>
            <a:endParaRPr lang="en-US" altLang="en-US" sz="1200"/>
          </a:p>
        </p:txBody>
      </p:sp>
      <p:sp>
        <p:nvSpPr>
          <p:cNvPr id="468995" name="Rectangle 2"/>
          <p:cNvSpPr>
            <a:spLocks noGrp="1" noRot="1" noChangeAspect="1" noChangeArrowheads="1" noTextEdit="1"/>
          </p:cNvSpPr>
          <p:nvPr>
            <p:ph type="sldImg"/>
          </p:nvPr>
        </p:nvSpPr>
        <p:spPr>
          <a:ln/>
        </p:spPr>
      </p:sp>
      <p:sp>
        <p:nvSpPr>
          <p:cNvPr id="46899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7140256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410D079F-E79D-4669-BC16-DCF78DC3A374}" type="slidenum">
              <a:rPr lang="ar-SA" altLang="en-US" sz="1200" smtClean="0"/>
              <a:pPr/>
              <a:t>1133</a:t>
            </a:fld>
            <a:endParaRPr lang="en-US" altLang="en-US" sz="1200"/>
          </a:p>
        </p:txBody>
      </p:sp>
      <p:sp>
        <p:nvSpPr>
          <p:cNvPr id="471043" name="Rectangle 2"/>
          <p:cNvSpPr>
            <a:spLocks noGrp="1" noRot="1" noChangeAspect="1" noChangeArrowheads="1" noTextEdit="1"/>
          </p:cNvSpPr>
          <p:nvPr>
            <p:ph type="sldImg"/>
          </p:nvPr>
        </p:nvSpPr>
        <p:spPr>
          <a:ln/>
        </p:spPr>
      </p:sp>
      <p:sp>
        <p:nvSpPr>
          <p:cNvPr id="47104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3548505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410D079F-E79D-4669-BC16-DCF78DC3A374}" type="slidenum">
              <a:rPr lang="ar-SA" altLang="en-US" sz="1200" smtClean="0"/>
              <a:pPr/>
              <a:t>1134</a:t>
            </a:fld>
            <a:endParaRPr lang="en-US" altLang="en-US" sz="1200"/>
          </a:p>
        </p:txBody>
      </p:sp>
      <p:sp>
        <p:nvSpPr>
          <p:cNvPr id="471043" name="Rectangle 2"/>
          <p:cNvSpPr>
            <a:spLocks noGrp="1" noRot="1" noChangeAspect="1" noChangeArrowheads="1" noTextEdit="1"/>
          </p:cNvSpPr>
          <p:nvPr>
            <p:ph type="sldImg"/>
          </p:nvPr>
        </p:nvSpPr>
        <p:spPr>
          <a:ln/>
        </p:spPr>
      </p:sp>
      <p:sp>
        <p:nvSpPr>
          <p:cNvPr id="47104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5260653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7AD63B15-FC13-4363-92EA-5D8A4D0CC487}" type="slidenum">
              <a:rPr lang="ar-SA" altLang="en-US" sz="1200" smtClean="0"/>
              <a:pPr/>
              <a:t>1142</a:t>
            </a:fld>
            <a:endParaRPr lang="en-US" altLang="en-US" sz="1200"/>
          </a:p>
        </p:txBody>
      </p:sp>
      <p:sp>
        <p:nvSpPr>
          <p:cNvPr id="478211" name="Rectangle 2"/>
          <p:cNvSpPr>
            <a:spLocks noGrp="1" noRot="1" noChangeAspect="1" noChangeArrowheads="1" noTextEdit="1"/>
          </p:cNvSpPr>
          <p:nvPr>
            <p:ph type="sldImg"/>
          </p:nvPr>
        </p:nvSpPr>
        <p:spPr>
          <a:ln/>
        </p:spPr>
      </p:sp>
      <p:sp>
        <p:nvSpPr>
          <p:cNvPr id="47821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26589494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7AD63B15-FC13-4363-92EA-5D8A4D0CC487}" type="slidenum">
              <a:rPr lang="ar-SA" altLang="en-US" sz="1200" smtClean="0"/>
              <a:pPr/>
              <a:t>1143</a:t>
            </a:fld>
            <a:endParaRPr lang="en-US" altLang="en-US" sz="1200"/>
          </a:p>
        </p:txBody>
      </p:sp>
      <p:sp>
        <p:nvSpPr>
          <p:cNvPr id="478211" name="Rectangle 2"/>
          <p:cNvSpPr>
            <a:spLocks noGrp="1" noRot="1" noChangeAspect="1" noChangeArrowheads="1" noTextEdit="1"/>
          </p:cNvSpPr>
          <p:nvPr>
            <p:ph type="sldImg"/>
          </p:nvPr>
        </p:nvSpPr>
        <p:spPr>
          <a:ln/>
        </p:spPr>
      </p:sp>
      <p:sp>
        <p:nvSpPr>
          <p:cNvPr id="47821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20494339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E5587087-165E-4F8C-8AC4-6DDDB45094E3}" type="slidenum">
              <a:rPr lang="ar-SA" altLang="en-US" sz="1200" smtClean="0"/>
              <a:pPr/>
              <a:t>1144</a:t>
            </a:fld>
            <a:endParaRPr lang="en-US" altLang="en-US" sz="1200"/>
          </a:p>
        </p:txBody>
      </p:sp>
      <p:sp>
        <p:nvSpPr>
          <p:cNvPr id="480259" name="Rectangle 2"/>
          <p:cNvSpPr>
            <a:spLocks noGrp="1" noRot="1" noChangeAspect="1" noChangeArrowheads="1" noTextEdit="1"/>
          </p:cNvSpPr>
          <p:nvPr>
            <p:ph type="sldImg"/>
          </p:nvPr>
        </p:nvSpPr>
        <p:spPr>
          <a:ln/>
        </p:spPr>
      </p:sp>
      <p:sp>
        <p:nvSpPr>
          <p:cNvPr id="48026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9292381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C5E37C-7E71-42C8-A955-91F2FA336BD1}" type="slidenum">
              <a:rPr lang="en-US" smtClean="0"/>
              <a:pPr/>
              <a:t>444</a:t>
            </a:fld>
            <a:endParaRPr lang="en-US"/>
          </a:p>
        </p:txBody>
      </p:sp>
    </p:spTree>
    <p:extLst>
      <p:ext uri="{BB962C8B-B14F-4D97-AF65-F5344CB8AC3E}">
        <p14:creationId xmlns:p14="http://schemas.microsoft.com/office/powerpoint/2010/main" xmlns="" val="325731044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E5587087-165E-4F8C-8AC4-6DDDB45094E3}" type="slidenum">
              <a:rPr lang="ar-SA" altLang="en-US" sz="1200" smtClean="0"/>
              <a:pPr/>
              <a:t>1145</a:t>
            </a:fld>
            <a:endParaRPr lang="en-US" altLang="en-US" sz="1200"/>
          </a:p>
        </p:txBody>
      </p:sp>
      <p:sp>
        <p:nvSpPr>
          <p:cNvPr id="480259" name="Rectangle 2"/>
          <p:cNvSpPr>
            <a:spLocks noGrp="1" noRot="1" noChangeAspect="1" noChangeArrowheads="1" noTextEdit="1"/>
          </p:cNvSpPr>
          <p:nvPr>
            <p:ph type="sldImg"/>
          </p:nvPr>
        </p:nvSpPr>
        <p:spPr>
          <a:ln/>
        </p:spPr>
      </p:sp>
      <p:sp>
        <p:nvSpPr>
          <p:cNvPr id="48026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2796789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897CF764-C7BA-4C1E-9F92-CAC000569270}" type="slidenum">
              <a:rPr lang="ar-SA" altLang="en-US" sz="1200" smtClean="0"/>
              <a:pPr/>
              <a:t>1146</a:t>
            </a:fld>
            <a:endParaRPr lang="en-US" altLang="en-US" sz="1200"/>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6411639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897CF764-C7BA-4C1E-9F92-CAC000569270}" type="slidenum">
              <a:rPr lang="ar-SA" altLang="en-US" sz="1200" smtClean="0"/>
              <a:pPr/>
              <a:t>1147</a:t>
            </a:fld>
            <a:endParaRPr lang="en-US" altLang="en-US" sz="1200"/>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42821731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0034A21-B735-44CD-8E6C-0C9E322CFB96}" type="slidenum">
              <a:rPr lang="ar-SA" altLang="en-US" sz="1200" smtClean="0"/>
              <a:pPr/>
              <a:t>1151</a:t>
            </a:fld>
            <a:endParaRPr lang="en-US" altLang="en-US" sz="1200"/>
          </a:p>
        </p:txBody>
      </p:sp>
      <p:sp>
        <p:nvSpPr>
          <p:cNvPr id="546819" name="Rectangle 2"/>
          <p:cNvSpPr>
            <a:spLocks noGrp="1" noRot="1" noChangeAspect="1" noChangeArrowheads="1" noTextEdit="1"/>
          </p:cNvSpPr>
          <p:nvPr>
            <p:ph type="sldImg"/>
          </p:nvPr>
        </p:nvSpPr>
        <p:spPr>
          <a:ln/>
        </p:spPr>
      </p:sp>
      <p:sp>
        <p:nvSpPr>
          <p:cNvPr id="54682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86159582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B758F4A1-02AA-499B-A267-E48C4734C4CA}" type="slidenum">
              <a:rPr lang="ar-SA" altLang="en-US" sz="1200" smtClean="0"/>
              <a:pPr/>
              <a:t>1153</a:t>
            </a:fld>
            <a:endParaRPr lang="en-US" altLang="en-US" sz="1200"/>
          </a:p>
        </p:txBody>
      </p:sp>
      <p:sp>
        <p:nvSpPr>
          <p:cNvPr id="548867" name="Rectangle 2"/>
          <p:cNvSpPr>
            <a:spLocks noGrp="1" noRot="1" noChangeAspect="1" noChangeArrowheads="1" noTextEdit="1"/>
          </p:cNvSpPr>
          <p:nvPr>
            <p:ph type="sldImg"/>
          </p:nvPr>
        </p:nvSpPr>
        <p:spPr>
          <a:ln/>
        </p:spPr>
      </p:sp>
      <p:sp>
        <p:nvSpPr>
          <p:cNvPr id="5488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5044238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B758F4A1-02AA-499B-A267-E48C4734C4CA}" type="slidenum">
              <a:rPr lang="ar-SA" altLang="en-US" sz="1200" smtClean="0"/>
              <a:pPr/>
              <a:t>1154</a:t>
            </a:fld>
            <a:endParaRPr lang="en-US" altLang="en-US" sz="1200"/>
          </a:p>
        </p:txBody>
      </p:sp>
      <p:sp>
        <p:nvSpPr>
          <p:cNvPr id="548867" name="Rectangle 2"/>
          <p:cNvSpPr>
            <a:spLocks noGrp="1" noRot="1" noChangeAspect="1" noChangeArrowheads="1" noTextEdit="1"/>
          </p:cNvSpPr>
          <p:nvPr>
            <p:ph type="sldImg"/>
          </p:nvPr>
        </p:nvSpPr>
        <p:spPr>
          <a:ln/>
        </p:spPr>
      </p:sp>
      <p:sp>
        <p:nvSpPr>
          <p:cNvPr id="5488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68133981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A3937B3A-B563-4A76-B353-B921E7ED9E65}" type="slidenum">
              <a:rPr lang="ar-SA" altLang="en-US" sz="1200" smtClean="0"/>
              <a:pPr/>
              <a:t>1155</a:t>
            </a:fld>
            <a:endParaRPr lang="en-US" altLang="en-US" sz="1200"/>
          </a:p>
        </p:txBody>
      </p:sp>
      <p:sp>
        <p:nvSpPr>
          <p:cNvPr id="550915" name="Rectangle 2"/>
          <p:cNvSpPr>
            <a:spLocks noGrp="1" noRot="1" noChangeAspect="1" noChangeArrowheads="1" noTextEdit="1"/>
          </p:cNvSpPr>
          <p:nvPr>
            <p:ph type="sldImg"/>
          </p:nvPr>
        </p:nvSpPr>
        <p:spPr>
          <a:ln/>
        </p:spPr>
      </p:sp>
      <p:sp>
        <p:nvSpPr>
          <p:cNvPr id="5509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1018469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A3937B3A-B563-4A76-B353-B921E7ED9E65}" type="slidenum">
              <a:rPr lang="ar-SA" altLang="en-US" sz="1200" smtClean="0"/>
              <a:pPr/>
              <a:t>1156</a:t>
            </a:fld>
            <a:endParaRPr lang="en-US" altLang="en-US" sz="1200"/>
          </a:p>
        </p:txBody>
      </p:sp>
      <p:sp>
        <p:nvSpPr>
          <p:cNvPr id="550915" name="Rectangle 2"/>
          <p:cNvSpPr>
            <a:spLocks noGrp="1" noRot="1" noChangeAspect="1" noChangeArrowheads="1" noTextEdit="1"/>
          </p:cNvSpPr>
          <p:nvPr>
            <p:ph type="sldImg"/>
          </p:nvPr>
        </p:nvSpPr>
        <p:spPr>
          <a:ln/>
        </p:spPr>
      </p:sp>
      <p:sp>
        <p:nvSpPr>
          <p:cNvPr id="5509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219170416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0EFF1697-D4DD-43DA-AF92-70569B34069B}" type="slidenum">
              <a:rPr lang="ar-SA" altLang="en-US" sz="1200" smtClean="0"/>
              <a:pPr/>
              <a:t>1169</a:t>
            </a:fld>
            <a:endParaRPr lang="en-US" altLang="en-US" sz="1200"/>
          </a:p>
        </p:txBody>
      </p:sp>
      <p:sp>
        <p:nvSpPr>
          <p:cNvPr id="560131" name="Rectangle 2"/>
          <p:cNvSpPr>
            <a:spLocks noGrp="1" noRot="1" noChangeAspect="1" noChangeArrowheads="1" noTextEdit="1"/>
          </p:cNvSpPr>
          <p:nvPr>
            <p:ph type="sldImg"/>
          </p:nvPr>
        </p:nvSpPr>
        <p:spPr>
          <a:ln/>
        </p:spPr>
      </p:sp>
      <p:sp>
        <p:nvSpPr>
          <p:cNvPr id="56013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6304117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0EFF1697-D4DD-43DA-AF92-70569B34069B}" type="slidenum">
              <a:rPr lang="ar-SA" altLang="en-US" sz="1200" smtClean="0"/>
              <a:pPr/>
              <a:t>1170</a:t>
            </a:fld>
            <a:endParaRPr lang="en-US" altLang="en-US" sz="1200"/>
          </a:p>
        </p:txBody>
      </p:sp>
      <p:sp>
        <p:nvSpPr>
          <p:cNvPr id="560131" name="Rectangle 2"/>
          <p:cNvSpPr>
            <a:spLocks noGrp="1" noRot="1" noChangeAspect="1" noChangeArrowheads="1" noTextEdit="1"/>
          </p:cNvSpPr>
          <p:nvPr>
            <p:ph type="sldImg"/>
          </p:nvPr>
        </p:nvSpPr>
        <p:spPr>
          <a:ln/>
        </p:spPr>
      </p:sp>
      <p:sp>
        <p:nvSpPr>
          <p:cNvPr id="56013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2003660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7E925B5-6B17-44F7-B604-CC8196ECB2E9}" type="slidenum">
              <a:rPr lang="en-US" smtClean="0"/>
              <a:pPr/>
              <a:t>852</a:t>
            </a:fld>
            <a:endParaRPr lang="en-US"/>
          </a:p>
        </p:txBody>
      </p:sp>
    </p:spTree>
    <p:extLst>
      <p:ext uri="{BB962C8B-B14F-4D97-AF65-F5344CB8AC3E}">
        <p14:creationId xmlns:p14="http://schemas.microsoft.com/office/powerpoint/2010/main" xmlns="" val="26798508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C6301A24-F18C-487D-97B3-E0C1D29CE401}" type="slidenum">
              <a:rPr lang="ar-SA" altLang="en-US" sz="1200" smtClean="0"/>
              <a:pPr/>
              <a:t>1171</a:t>
            </a:fld>
            <a:endParaRPr lang="en-US" altLang="en-US" sz="1200"/>
          </a:p>
        </p:txBody>
      </p:sp>
      <p:sp>
        <p:nvSpPr>
          <p:cNvPr id="562179" name="Rectangle 2"/>
          <p:cNvSpPr>
            <a:spLocks noGrp="1" noRot="1" noChangeAspect="1" noChangeArrowheads="1" noTextEdit="1"/>
          </p:cNvSpPr>
          <p:nvPr>
            <p:ph type="sldImg"/>
          </p:nvPr>
        </p:nvSpPr>
        <p:spPr>
          <a:ln/>
        </p:spPr>
      </p:sp>
      <p:sp>
        <p:nvSpPr>
          <p:cNvPr id="56218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2796775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C6301A24-F18C-487D-97B3-E0C1D29CE401}" type="slidenum">
              <a:rPr lang="ar-SA" altLang="en-US" sz="1200" smtClean="0"/>
              <a:pPr/>
              <a:t>1172</a:t>
            </a:fld>
            <a:endParaRPr lang="en-US" altLang="en-US" sz="1200"/>
          </a:p>
        </p:txBody>
      </p:sp>
      <p:sp>
        <p:nvSpPr>
          <p:cNvPr id="562179" name="Rectangle 2"/>
          <p:cNvSpPr>
            <a:spLocks noGrp="1" noRot="1" noChangeAspect="1" noChangeArrowheads="1" noTextEdit="1"/>
          </p:cNvSpPr>
          <p:nvPr>
            <p:ph type="sldImg"/>
          </p:nvPr>
        </p:nvSpPr>
        <p:spPr>
          <a:ln/>
        </p:spPr>
      </p:sp>
      <p:sp>
        <p:nvSpPr>
          <p:cNvPr id="56218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65209212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7D5B47A-BF79-4755-B6C9-C4D0276035A4}" type="slidenum">
              <a:rPr lang="ar-SA" altLang="en-US" sz="1200" smtClean="0"/>
              <a:pPr/>
              <a:t>1173</a:t>
            </a:fld>
            <a:endParaRPr lang="en-US" altLang="en-US" sz="1200"/>
          </a:p>
        </p:txBody>
      </p:sp>
      <p:sp>
        <p:nvSpPr>
          <p:cNvPr id="564227" name="Rectangle 2"/>
          <p:cNvSpPr>
            <a:spLocks noGrp="1" noRot="1" noChangeAspect="1" noChangeArrowheads="1" noTextEdit="1"/>
          </p:cNvSpPr>
          <p:nvPr>
            <p:ph type="sldImg"/>
          </p:nvPr>
        </p:nvSpPr>
        <p:spPr>
          <a:ln/>
        </p:spPr>
      </p:sp>
      <p:sp>
        <p:nvSpPr>
          <p:cNvPr id="56422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06557483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7D5B47A-BF79-4755-B6C9-C4D0276035A4}" type="slidenum">
              <a:rPr lang="ar-SA" altLang="en-US" sz="1200" smtClean="0"/>
              <a:pPr/>
              <a:t>1174</a:t>
            </a:fld>
            <a:endParaRPr lang="en-US" altLang="en-US" sz="1200"/>
          </a:p>
        </p:txBody>
      </p:sp>
      <p:sp>
        <p:nvSpPr>
          <p:cNvPr id="564227" name="Rectangle 2"/>
          <p:cNvSpPr>
            <a:spLocks noGrp="1" noRot="1" noChangeAspect="1" noChangeArrowheads="1" noTextEdit="1"/>
          </p:cNvSpPr>
          <p:nvPr>
            <p:ph type="sldImg"/>
          </p:nvPr>
        </p:nvSpPr>
        <p:spPr>
          <a:ln/>
        </p:spPr>
      </p:sp>
      <p:sp>
        <p:nvSpPr>
          <p:cNvPr id="56422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29669824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A3E3FB3-7DA9-40CF-B8B1-97D2DE23BCEB}" type="slidenum">
              <a:rPr lang="ar-SA" altLang="en-US" sz="1200" smtClean="0"/>
              <a:pPr/>
              <a:t>1175</a:t>
            </a:fld>
            <a:endParaRPr lang="en-US" altLang="en-US" sz="1200"/>
          </a:p>
        </p:txBody>
      </p:sp>
      <p:sp>
        <p:nvSpPr>
          <p:cNvPr id="566275" name="Rectangle 2"/>
          <p:cNvSpPr>
            <a:spLocks noGrp="1" noRot="1" noChangeAspect="1" noChangeArrowheads="1" noTextEdit="1"/>
          </p:cNvSpPr>
          <p:nvPr>
            <p:ph type="sldImg"/>
          </p:nvPr>
        </p:nvSpPr>
        <p:spPr>
          <a:ln/>
        </p:spPr>
      </p:sp>
      <p:sp>
        <p:nvSpPr>
          <p:cNvPr id="56627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26454593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A3E3FB3-7DA9-40CF-B8B1-97D2DE23BCEB}" type="slidenum">
              <a:rPr lang="ar-SA" altLang="en-US" sz="1200" smtClean="0"/>
              <a:pPr/>
              <a:t>1176</a:t>
            </a:fld>
            <a:endParaRPr lang="en-US" altLang="en-US" sz="1200"/>
          </a:p>
        </p:txBody>
      </p:sp>
      <p:sp>
        <p:nvSpPr>
          <p:cNvPr id="566275" name="Rectangle 2"/>
          <p:cNvSpPr>
            <a:spLocks noGrp="1" noRot="1" noChangeAspect="1" noChangeArrowheads="1" noTextEdit="1"/>
          </p:cNvSpPr>
          <p:nvPr>
            <p:ph type="sldImg"/>
          </p:nvPr>
        </p:nvSpPr>
        <p:spPr>
          <a:ln/>
        </p:spPr>
      </p:sp>
      <p:sp>
        <p:nvSpPr>
          <p:cNvPr id="56627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40152627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0BD23BEB-A1D0-42AC-9428-E1AC76A3FBAB}" type="slidenum">
              <a:rPr lang="ar-SA" altLang="en-US" sz="1200" smtClean="0"/>
              <a:pPr/>
              <a:t>1177</a:t>
            </a:fld>
            <a:endParaRPr lang="en-US" altLang="en-US" sz="1200"/>
          </a:p>
        </p:txBody>
      </p:sp>
      <p:sp>
        <p:nvSpPr>
          <p:cNvPr id="568323" name="Rectangle 2"/>
          <p:cNvSpPr>
            <a:spLocks noGrp="1" noRot="1" noChangeAspect="1" noChangeArrowheads="1" noTextEdit="1"/>
          </p:cNvSpPr>
          <p:nvPr>
            <p:ph type="sldImg"/>
          </p:nvPr>
        </p:nvSpPr>
        <p:spPr>
          <a:ln/>
        </p:spPr>
      </p:sp>
      <p:sp>
        <p:nvSpPr>
          <p:cNvPr id="56832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23405907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0BD23BEB-A1D0-42AC-9428-E1AC76A3FBAB}" type="slidenum">
              <a:rPr lang="ar-SA" altLang="en-US" sz="1200" smtClean="0"/>
              <a:pPr/>
              <a:t>1178</a:t>
            </a:fld>
            <a:endParaRPr lang="en-US" altLang="en-US" sz="1200"/>
          </a:p>
        </p:txBody>
      </p:sp>
      <p:sp>
        <p:nvSpPr>
          <p:cNvPr id="568323" name="Rectangle 2"/>
          <p:cNvSpPr>
            <a:spLocks noGrp="1" noRot="1" noChangeAspect="1" noChangeArrowheads="1" noTextEdit="1"/>
          </p:cNvSpPr>
          <p:nvPr>
            <p:ph type="sldImg"/>
          </p:nvPr>
        </p:nvSpPr>
        <p:spPr>
          <a:ln/>
        </p:spPr>
      </p:sp>
      <p:sp>
        <p:nvSpPr>
          <p:cNvPr id="56832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4794636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ACCBE0E-8C37-47D6-8F45-7997BDCB2605}" type="slidenum">
              <a:rPr lang="ar-SA" altLang="en-US" sz="1200" smtClean="0"/>
              <a:pPr/>
              <a:t>1179</a:t>
            </a:fld>
            <a:endParaRPr lang="en-US" altLang="en-US" sz="1200"/>
          </a:p>
        </p:txBody>
      </p:sp>
      <p:sp>
        <p:nvSpPr>
          <p:cNvPr id="570371" name="Rectangle 2"/>
          <p:cNvSpPr>
            <a:spLocks noGrp="1" noRot="1" noChangeAspect="1" noChangeArrowheads="1" noTextEdit="1"/>
          </p:cNvSpPr>
          <p:nvPr>
            <p:ph type="sldImg"/>
          </p:nvPr>
        </p:nvSpPr>
        <p:spPr>
          <a:ln/>
        </p:spPr>
      </p:sp>
      <p:sp>
        <p:nvSpPr>
          <p:cNvPr id="57037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97356023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ACCBE0E-8C37-47D6-8F45-7997BDCB2605}" type="slidenum">
              <a:rPr lang="ar-SA" altLang="en-US" sz="1200" smtClean="0"/>
              <a:pPr/>
              <a:t>1180</a:t>
            </a:fld>
            <a:endParaRPr lang="en-US" altLang="en-US" sz="1200"/>
          </a:p>
        </p:txBody>
      </p:sp>
      <p:sp>
        <p:nvSpPr>
          <p:cNvPr id="570371" name="Rectangle 2"/>
          <p:cNvSpPr>
            <a:spLocks noGrp="1" noRot="1" noChangeAspect="1" noChangeArrowheads="1" noTextEdit="1"/>
          </p:cNvSpPr>
          <p:nvPr>
            <p:ph type="sldImg"/>
          </p:nvPr>
        </p:nvSpPr>
        <p:spPr>
          <a:ln/>
        </p:spPr>
      </p:sp>
      <p:sp>
        <p:nvSpPr>
          <p:cNvPr id="57037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7218969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7E925B5-6B17-44F7-B604-CC8196ECB2E9}" type="slidenum">
              <a:rPr lang="en-US" smtClean="0"/>
              <a:pPr/>
              <a:t>904</a:t>
            </a:fld>
            <a:endParaRPr lang="en-US"/>
          </a:p>
        </p:txBody>
      </p:sp>
    </p:spTree>
    <p:extLst>
      <p:ext uri="{BB962C8B-B14F-4D97-AF65-F5344CB8AC3E}">
        <p14:creationId xmlns:p14="http://schemas.microsoft.com/office/powerpoint/2010/main" xmlns="" val="356998316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174D9B1B-ED33-4726-B17E-3ABA7AB9F838}" type="slidenum">
              <a:rPr lang="ar-SA" altLang="en-US" sz="1200" smtClean="0"/>
              <a:pPr/>
              <a:t>1181</a:t>
            </a:fld>
            <a:endParaRPr lang="en-US" altLang="en-US" sz="1200"/>
          </a:p>
        </p:txBody>
      </p:sp>
      <p:sp>
        <p:nvSpPr>
          <p:cNvPr id="572419" name="Rectangle 2"/>
          <p:cNvSpPr>
            <a:spLocks noGrp="1" noRot="1" noChangeAspect="1" noChangeArrowheads="1" noTextEdit="1"/>
          </p:cNvSpPr>
          <p:nvPr>
            <p:ph type="sldImg"/>
          </p:nvPr>
        </p:nvSpPr>
        <p:spPr>
          <a:ln/>
        </p:spPr>
      </p:sp>
      <p:sp>
        <p:nvSpPr>
          <p:cNvPr id="57242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50067871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174D9B1B-ED33-4726-B17E-3ABA7AB9F838}" type="slidenum">
              <a:rPr lang="ar-SA" altLang="en-US" sz="1200" smtClean="0"/>
              <a:pPr/>
              <a:t>1182</a:t>
            </a:fld>
            <a:endParaRPr lang="en-US" altLang="en-US" sz="1200"/>
          </a:p>
        </p:txBody>
      </p:sp>
      <p:sp>
        <p:nvSpPr>
          <p:cNvPr id="572419" name="Rectangle 2"/>
          <p:cNvSpPr>
            <a:spLocks noGrp="1" noRot="1" noChangeAspect="1" noChangeArrowheads="1" noTextEdit="1"/>
          </p:cNvSpPr>
          <p:nvPr>
            <p:ph type="sldImg"/>
          </p:nvPr>
        </p:nvSpPr>
        <p:spPr>
          <a:ln/>
        </p:spPr>
      </p:sp>
      <p:sp>
        <p:nvSpPr>
          <p:cNvPr id="57242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9594615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6E0C4E38-FEF3-49B7-9107-83B60BBE9111}" type="slidenum">
              <a:rPr lang="ar-SA" altLang="en-US" sz="1200" smtClean="0"/>
              <a:pPr/>
              <a:t>1183</a:t>
            </a:fld>
            <a:endParaRPr lang="en-US" altLang="en-US" sz="1200"/>
          </a:p>
        </p:txBody>
      </p:sp>
      <p:sp>
        <p:nvSpPr>
          <p:cNvPr id="574467" name="Rectangle 2"/>
          <p:cNvSpPr>
            <a:spLocks noGrp="1" noRot="1" noChangeAspect="1" noChangeArrowheads="1" noTextEdit="1"/>
          </p:cNvSpPr>
          <p:nvPr>
            <p:ph type="sldImg"/>
          </p:nvPr>
        </p:nvSpPr>
        <p:spPr>
          <a:ln/>
        </p:spPr>
      </p:sp>
      <p:sp>
        <p:nvSpPr>
          <p:cNvPr id="5744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90645430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6E0C4E38-FEF3-49B7-9107-83B60BBE9111}" type="slidenum">
              <a:rPr lang="ar-SA" altLang="en-US" sz="1200" smtClean="0"/>
              <a:pPr/>
              <a:t>1184</a:t>
            </a:fld>
            <a:endParaRPr lang="en-US" altLang="en-US" sz="1200"/>
          </a:p>
        </p:txBody>
      </p:sp>
      <p:sp>
        <p:nvSpPr>
          <p:cNvPr id="574467" name="Rectangle 2"/>
          <p:cNvSpPr>
            <a:spLocks noGrp="1" noRot="1" noChangeAspect="1" noChangeArrowheads="1" noTextEdit="1"/>
          </p:cNvSpPr>
          <p:nvPr>
            <p:ph type="sldImg"/>
          </p:nvPr>
        </p:nvSpPr>
        <p:spPr>
          <a:ln/>
        </p:spPr>
      </p:sp>
      <p:sp>
        <p:nvSpPr>
          <p:cNvPr id="5744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218762530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FCFDA79C-5EB3-4EC9-B307-5BBD59B1063D}" type="slidenum">
              <a:rPr lang="ar-SA" altLang="en-US" sz="1200" smtClean="0"/>
              <a:pPr/>
              <a:t>1185</a:t>
            </a:fld>
            <a:endParaRPr lang="en-US" altLang="en-US" sz="1200"/>
          </a:p>
        </p:txBody>
      </p:sp>
      <p:sp>
        <p:nvSpPr>
          <p:cNvPr id="576515" name="Rectangle 2"/>
          <p:cNvSpPr>
            <a:spLocks noGrp="1" noRot="1" noChangeAspect="1" noChangeArrowheads="1" noTextEdit="1"/>
          </p:cNvSpPr>
          <p:nvPr>
            <p:ph type="sldImg"/>
          </p:nvPr>
        </p:nvSpPr>
        <p:spPr>
          <a:ln/>
        </p:spPr>
      </p:sp>
      <p:sp>
        <p:nvSpPr>
          <p:cNvPr id="5765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400888267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31344AD4-2A5A-4DE6-83AC-FF7C0AA8A7FC}" type="slidenum">
              <a:rPr lang="ar-SA" altLang="en-US" sz="1200" smtClean="0"/>
              <a:pPr/>
              <a:t>1217</a:t>
            </a:fld>
            <a:endParaRPr lang="en-US" altLang="en-US" sz="1200"/>
          </a:p>
        </p:txBody>
      </p:sp>
      <p:sp>
        <p:nvSpPr>
          <p:cNvPr id="602115" name="Rectangle 2"/>
          <p:cNvSpPr>
            <a:spLocks noGrp="1" noRot="1" noChangeAspect="1" noChangeArrowheads="1" noTextEdit="1"/>
          </p:cNvSpPr>
          <p:nvPr>
            <p:ph type="sldImg"/>
          </p:nvPr>
        </p:nvSpPr>
        <p:spPr>
          <a:ln/>
        </p:spPr>
      </p:sp>
      <p:sp>
        <p:nvSpPr>
          <p:cNvPr id="6021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382154084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31344AD4-2A5A-4DE6-83AC-FF7C0AA8A7FC}" type="slidenum">
              <a:rPr lang="ar-SA" altLang="en-US" sz="1200" smtClean="0"/>
              <a:pPr/>
              <a:t>1218</a:t>
            </a:fld>
            <a:endParaRPr lang="en-US" altLang="en-US" sz="1200"/>
          </a:p>
        </p:txBody>
      </p:sp>
      <p:sp>
        <p:nvSpPr>
          <p:cNvPr id="602115" name="Rectangle 2"/>
          <p:cNvSpPr>
            <a:spLocks noGrp="1" noRot="1" noChangeAspect="1" noChangeArrowheads="1" noTextEdit="1"/>
          </p:cNvSpPr>
          <p:nvPr>
            <p:ph type="sldImg"/>
          </p:nvPr>
        </p:nvSpPr>
        <p:spPr>
          <a:ln/>
        </p:spPr>
      </p:sp>
      <p:sp>
        <p:nvSpPr>
          <p:cNvPr id="6021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xmlns="" val="15433012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7E925B5-6B17-44F7-B604-CC8196ECB2E9}" type="slidenum">
              <a:rPr lang="en-US" smtClean="0"/>
              <a:pPr/>
              <a:t>957</a:t>
            </a:fld>
            <a:endParaRPr lang="en-US"/>
          </a:p>
        </p:txBody>
      </p:sp>
    </p:spTree>
    <p:extLst>
      <p:ext uri="{BB962C8B-B14F-4D97-AF65-F5344CB8AC3E}">
        <p14:creationId xmlns:p14="http://schemas.microsoft.com/office/powerpoint/2010/main" xmlns="" val="32098934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7E925B5-6B17-44F7-B604-CC8196ECB2E9}" type="slidenum">
              <a:rPr lang="en-US" smtClean="0"/>
              <a:pPr/>
              <a:t>959</a:t>
            </a:fld>
            <a:endParaRPr lang="en-US"/>
          </a:p>
        </p:txBody>
      </p:sp>
    </p:spTree>
    <p:extLst>
      <p:ext uri="{BB962C8B-B14F-4D97-AF65-F5344CB8AC3E}">
        <p14:creationId xmlns:p14="http://schemas.microsoft.com/office/powerpoint/2010/main" xmlns="" val="21328859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7E925B5-6B17-44F7-B604-CC8196ECB2E9}" type="slidenum">
              <a:rPr lang="en-US" smtClean="0"/>
              <a:pPr/>
              <a:t>961</a:t>
            </a:fld>
            <a:endParaRPr lang="en-US"/>
          </a:p>
        </p:txBody>
      </p:sp>
    </p:spTree>
    <p:extLst>
      <p:ext uri="{BB962C8B-B14F-4D97-AF65-F5344CB8AC3E}">
        <p14:creationId xmlns:p14="http://schemas.microsoft.com/office/powerpoint/2010/main" xmlns="" val="16168067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7E925B5-6B17-44F7-B604-CC8196ECB2E9}" type="slidenum">
              <a:rPr lang="en-US" smtClean="0"/>
              <a:pPr/>
              <a:t>963</a:t>
            </a:fld>
            <a:endParaRPr lang="en-US"/>
          </a:p>
        </p:txBody>
      </p:sp>
    </p:spTree>
    <p:extLst>
      <p:ext uri="{BB962C8B-B14F-4D97-AF65-F5344CB8AC3E}">
        <p14:creationId xmlns:p14="http://schemas.microsoft.com/office/powerpoint/2010/main" xmlns="" val="26810220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7E925B5-6B17-44F7-B604-CC8196ECB2E9}" type="slidenum">
              <a:rPr lang="en-US" smtClean="0"/>
              <a:pPr/>
              <a:t>1081</a:t>
            </a:fld>
            <a:endParaRPr lang="en-US"/>
          </a:p>
        </p:txBody>
      </p:sp>
    </p:spTree>
    <p:extLst>
      <p:ext uri="{BB962C8B-B14F-4D97-AF65-F5344CB8AC3E}">
        <p14:creationId xmlns:p14="http://schemas.microsoft.com/office/powerpoint/2010/main" xmlns="" val="187533737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CA"/>
          </a:p>
        </p:txBody>
      </p:sp>
      <p:sp>
        <p:nvSpPr>
          <p:cNvPr id="4" name="Date Placeholder 3"/>
          <p:cNvSpPr>
            <a:spLocks noGrp="1"/>
          </p:cNvSpPr>
          <p:nvPr>
            <p:ph type="dt" sz="half" idx="10"/>
          </p:nvPr>
        </p:nvSpPr>
        <p:spPr/>
        <p:txBody>
          <a:bodyPr/>
          <a:lstStyle>
            <a:lvl1pPr>
              <a:defRPr/>
            </a:lvl1pPr>
          </a:lstStyle>
          <a:p>
            <a:pPr>
              <a:defRPr/>
            </a:pPr>
            <a:fld id="{9C1E89C6-146F-41A0-A453-15FDE6B04BCE}" type="datetimeFigureOut">
              <a:rPr lang="en-US"/>
              <a:pPr>
                <a:defRPr/>
              </a:pPr>
              <a:t>3/27/2020</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9668EAEE-002F-4EF2-A695-18B7E4761763}" type="slidenum">
              <a:rPr lang="en-CA"/>
              <a:pPr>
                <a:defRPr/>
              </a:pPr>
              <a:t>‹#›</a:t>
            </a:fld>
            <a:endParaRPr lang="en-CA"/>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10"/>
          </p:nvPr>
        </p:nvSpPr>
        <p:spPr/>
        <p:txBody>
          <a:bodyPr/>
          <a:lstStyle>
            <a:lvl1pPr>
              <a:defRPr/>
            </a:lvl1pPr>
          </a:lstStyle>
          <a:p>
            <a:pPr>
              <a:defRPr/>
            </a:pPr>
            <a:fld id="{28AFC1D6-DC25-41CC-8533-CD89B057A493}" type="datetimeFigureOut">
              <a:rPr lang="en-US"/>
              <a:pPr>
                <a:defRPr/>
              </a:pPr>
              <a:t>3/27/2020</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E6411D32-B1E5-48DC-8399-6B9F68EF3D21}" type="slidenum">
              <a:rPr lang="en-CA"/>
              <a:pPr>
                <a:defRPr/>
              </a:pPr>
              <a:t>‹#›</a:t>
            </a:fld>
            <a:endParaRPr lang="en-CA"/>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10"/>
          </p:nvPr>
        </p:nvSpPr>
        <p:spPr/>
        <p:txBody>
          <a:bodyPr/>
          <a:lstStyle>
            <a:lvl1pPr>
              <a:defRPr/>
            </a:lvl1pPr>
          </a:lstStyle>
          <a:p>
            <a:pPr>
              <a:defRPr/>
            </a:pPr>
            <a:fld id="{D31DD5FB-1826-4A70-9174-D76E54763F5D}" type="datetimeFigureOut">
              <a:rPr lang="en-US"/>
              <a:pPr>
                <a:defRPr/>
              </a:pPr>
              <a:t>3/27/2020</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3083DAFB-9538-4A91-8F6A-C6DB9FAD73BB}" type="slidenum">
              <a:rPr lang="en-CA"/>
              <a:pPr>
                <a:defRPr/>
              </a:pPr>
              <a:t>‹#›</a:t>
            </a:fld>
            <a:endParaRPr lang="en-CA"/>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10"/>
          </p:nvPr>
        </p:nvSpPr>
        <p:spPr/>
        <p:txBody>
          <a:bodyPr/>
          <a:lstStyle>
            <a:lvl1pPr>
              <a:defRPr/>
            </a:lvl1pPr>
          </a:lstStyle>
          <a:p>
            <a:pPr>
              <a:defRPr/>
            </a:pPr>
            <a:fld id="{2E683D19-1425-48D7-ABA5-7D69A65D2096}" type="datetimeFigureOut">
              <a:rPr lang="en-US"/>
              <a:pPr>
                <a:defRPr/>
              </a:pPr>
              <a:t>3/27/2020</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44B14C7D-413A-45AA-A3CA-CDEF4570F367}" type="slidenum">
              <a:rPr lang="en-CA"/>
              <a:pPr>
                <a:defRPr/>
              </a:pPr>
              <a:t>‹#›</a:t>
            </a:fld>
            <a:endParaRPr lang="en-CA"/>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807D4-A093-4167-98E7-BBFF532E0449}" type="datetimeFigureOut">
              <a:rPr lang="en-US"/>
              <a:pPr>
                <a:defRPr/>
              </a:pPr>
              <a:t>3/27/2020</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87B461A7-E415-4E3E-8413-D66814AB6394}" type="slidenum">
              <a:rPr lang="en-CA"/>
              <a:pPr>
                <a:defRPr/>
              </a:pPr>
              <a:t>‹#›</a:t>
            </a:fld>
            <a:endParaRPr lang="en-CA"/>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3"/>
          <p:cNvSpPr>
            <a:spLocks noGrp="1"/>
          </p:cNvSpPr>
          <p:nvPr>
            <p:ph type="dt" sz="half" idx="10"/>
          </p:nvPr>
        </p:nvSpPr>
        <p:spPr/>
        <p:txBody>
          <a:bodyPr/>
          <a:lstStyle>
            <a:lvl1pPr>
              <a:defRPr/>
            </a:lvl1pPr>
          </a:lstStyle>
          <a:p>
            <a:pPr>
              <a:defRPr/>
            </a:pPr>
            <a:fld id="{C28EB6E1-DB90-4C96-8470-778B1EC2837E}" type="datetimeFigureOut">
              <a:rPr lang="en-US"/>
              <a:pPr>
                <a:defRPr/>
              </a:pPr>
              <a:t>3/27/2020</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81DBAA57-7290-48E9-9AC1-BAD36D24121E}" type="slidenum">
              <a:rPr lang="en-CA"/>
              <a:pPr>
                <a:defRPr/>
              </a:pPr>
              <a:t>‹#›</a:t>
            </a:fld>
            <a:endParaRPr lang="en-CA"/>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3"/>
          <p:cNvSpPr>
            <a:spLocks noGrp="1"/>
          </p:cNvSpPr>
          <p:nvPr>
            <p:ph type="dt" sz="half" idx="10"/>
          </p:nvPr>
        </p:nvSpPr>
        <p:spPr/>
        <p:txBody>
          <a:bodyPr/>
          <a:lstStyle>
            <a:lvl1pPr>
              <a:defRPr/>
            </a:lvl1pPr>
          </a:lstStyle>
          <a:p>
            <a:pPr>
              <a:defRPr/>
            </a:pPr>
            <a:fld id="{BDA0EF09-9876-4637-9D8E-7D7EE8530DBF}" type="datetimeFigureOut">
              <a:rPr lang="en-US"/>
              <a:pPr>
                <a:defRPr/>
              </a:pPr>
              <a:t>3/27/2020</a:t>
            </a:fld>
            <a:endParaRPr lang="en-CA"/>
          </a:p>
        </p:txBody>
      </p:sp>
      <p:sp>
        <p:nvSpPr>
          <p:cNvPr id="8" name="Footer Placeholder 4"/>
          <p:cNvSpPr>
            <a:spLocks noGrp="1"/>
          </p:cNvSpPr>
          <p:nvPr>
            <p:ph type="ftr" sz="quarter" idx="11"/>
          </p:nvPr>
        </p:nvSpPr>
        <p:spPr/>
        <p:txBody>
          <a:bodyPr/>
          <a:lstStyle>
            <a:lvl1pPr>
              <a:defRPr/>
            </a:lvl1pPr>
          </a:lstStyle>
          <a:p>
            <a:pPr>
              <a:defRPr/>
            </a:pPr>
            <a:endParaRPr lang="en-CA"/>
          </a:p>
        </p:txBody>
      </p:sp>
      <p:sp>
        <p:nvSpPr>
          <p:cNvPr id="9" name="Slide Number Placeholder 5"/>
          <p:cNvSpPr>
            <a:spLocks noGrp="1"/>
          </p:cNvSpPr>
          <p:nvPr>
            <p:ph type="sldNum" sz="quarter" idx="12"/>
          </p:nvPr>
        </p:nvSpPr>
        <p:spPr/>
        <p:txBody>
          <a:bodyPr/>
          <a:lstStyle>
            <a:lvl1pPr>
              <a:defRPr/>
            </a:lvl1pPr>
          </a:lstStyle>
          <a:p>
            <a:pPr>
              <a:defRPr/>
            </a:pPr>
            <a:fld id="{D8327804-A63A-4B44-84E7-8AB088789DC8}" type="slidenum">
              <a:rPr lang="en-CA"/>
              <a:pPr>
                <a:defRPr/>
              </a:pPr>
              <a:t>‹#›</a:t>
            </a:fld>
            <a:endParaRPr lang="en-CA"/>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Date Placeholder 3"/>
          <p:cNvSpPr>
            <a:spLocks noGrp="1"/>
          </p:cNvSpPr>
          <p:nvPr>
            <p:ph type="dt" sz="half" idx="10"/>
          </p:nvPr>
        </p:nvSpPr>
        <p:spPr/>
        <p:txBody>
          <a:bodyPr/>
          <a:lstStyle>
            <a:lvl1pPr>
              <a:defRPr/>
            </a:lvl1pPr>
          </a:lstStyle>
          <a:p>
            <a:pPr>
              <a:defRPr/>
            </a:pPr>
            <a:fld id="{9FDC137D-B0BB-4514-BB4A-EF9EEDDBBFE1}" type="datetimeFigureOut">
              <a:rPr lang="en-US"/>
              <a:pPr>
                <a:defRPr/>
              </a:pPr>
              <a:t>3/27/2020</a:t>
            </a:fld>
            <a:endParaRPr lang="en-CA"/>
          </a:p>
        </p:txBody>
      </p:sp>
      <p:sp>
        <p:nvSpPr>
          <p:cNvPr id="4" name="Footer Placeholder 4"/>
          <p:cNvSpPr>
            <a:spLocks noGrp="1"/>
          </p:cNvSpPr>
          <p:nvPr>
            <p:ph type="ftr" sz="quarter" idx="11"/>
          </p:nvPr>
        </p:nvSpPr>
        <p:spPr/>
        <p:txBody>
          <a:bodyPr/>
          <a:lstStyle>
            <a:lvl1pPr>
              <a:defRPr/>
            </a:lvl1pPr>
          </a:lstStyle>
          <a:p>
            <a:pPr>
              <a:defRPr/>
            </a:pPr>
            <a:endParaRPr lang="en-CA"/>
          </a:p>
        </p:txBody>
      </p:sp>
      <p:sp>
        <p:nvSpPr>
          <p:cNvPr id="5" name="Slide Number Placeholder 5"/>
          <p:cNvSpPr>
            <a:spLocks noGrp="1"/>
          </p:cNvSpPr>
          <p:nvPr>
            <p:ph type="sldNum" sz="quarter" idx="12"/>
          </p:nvPr>
        </p:nvSpPr>
        <p:spPr/>
        <p:txBody>
          <a:bodyPr/>
          <a:lstStyle>
            <a:lvl1pPr>
              <a:defRPr/>
            </a:lvl1pPr>
          </a:lstStyle>
          <a:p>
            <a:pPr>
              <a:defRPr/>
            </a:pPr>
            <a:fld id="{2ECF8E7D-D9F6-4CC3-8C7E-97D0B36958E2}" type="slidenum">
              <a:rPr lang="en-CA"/>
              <a:pPr>
                <a:defRPr/>
              </a:pPr>
              <a:t>‹#›</a:t>
            </a:fld>
            <a:endParaRPr lang="en-CA"/>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35BCCA7-7863-4101-9B5C-71F617DF9F63}" type="datetimeFigureOut">
              <a:rPr lang="en-US"/>
              <a:pPr>
                <a:defRPr/>
              </a:pPr>
              <a:t>3/27/2020</a:t>
            </a:fld>
            <a:endParaRPr lang="en-CA"/>
          </a:p>
        </p:txBody>
      </p:sp>
      <p:sp>
        <p:nvSpPr>
          <p:cNvPr id="3" name="Footer Placeholder 4"/>
          <p:cNvSpPr>
            <a:spLocks noGrp="1"/>
          </p:cNvSpPr>
          <p:nvPr>
            <p:ph type="ftr" sz="quarter" idx="11"/>
          </p:nvPr>
        </p:nvSpPr>
        <p:spPr/>
        <p:txBody>
          <a:bodyPr/>
          <a:lstStyle>
            <a:lvl1pPr>
              <a:defRPr/>
            </a:lvl1pPr>
          </a:lstStyle>
          <a:p>
            <a:pPr>
              <a:defRPr/>
            </a:pPr>
            <a:endParaRPr lang="en-CA"/>
          </a:p>
        </p:txBody>
      </p:sp>
      <p:sp>
        <p:nvSpPr>
          <p:cNvPr id="4" name="Slide Number Placeholder 5"/>
          <p:cNvSpPr>
            <a:spLocks noGrp="1"/>
          </p:cNvSpPr>
          <p:nvPr>
            <p:ph type="sldNum" sz="quarter" idx="12"/>
          </p:nvPr>
        </p:nvSpPr>
        <p:spPr/>
        <p:txBody>
          <a:bodyPr/>
          <a:lstStyle>
            <a:lvl1pPr>
              <a:defRPr/>
            </a:lvl1pPr>
          </a:lstStyle>
          <a:p>
            <a:pPr>
              <a:defRPr/>
            </a:pPr>
            <a:fld id="{13641BCD-D925-45B1-98D3-A0F7E74C986B}" type="slidenum">
              <a:rPr lang="en-CA"/>
              <a:pPr>
                <a:defRPr/>
              </a:pPr>
              <a:t>‹#›</a:t>
            </a:fld>
            <a:endParaRPr lang="en-CA"/>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47A8E62-E3D8-4D92-9804-9ADB30A7DF3D}" type="datetimeFigureOut">
              <a:rPr lang="en-US"/>
              <a:pPr>
                <a:defRPr/>
              </a:pPr>
              <a:t>3/27/2020</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B656F2A8-78E9-4F97-8253-24A56EF6A2A7}" type="slidenum">
              <a:rPr lang="en-CA"/>
              <a:pPr>
                <a:defRPr/>
              </a:pPr>
              <a:t>‹#›</a:t>
            </a:fld>
            <a:endParaRPr lang="en-CA"/>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9CD2692-FFC4-4E86-9E7D-184C2EEC0F64}" type="datetimeFigureOut">
              <a:rPr lang="en-US"/>
              <a:pPr>
                <a:defRPr/>
              </a:pPr>
              <a:t>3/27/2020</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D7723705-6876-464B-9EED-FBAF7383A5E4}" type="slidenum">
              <a:rPr lang="en-CA"/>
              <a:pPr>
                <a:defRPr/>
              </a:pPr>
              <a:t>‹#›</a:t>
            </a:fld>
            <a:endParaRPr lang="en-CA"/>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endParaRPr lang="en-CA"/>
          </a:p>
        </p:txBody>
      </p:sp>
      <p:sp>
        <p:nvSpPr>
          <p:cNvPr id="102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4894B1F6-177B-4063-B419-DFEB2574B884}" type="datetimeFigureOut">
              <a:rPr lang="en-US"/>
              <a:pPr>
                <a:defRPr/>
              </a:pPr>
              <a:t>3/27/2020</a:t>
            </a:fld>
            <a:endParaRPr lang="en-CA"/>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CA"/>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9189C72C-C293-4816-A1AE-574F803333E1}" type="slidenum">
              <a:rPr lang="en-CA"/>
              <a:pPr>
                <a:defRPr/>
              </a:pPr>
              <a:t>‹#›</a:t>
            </a:fld>
            <a:endParaRPr lang="en-CA"/>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itchFamily="34" charset="0"/>
        </a:defRPr>
      </a:lvl2pPr>
      <a:lvl3pPr algn="ctr" rtl="0" fontAlgn="base">
        <a:spcBef>
          <a:spcPct val="0"/>
        </a:spcBef>
        <a:spcAft>
          <a:spcPct val="0"/>
        </a:spcAft>
        <a:defRPr sz="4400">
          <a:solidFill>
            <a:schemeClr val="tx1"/>
          </a:solidFill>
          <a:latin typeface="Calibri" pitchFamily="34" charset="0"/>
        </a:defRPr>
      </a:lvl3pPr>
      <a:lvl4pPr algn="ctr" rtl="0" fontAlgn="base">
        <a:spcBef>
          <a:spcPct val="0"/>
        </a:spcBef>
        <a:spcAft>
          <a:spcPct val="0"/>
        </a:spcAft>
        <a:defRPr sz="4400">
          <a:solidFill>
            <a:schemeClr val="tx1"/>
          </a:solidFill>
          <a:latin typeface="Calibri" pitchFamily="34" charset="0"/>
        </a:defRPr>
      </a:lvl4pPr>
      <a:lvl5pPr algn="ctr" rtl="0" fontAlgn="base">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 Target="slide1243.xml"/><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0.xml.rels><?xml version="1.0" encoding="UTF-8" standalone="yes"?>
<Relationships xmlns="http://schemas.openxmlformats.org/package/2006/relationships"><Relationship Id="rId2" Type="http://schemas.openxmlformats.org/officeDocument/2006/relationships/slide" Target="slide52.xml"/><Relationship Id="rId1" Type="http://schemas.openxmlformats.org/officeDocument/2006/relationships/slideLayout" Target="../slideLayouts/slideLayout1.xml"/></Relationships>
</file>

<file path=ppt/slides/_rels/slide10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5.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1.xml"/></Relationships>
</file>

<file path=ppt/slides/_rels/slide10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9.xml.rels><?xml version="1.0" encoding="UTF-8" standalone="yes"?>
<Relationships xmlns="http://schemas.openxmlformats.org/package/2006/relationships"><Relationship Id="rId2" Type="http://schemas.openxmlformats.org/officeDocument/2006/relationships/slide" Target="slide7.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0.xml.rels><?xml version="1.0" encoding="UTF-8" standalone="yes"?>
<Relationships xmlns="http://schemas.openxmlformats.org/package/2006/relationships"><Relationship Id="rId2" Type="http://schemas.openxmlformats.org/officeDocument/2006/relationships/slide" Target="slide10.xml"/><Relationship Id="rId1" Type="http://schemas.openxmlformats.org/officeDocument/2006/relationships/slideLayout" Target="../slideLayouts/slideLayout1.xml"/></Relationships>
</file>

<file path=ppt/slides/_rels/slide10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2.xml.rels><?xml version="1.0" encoding="UTF-8" standalone="yes"?>
<Relationships xmlns="http://schemas.openxmlformats.org/package/2006/relationships"><Relationship Id="rId2" Type="http://schemas.openxmlformats.org/officeDocument/2006/relationships/slide" Target="slide7.xml"/><Relationship Id="rId1" Type="http://schemas.openxmlformats.org/officeDocument/2006/relationships/slideLayout" Target="../slideLayouts/slideLayout1.xml"/></Relationships>
</file>

<file path=ppt/slides/_rels/slide10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6.xml.rels><?xml version="1.0" encoding="UTF-8" standalone="yes"?>
<Relationships xmlns="http://schemas.openxmlformats.org/package/2006/relationships"><Relationship Id="rId2" Type="http://schemas.openxmlformats.org/officeDocument/2006/relationships/slide" Target="slide7.xml"/><Relationship Id="rId1" Type="http://schemas.openxmlformats.org/officeDocument/2006/relationships/slideLayout" Target="../slideLayouts/slideLayout1.xml"/></Relationships>
</file>

<file path=ppt/slides/_rels/slide10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9.xml.rels><?xml version="1.0" encoding="UTF-8" standalone="yes"?>
<Relationships xmlns="http://schemas.openxmlformats.org/package/2006/relationships"><Relationship Id="rId2" Type="http://schemas.openxmlformats.org/officeDocument/2006/relationships/slide" Target="slide7.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 Target="slide103.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1059.xml"/><Relationship Id="rId4" Type="http://schemas.openxmlformats.org/officeDocument/2006/relationships/slide" Target="slide105.xml"/></Relationships>
</file>

<file path=ppt/slides/_rels/slide10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1.xml.rels><?xml version="1.0" encoding="UTF-8" standalone="yes"?>
<Relationships xmlns="http://schemas.openxmlformats.org/package/2006/relationships"><Relationship Id="rId2" Type="http://schemas.openxmlformats.org/officeDocument/2006/relationships/slide" Target="slide7.xml"/><Relationship Id="rId1" Type="http://schemas.openxmlformats.org/officeDocument/2006/relationships/slideLayout" Target="../slideLayouts/slideLayout1.xml"/></Relationships>
</file>

<file path=ppt/slides/_rels/slide10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4.xml.rels><?xml version="1.0" encoding="UTF-8" standalone="yes"?>
<Relationships xmlns="http://schemas.openxmlformats.org/package/2006/relationships"><Relationship Id="rId2" Type="http://schemas.openxmlformats.org/officeDocument/2006/relationships/slide" Target="slide7.xml"/><Relationship Id="rId1" Type="http://schemas.openxmlformats.org/officeDocument/2006/relationships/slideLayout" Target="../slideLayouts/slideLayout1.xml"/></Relationships>
</file>

<file path=ppt/slides/_rels/slide1025.xml.rels><?xml version="1.0" encoding="UTF-8" standalone="yes"?>
<Relationships xmlns="http://schemas.openxmlformats.org/package/2006/relationships"><Relationship Id="rId2" Type="http://schemas.openxmlformats.org/officeDocument/2006/relationships/slide" Target="slide10.xml"/><Relationship Id="rId1" Type="http://schemas.openxmlformats.org/officeDocument/2006/relationships/slideLayout" Target="../slideLayouts/slideLayout1.xml"/></Relationships>
</file>

<file path=ppt/slides/_rels/slide10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8.xml.rels><?xml version="1.0" encoding="UTF-8" standalone="yes"?>
<Relationships xmlns="http://schemas.openxmlformats.org/package/2006/relationships"><Relationship Id="rId2" Type="http://schemas.openxmlformats.org/officeDocument/2006/relationships/slide" Target="slide7.xml"/><Relationship Id="rId1" Type="http://schemas.openxmlformats.org/officeDocument/2006/relationships/slideLayout" Target="../slideLayouts/slideLayout1.xml"/></Relationships>
</file>

<file path=ppt/slides/_rels/slide10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1.xml.rels><?xml version="1.0" encoding="UTF-8" standalone="yes"?>
<Relationships xmlns="http://schemas.openxmlformats.org/package/2006/relationships"><Relationship Id="rId2" Type="http://schemas.openxmlformats.org/officeDocument/2006/relationships/slide" Target="slide7.xml"/><Relationship Id="rId1" Type="http://schemas.openxmlformats.org/officeDocument/2006/relationships/slideLayout" Target="../slideLayouts/slideLayout1.xml"/></Relationships>
</file>

<file path=ppt/slides/_rels/slide10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6.xml.rels><?xml version="1.0" encoding="UTF-8" standalone="yes"?>
<Relationships xmlns="http://schemas.openxmlformats.org/package/2006/relationships"><Relationship Id="rId3" Type="http://schemas.openxmlformats.org/officeDocument/2006/relationships/slide" Target="slide1040.xml"/><Relationship Id="rId2" Type="http://schemas.openxmlformats.org/officeDocument/2006/relationships/slide" Target="slide1039.xml"/><Relationship Id="rId1" Type="http://schemas.openxmlformats.org/officeDocument/2006/relationships/slideLayout" Target="../slideLayouts/slideLayout1.xml"/><Relationship Id="rId5" Type="http://schemas.openxmlformats.org/officeDocument/2006/relationships/slide" Target="slide1038.xml"/><Relationship Id="rId4" Type="http://schemas.openxmlformats.org/officeDocument/2006/relationships/slide" Target="slide1041.xml"/></Relationships>
</file>

<file path=ppt/slides/_rels/slide1037.xml.rels><?xml version="1.0" encoding="UTF-8" standalone="yes"?>
<Relationships xmlns="http://schemas.openxmlformats.org/package/2006/relationships"><Relationship Id="rId2" Type="http://schemas.openxmlformats.org/officeDocument/2006/relationships/slide" Target="slide19.xml"/><Relationship Id="rId1" Type="http://schemas.openxmlformats.org/officeDocument/2006/relationships/slideLayout" Target="../slideLayouts/slideLayout1.xml"/></Relationships>
</file>

<file path=ppt/slides/_rels/slide1038.xml.rels><?xml version="1.0" encoding="UTF-8" standalone="yes"?>
<Relationships xmlns="http://schemas.openxmlformats.org/package/2006/relationships"><Relationship Id="rId2" Type="http://schemas.openxmlformats.org/officeDocument/2006/relationships/slide" Target="slide19.xml"/><Relationship Id="rId1" Type="http://schemas.openxmlformats.org/officeDocument/2006/relationships/slideLayout" Target="../slideLayouts/slideLayout1.xml"/></Relationships>
</file>

<file path=ppt/slides/_rels/slide1039.xml.rels><?xml version="1.0" encoding="UTF-8" standalone="yes"?>
<Relationships xmlns="http://schemas.openxmlformats.org/package/2006/relationships"><Relationship Id="rId2" Type="http://schemas.openxmlformats.org/officeDocument/2006/relationships/slide" Target="slide19.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slide" Target="slide105.xml"/><Relationship Id="rId2" Type="http://schemas.openxmlformats.org/officeDocument/2006/relationships/slide" Target="slide108.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1059.xml"/></Relationships>
</file>

<file path=ppt/slides/_rels/slide1040.xml.rels><?xml version="1.0" encoding="UTF-8" standalone="yes"?>
<Relationships xmlns="http://schemas.openxmlformats.org/package/2006/relationships"><Relationship Id="rId2" Type="http://schemas.openxmlformats.org/officeDocument/2006/relationships/slide" Target="slide19.xml"/><Relationship Id="rId1" Type="http://schemas.openxmlformats.org/officeDocument/2006/relationships/slideLayout" Target="../slideLayouts/slideLayout1.xml"/></Relationships>
</file>

<file path=ppt/slides/_rels/slide1041.xml.rels><?xml version="1.0" encoding="UTF-8" standalone="yes"?>
<Relationships xmlns="http://schemas.openxmlformats.org/package/2006/relationships"><Relationship Id="rId2" Type="http://schemas.openxmlformats.org/officeDocument/2006/relationships/slide" Target="slide19.xml"/><Relationship Id="rId1" Type="http://schemas.openxmlformats.org/officeDocument/2006/relationships/slideLayout" Target="../slideLayouts/slideLayout1.xml"/></Relationships>
</file>

<file path=ppt/slides/_rels/slide10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3.xml.rels><?xml version="1.0" encoding="UTF-8" standalone="yes"?>
<Relationships xmlns="http://schemas.openxmlformats.org/package/2006/relationships"><Relationship Id="rId3" Type="http://schemas.openxmlformats.org/officeDocument/2006/relationships/slide" Target="slide1032.xml"/><Relationship Id="rId2" Type="http://schemas.openxmlformats.org/officeDocument/2006/relationships/slide" Target="slide17.xml"/><Relationship Id="rId1" Type="http://schemas.openxmlformats.org/officeDocument/2006/relationships/slideLayout" Target="../slideLayouts/slideLayout1.xml"/></Relationships>
</file>

<file path=ppt/slides/_rels/slide10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1.xml.rels><?xml version="1.0" encoding="UTF-8" standalone="yes"?>
<Relationships xmlns="http://schemas.openxmlformats.org/package/2006/relationships"><Relationship Id="rId3" Type="http://schemas.openxmlformats.org/officeDocument/2006/relationships/slide" Target="slide232.xml"/><Relationship Id="rId7" Type="http://schemas.openxmlformats.org/officeDocument/2006/relationships/slide" Target="slide1052.xml"/><Relationship Id="rId2" Type="http://schemas.openxmlformats.org/officeDocument/2006/relationships/slide" Target="slide187.xml"/><Relationship Id="rId1" Type="http://schemas.openxmlformats.org/officeDocument/2006/relationships/slideLayout" Target="../slideLayouts/slideLayout1.xml"/><Relationship Id="rId6" Type="http://schemas.openxmlformats.org/officeDocument/2006/relationships/slide" Target="slide421.xml"/><Relationship Id="rId5" Type="http://schemas.openxmlformats.org/officeDocument/2006/relationships/slide" Target="slide359.xml"/><Relationship Id="rId4" Type="http://schemas.openxmlformats.org/officeDocument/2006/relationships/slide" Target="slide310.xml"/></Relationships>
</file>

<file path=ppt/slides/_rels/slide1052.xml.rels><?xml version="1.0" encoding="UTF-8" standalone="yes"?>
<Relationships xmlns="http://schemas.openxmlformats.org/package/2006/relationships"><Relationship Id="rId2" Type="http://schemas.openxmlformats.org/officeDocument/2006/relationships/slide" Target="slide1054.xml"/><Relationship Id="rId1" Type="http://schemas.openxmlformats.org/officeDocument/2006/relationships/slideLayout" Target="../slideLayouts/slideLayout1.xml"/></Relationships>
</file>

<file path=ppt/slides/_rels/slide10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6.xml.rels><?xml version="1.0" encoding="UTF-8" standalone="yes"?>
<Relationships xmlns="http://schemas.openxmlformats.org/package/2006/relationships"><Relationship Id="rId8" Type="http://schemas.openxmlformats.org/officeDocument/2006/relationships/slide" Target="slide423.xml"/><Relationship Id="rId3" Type="http://schemas.openxmlformats.org/officeDocument/2006/relationships/slide" Target="slide59.xml"/><Relationship Id="rId7" Type="http://schemas.openxmlformats.org/officeDocument/2006/relationships/slide" Target="slide360.xml"/><Relationship Id="rId2" Type="http://schemas.openxmlformats.org/officeDocument/2006/relationships/slide" Target="slide144.xml"/><Relationship Id="rId1" Type="http://schemas.openxmlformats.org/officeDocument/2006/relationships/slideLayout" Target="../slideLayouts/slideLayout1.xml"/><Relationship Id="rId6" Type="http://schemas.openxmlformats.org/officeDocument/2006/relationships/slide" Target="slide311.xml"/><Relationship Id="rId5" Type="http://schemas.openxmlformats.org/officeDocument/2006/relationships/slide" Target="slide233.xml"/><Relationship Id="rId10" Type="http://schemas.openxmlformats.org/officeDocument/2006/relationships/slide" Target="slide28.xml"/><Relationship Id="rId4" Type="http://schemas.openxmlformats.org/officeDocument/2006/relationships/slide" Target="slide188.xml"/><Relationship Id="rId9" Type="http://schemas.openxmlformats.org/officeDocument/2006/relationships/slide" Target="slide270.xml"/></Relationships>
</file>

<file path=ppt/slides/_rels/slide10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8.xml.rels><?xml version="1.0" encoding="UTF-8" standalone="yes"?>
<Relationships xmlns="http://schemas.openxmlformats.org/package/2006/relationships"><Relationship Id="rId3" Type="http://schemas.openxmlformats.org/officeDocument/2006/relationships/slide" Target="slide63.xml"/><Relationship Id="rId2" Type="http://schemas.openxmlformats.org/officeDocument/2006/relationships/slide" Target="slide31.xml"/><Relationship Id="rId1" Type="http://schemas.openxmlformats.org/officeDocument/2006/relationships/slideLayout" Target="../slideLayouts/slideLayout1.xml"/></Relationships>
</file>

<file path=ppt/slides/_rels/slide10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9.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slide" Target="slide112.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slide" Target="slide1059.xml"/><Relationship Id="rId2" Type="http://schemas.openxmlformats.org/officeDocument/2006/relationships/slide" Target="slide108.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0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4.xml.rels><?xml version="1.0" encoding="UTF-8" standalone="yes"?>
<Relationships xmlns="http://schemas.openxmlformats.org/package/2006/relationships"><Relationship Id="rId2" Type="http://schemas.openxmlformats.org/officeDocument/2006/relationships/slide" Target="slide240.xml"/><Relationship Id="rId1" Type="http://schemas.openxmlformats.org/officeDocument/2006/relationships/slideLayout" Target="../slideLayouts/slideLayout1.xml"/></Relationships>
</file>

<file path=ppt/slides/_rels/slide10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7.xml.rels><?xml version="1.0" encoding="UTF-8" standalone="yes"?>
<Relationships xmlns="http://schemas.openxmlformats.org/package/2006/relationships"><Relationship Id="rId8" Type="http://schemas.openxmlformats.org/officeDocument/2006/relationships/slide" Target="slide391.xml"/><Relationship Id="rId3" Type="http://schemas.openxmlformats.org/officeDocument/2006/relationships/slide" Target="slide37.xml"/><Relationship Id="rId7" Type="http://schemas.openxmlformats.org/officeDocument/2006/relationships/slide" Target="slide324.xml"/><Relationship Id="rId2" Type="http://schemas.openxmlformats.org/officeDocument/2006/relationships/slide" Target="slide113.xml"/><Relationship Id="rId1" Type="http://schemas.openxmlformats.org/officeDocument/2006/relationships/slideLayout" Target="../slideLayouts/slideLayout1.xml"/><Relationship Id="rId6" Type="http://schemas.openxmlformats.org/officeDocument/2006/relationships/slide" Target="slide276.xml"/><Relationship Id="rId5" Type="http://schemas.openxmlformats.org/officeDocument/2006/relationships/slide" Target="slide202.xml"/><Relationship Id="rId4" Type="http://schemas.openxmlformats.org/officeDocument/2006/relationships/slide" Target="slide158.xml"/><Relationship Id="rId9" Type="http://schemas.openxmlformats.org/officeDocument/2006/relationships/slide" Target="slide241.xml"/></Relationships>
</file>

<file path=ppt/slides/_rels/slide1078.xml.rels><?xml version="1.0" encoding="UTF-8" standalone="yes"?>
<Relationships xmlns="http://schemas.openxmlformats.org/package/2006/relationships"><Relationship Id="rId3" Type="http://schemas.openxmlformats.org/officeDocument/2006/relationships/slide" Target="slide1079.xml"/><Relationship Id="rId2" Type="http://schemas.openxmlformats.org/officeDocument/2006/relationships/slide" Target="slide39.xml"/><Relationship Id="rId1" Type="http://schemas.openxmlformats.org/officeDocument/2006/relationships/slideLayout" Target="../slideLayouts/slideLayout1.xml"/></Relationships>
</file>

<file path=ppt/slides/_rels/slide107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slide" Target="slide1059.xml"/><Relationship Id="rId1" Type="http://schemas.openxmlformats.org/officeDocument/2006/relationships/slideLayout" Target="../slideLayouts/slideLayout1.xml"/></Relationships>
</file>

<file path=ppt/slides/_rels/slide108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xml"/><Relationship Id="rId4" Type="http://schemas.openxmlformats.org/officeDocument/2006/relationships/image" Target="../media/image28.png"/></Relationships>
</file>

<file path=ppt/slides/_rels/slide108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29.png"/><Relationship Id="rId4" Type="http://schemas.openxmlformats.org/officeDocument/2006/relationships/image" Target="../media/image30.png"/></Relationships>
</file>

<file path=ppt/slides/_rels/slide10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3.xml.rels><?xml version="1.0" encoding="UTF-8" standalone="yes"?>
<Relationships xmlns="http://schemas.openxmlformats.org/package/2006/relationships"><Relationship Id="rId2" Type="http://schemas.openxmlformats.org/officeDocument/2006/relationships/slide" Target="slide52.xml"/><Relationship Id="rId1" Type="http://schemas.openxmlformats.org/officeDocument/2006/relationships/slideLayout" Target="../slideLayouts/slideLayout1.xml"/></Relationships>
</file>

<file path=ppt/slides/_rels/slide1084.xml.rels><?xml version="1.0" encoding="UTF-8" standalone="yes"?>
<Relationships xmlns="http://schemas.openxmlformats.org/package/2006/relationships"><Relationship Id="rId3" Type="http://schemas.openxmlformats.org/officeDocument/2006/relationships/slide" Target="slide984.xml"/><Relationship Id="rId2" Type="http://schemas.openxmlformats.org/officeDocument/2006/relationships/slide" Target="slide52.xml"/><Relationship Id="rId1" Type="http://schemas.openxmlformats.org/officeDocument/2006/relationships/slideLayout" Target="../slideLayouts/slideLayout1.xml"/></Relationships>
</file>

<file path=ppt/slides/_rels/slide1085.xml.rels><?xml version="1.0" encoding="UTF-8" standalone="yes"?>
<Relationships xmlns="http://schemas.openxmlformats.org/package/2006/relationships"><Relationship Id="rId3" Type="http://schemas.openxmlformats.org/officeDocument/2006/relationships/slide" Target="slide492.xml"/><Relationship Id="rId2" Type="http://schemas.openxmlformats.org/officeDocument/2006/relationships/slide" Target="slide55.xml"/><Relationship Id="rId1" Type="http://schemas.openxmlformats.org/officeDocument/2006/relationships/slideLayout" Target="../slideLayouts/slideLayout1.xml"/></Relationships>
</file>

<file path=ppt/slides/_rels/slide10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0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slide" Target="slide1068.xml"/><Relationship Id="rId1" Type="http://schemas.openxmlformats.org/officeDocument/2006/relationships/slideLayout" Target="../slideLayouts/slideLayout1.xml"/></Relationships>
</file>

<file path=ppt/slides/_rels/slide1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1.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1102.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1.xml"/></Relationships>
</file>

<file path=ppt/slides/_rels/slide1103.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1.xml"/></Relationships>
</file>

<file path=ppt/slides/_rels/slide1104.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1.xml"/></Relationships>
</file>

<file path=ppt/slides/_rels/slide1105.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1.xml"/></Relationships>
</file>

<file path=ppt/slides/_rels/slide1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7.xml.rels><?xml version="1.0" encoding="UTF-8" standalone="yes"?>
<Relationships xmlns="http://schemas.openxmlformats.org/package/2006/relationships"><Relationship Id="rId2" Type="http://schemas.openxmlformats.org/officeDocument/2006/relationships/slide" Target="slide85.xml"/><Relationship Id="rId1" Type="http://schemas.openxmlformats.org/officeDocument/2006/relationships/slideLayout" Target="../slideLayouts/slideLayout1.xml"/></Relationships>
</file>

<file path=ppt/slides/_rels/slide1108.xml.rels><?xml version="1.0" encoding="UTF-8" standalone="yes"?>
<Relationships xmlns="http://schemas.openxmlformats.org/package/2006/relationships"><Relationship Id="rId2" Type="http://schemas.openxmlformats.org/officeDocument/2006/relationships/slide" Target="slide93.xml"/><Relationship Id="rId1" Type="http://schemas.openxmlformats.org/officeDocument/2006/relationships/slideLayout" Target="../slideLayouts/slideLayout1.xml"/></Relationships>
</file>

<file path=ppt/slides/_rels/slide1109.xml.rels><?xml version="1.0" encoding="UTF-8" standalone="yes"?>
<Relationships xmlns="http://schemas.openxmlformats.org/package/2006/relationships"><Relationship Id="rId2" Type="http://schemas.openxmlformats.org/officeDocument/2006/relationships/slide" Target="slide93.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1.xml.rels><?xml version="1.0" encoding="UTF-8" standalone="yes"?>
<Relationships xmlns="http://schemas.openxmlformats.org/package/2006/relationships"><Relationship Id="rId2" Type="http://schemas.openxmlformats.org/officeDocument/2006/relationships/slide" Target="slide1196.xml"/><Relationship Id="rId1" Type="http://schemas.openxmlformats.org/officeDocument/2006/relationships/slideLayout" Target="../slideLayouts/slideLayout7.xml"/></Relationships>
</file>

<file path=ppt/slides/_rels/slide1112.xml.rels><?xml version="1.0" encoding="UTF-8" standalone="yes"?>
<Relationships xmlns="http://schemas.openxmlformats.org/package/2006/relationships"><Relationship Id="rId2" Type="http://schemas.openxmlformats.org/officeDocument/2006/relationships/slide" Target="slide145.xml"/><Relationship Id="rId1" Type="http://schemas.openxmlformats.org/officeDocument/2006/relationships/slideLayout" Target="../slideLayouts/slideLayout1.xml"/></Relationships>
</file>

<file path=ppt/slides/_rels/slide1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4.xml.rels><?xml version="1.0" encoding="UTF-8" standalone="yes"?>
<Relationships xmlns="http://schemas.openxmlformats.org/package/2006/relationships"><Relationship Id="rId2" Type="http://schemas.openxmlformats.org/officeDocument/2006/relationships/slide" Target="slide240.xml"/><Relationship Id="rId1" Type="http://schemas.openxmlformats.org/officeDocument/2006/relationships/slideLayout" Target="../slideLayouts/slideLayout1.xml"/></Relationships>
</file>

<file path=ppt/slides/_rels/slide1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1120.xml.rels><?xml version="1.0" encoding="UTF-8" standalone="yes"?>
<Relationships xmlns="http://schemas.openxmlformats.org/package/2006/relationships"><Relationship Id="rId3" Type="http://schemas.openxmlformats.org/officeDocument/2006/relationships/slide" Target="slide1075.xml"/><Relationship Id="rId2" Type="http://schemas.openxmlformats.org/officeDocument/2006/relationships/slide" Target="slide241.xml"/><Relationship Id="rId1" Type="http://schemas.openxmlformats.org/officeDocument/2006/relationships/slideLayout" Target="../slideLayouts/slideLayout1.xml"/></Relationships>
</file>

<file path=ppt/slides/_rels/slide1121.xml.rels><?xml version="1.0" encoding="UTF-8" standalone="yes"?>
<Relationships xmlns="http://schemas.openxmlformats.org/package/2006/relationships"><Relationship Id="rId2" Type="http://schemas.openxmlformats.org/officeDocument/2006/relationships/slide" Target="slide254.xml"/><Relationship Id="rId1" Type="http://schemas.openxmlformats.org/officeDocument/2006/relationships/slideLayout" Target="../slideLayouts/slideLayout1.xml"/></Relationships>
</file>

<file path=ppt/slides/_rels/slide1122.xml.rels><?xml version="1.0" encoding="UTF-8" standalone="yes"?>
<Relationships xmlns="http://schemas.openxmlformats.org/package/2006/relationships"><Relationship Id="rId2" Type="http://schemas.openxmlformats.org/officeDocument/2006/relationships/slide" Target="slide259.xml"/><Relationship Id="rId1" Type="http://schemas.openxmlformats.org/officeDocument/2006/relationships/slideLayout" Target="../slideLayouts/slideLayout1.xml"/></Relationships>
</file>

<file path=ppt/slides/_rels/slide1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4.xml.rels><?xml version="1.0" encoding="UTF-8" standalone="yes"?>
<Relationships xmlns="http://schemas.openxmlformats.org/package/2006/relationships"><Relationship Id="rId2" Type="http://schemas.openxmlformats.org/officeDocument/2006/relationships/slide" Target="slide270.xml"/><Relationship Id="rId1" Type="http://schemas.openxmlformats.org/officeDocument/2006/relationships/slideLayout" Target="../slideLayouts/slideLayout1.xml"/></Relationships>
</file>

<file path=ppt/slides/_rels/slide112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1126.xml.rels><?xml version="1.0" encoding="UTF-8" standalone="yes"?>
<Relationships xmlns="http://schemas.openxmlformats.org/package/2006/relationships"><Relationship Id="rId3" Type="http://schemas.openxmlformats.org/officeDocument/2006/relationships/slide" Target="slide1234.xml"/><Relationship Id="rId2" Type="http://schemas.openxmlformats.org/officeDocument/2006/relationships/slide" Target="slide1236.xml"/><Relationship Id="rId1" Type="http://schemas.openxmlformats.org/officeDocument/2006/relationships/slideLayout" Target="../slideLayouts/slideLayout7.xml"/><Relationship Id="rId6" Type="http://schemas.openxmlformats.org/officeDocument/2006/relationships/image" Target="../media/image62.png"/><Relationship Id="rId5" Type="http://schemas.openxmlformats.org/officeDocument/2006/relationships/slide" Target="slide1127.xml"/><Relationship Id="rId4" Type="http://schemas.openxmlformats.org/officeDocument/2006/relationships/slide" Target="slide1239.xml"/></Relationships>
</file>

<file path=ppt/slides/_rels/slide1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slide" Target="slide114.xml"/><Relationship Id="rId1" Type="http://schemas.openxmlformats.org/officeDocument/2006/relationships/slideLayout" Target="../slideLayouts/slideLayout1.xml"/></Relationships>
</file>

<file path=ppt/slides/_rels/slide113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1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13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13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134.xml.rels><?xml version="1.0" encoding="UTF-8" standalone="yes"?>
<Relationships xmlns="http://schemas.openxmlformats.org/package/2006/relationships"><Relationship Id="rId3" Type="http://schemas.openxmlformats.org/officeDocument/2006/relationships/slide" Target="slide1086.xml"/><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13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slide" Target="slide1239.xml"/><Relationship Id="rId1" Type="http://schemas.openxmlformats.org/officeDocument/2006/relationships/slideLayout" Target="../slideLayouts/slideLayout7.xml"/><Relationship Id="rId4" Type="http://schemas.openxmlformats.org/officeDocument/2006/relationships/slide" Target="slide65.xml"/></Relationships>
</file>

<file path=ppt/slides/_rels/slide1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1.xml"/></Relationships>
</file>

<file path=ppt/slides/_rels/slide1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14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14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114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114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114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1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1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115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115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115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115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115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115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116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116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116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1164.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7.xml"/></Relationships>
</file>

<file path=ppt/slides/_rels/slide1165.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7.xml"/></Relationships>
</file>

<file path=ppt/slides/_rels/slide116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116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7.xml"/></Relationships>
</file>

<file path=ppt/slides/_rels/slide116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7.xml"/></Relationships>
</file>

<file path=ppt/slides/_rels/slide116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117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117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117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117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117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117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117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117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117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118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1182.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118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18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118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4.xml.rels><?xml version="1.0" encoding="UTF-8" standalone="yes"?>
<Relationships xmlns="http://schemas.openxmlformats.org/package/2006/relationships"><Relationship Id="rId2" Type="http://schemas.openxmlformats.org/officeDocument/2006/relationships/slide" Target="slide1110.xml"/><Relationship Id="rId1" Type="http://schemas.openxmlformats.org/officeDocument/2006/relationships/slideLayout" Target="../slideLayouts/slideLayout7.xml"/></Relationships>
</file>

<file path=ppt/slides/_rels/slide1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121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1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7.xml"/></Relationships>
</file>

<file path=ppt/slides/_rels/slide1226.xml.rels><?xml version="1.0" encoding="UTF-8" standalone="yes"?>
<Relationships xmlns="http://schemas.openxmlformats.org/package/2006/relationships"><Relationship Id="rId2" Type="http://schemas.openxmlformats.org/officeDocument/2006/relationships/slide" Target="slide1232.xml"/><Relationship Id="rId1" Type="http://schemas.openxmlformats.org/officeDocument/2006/relationships/slideLayout" Target="../slideLayouts/slideLayout7.xml"/></Relationships>
</file>

<file path=ppt/slides/_rels/slide1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8.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7.xml"/></Relationships>
</file>

<file path=ppt/slides/_rels/slide122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slide" Target="slide2.xml"/><Relationship Id="rId1" Type="http://schemas.openxmlformats.org/officeDocument/2006/relationships/slideLayout" Target="../slideLayouts/slideLayout7.xml"/><Relationship Id="rId4" Type="http://schemas.openxmlformats.org/officeDocument/2006/relationships/image" Target="../media/image66.png"/></Relationships>
</file>

<file path=ppt/slides/_rels/slide123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7.xml"/></Relationships>
</file>

<file path=ppt/slides/_rels/slide1233.xml.rels><?xml version="1.0" encoding="UTF-8" standalone="yes"?>
<Relationships xmlns="http://schemas.openxmlformats.org/package/2006/relationships"><Relationship Id="rId2" Type="http://schemas.openxmlformats.org/officeDocument/2006/relationships/slide" Target="slide1227.xml"/><Relationship Id="rId1" Type="http://schemas.openxmlformats.org/officeDocument/2006/relationships/slideLayout" Target="../slideLayouts/slideLayout7.xml"/></Relationships>
</file>

<file path=ppt/slides/_rels/slide1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5.xml.rels><?xml version="1.0" encoding="UTF-8" standalone="yes"?>
<Relationships xmlns="http://schemas.openxmlformats.org/package/2006/relationships"><Relationship Id="rId3" Type="http://schemas.openxmlformats.org/officeDocument/2006/relationships/slide" Target="slide1086.xml"/><Relationship Id="rId2" Type="http://schemas.openxmlformats.org/officeDocument/2006/relationships/slide" Target="slide1135.xml"/><Relationship Id="rId1" Type="http://schemas.openxmlformats.org/officeDocument/2006/relationships/slideLayout" Target="../slideLayouts/slideLayout7.xml"/></Relationships>
</file>

<file path=ppt/slides/_rels/slide1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8.xml.rels><?xml version="1.0" encoding="UTF-8" standalone="yes"?>
<Relationships xmlns="http://schemas.openxmlformats.org/package/2006/relationships"><Relationship Id="rId3" Type="http://schemas.openxmlformats.org/officeDocument/2006/relationships/slide" Target="slide1086.xml"/><Relationship Id="rId2" Type="http://schemas.openxmlformats.org/officeDocument/2006/relationships/slide" Target="slide1135.xml"/><Relationship Id="rId1" Type="http://schemas.openxmlformats.org/officeDocument/2006/relationships/slideLayout" Target="../slideLayouts/slideLayout7.xml"/></Relationships>
</file>

<file path=ppt/slides/_rels/slide1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2.xml.rels><?xml version="1.0" encoding="UTF-8" standalone="yes"?>
<Relationships xmlns="http://schemas.openxmlformats.org/package/2006/relationships"><Relationship Id="rId3" Type="http://schemas.openxmlformats.org/officeDocument/2006/relationships/slide" Target="slide1086.xml"/><Relationship Id="rId2" Type="http://schemas.openxmlformats.org/officeDocument/2006/relationships/slide" Target="slide1135.xml"/><Relationship Id="rId1" Type="http://schemas.openxmlformats.org/officeDocument/2006/relationships/slideLayout" Target="../slideLayouts/slideLayout7.xml"/></Relationships>
</file>

<file path=ppt/slides/_rels/slide12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2" Type="http://schemas.openxmlformats.org/officeDocument/2006/relationships/slide" Target="slide1112.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slide" Target="slide1032.xml"/><Relationship Id="rId2" Type="http://schemas.openxmlformats.org/officeDocument/2006/relationships/slide" Target="slide1042.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2" Type="http://schemas.openxmlformats.org/officeDocument/2006/relationships/slide" Target="slide1052.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slide" Target="slide772.xml"/><Relationship Id="rId2" Type="http://schemas.openxmlformats.org/officeDocument/2006/relationships/slide" Target="slide32.xml"/><Relationship Id="rId1" Type="http://schemas.openxmlformats.org/officeDocument/2006/relationships/slideLayout" Target="../slideLayouts/slideLayout1.xml"/><Relationship Id="rId6" Type="http://schemas.openxmlformats.org/officeDocument/2006/relationships/slide" Target="slide976.xml"/><Relationship Id="rId5" Type="http://schemas.openxmlformats.org/officeDocument/2006/relationships/slide" Target="slide529.xml"/><Relationship Id="rId4" Type="http://schemas.openxmlformats.org/officeDocument/2006/relationships/slide" Target="slide42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2" Type="http://schemas.openxmlformats.org/officeDocument/2006/relationships/slide" Target="slide1052.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2" Type="http://schemas.openxmlformats.org/officeDocument/2006/relationships/slide" Target="slide1113.xml"/><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2" Type="http://schemas.openxmlformats.org/officeDocument/2006/relationships/slide" Target="slide1115.xm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2" Type="http://schemas.openxmlformats.org/officeDocument/2006/relationships/slide" Target="slide1121.xml"/><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2" Type="http://schemas.openxmlformats.org/officeDocument/2006/relationships/slide" Target="slide1122.xml"/><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2" Type="http://schemas.openxmlformats.org/officeDocument/2006/relationships/slide" Target="slide266.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xml.rels><?xml version="1.0" encoding="UTF-8" standalone="yes"?>
<Relationships xmlns="http://schemas.openxmlformats.org/package/2006/relationships"><Relationship Id="rId2" Type="http://schemas.openxmlformats.org/officeDocument/2006/relationships/slide" Target="slide262.xml"/><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270.xml.rels><?xml version="1.0" encoding="UTF-8" standalone="yes"?>
<Relationships xmlns="http://schemas.openxmlformats.org/package/2006/relationships"><Relationship Id="rId2" Type="http://schemas.openxmlformats.org/officeDocument/2006/relationships/slide" Target="slide1123.xml"/><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slide" Target="slide297.xml"/><Relationship Id="rId1" Type="http://schemas.openxmlformats.org/officeDocument/2006/relationships/slideLayout" Target="../slideLayouts/slideLayout1.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slide" Target="slide1001.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slide" Target="slide1057.xml"/><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9.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1059.xml"/><Relationship Id="rId1" Type="http://schemas.openxmlformats.org/officeDocument/2006/relationships/slideLayout" Target="../slideLayouts/slideLayout1.xml"/></Relationships>
</file>

<file path=ppt/slides/_rels/slide310.xml.rels><?xml version="1.0" encoding="UTF-8" standalone="yes"?>
<Relationships xmlns="http://schemas.openxmlformats.org/package/2006/relationships"><Relationship Id="rId2" Type="http://schemas.openxmlformats.org/officeDocument/2006/relationships/slide" Target="slide1052.xml"/><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31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1.jpeg"/><Relationship Id="rId1" Type="http://schemas.openxmlformats.org/officeDocument/2006/relationships/slideLayout" Target="../slideLayouts/slideLayout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8" Type="http://schemas.openxmlformats.org/officeDocument/2006/relationships/slide" Target="slide236.xml"/><Relationship Id="rId3" Type="http://schemas.openxmlformats.org/officeDocument/2006/relationships/slide" Target="slide33.xml"/><Relationship Id="rId7" Type="http://schemas.openxmlformats.org/officeDocument/2006/relationships/slide" Target="slide387.xml"/><Relationship Id="rId2" Type="http://schemas.openxmlformats.org/officeDocument/2006/relationships/slide" Target="slide2.xml"/><Relationship Id="rId1" Type="http://schemas.openxmlformats.org/officeDocument/2006/relationships/slideLayout" Target="../slideLayouts/slideLayout1.xml"/><Relationship Id="rId6" Type="http://schemas.openxmlformats.org/officeDocument/2006/relationships/slide" Target="slide191.xml"/><Relationship Id="rId11" Type="http://schemas.openxmlformats.org/officeDocument/2006/relationships/slide" Target="slide1125.xml"/><Relationship Id="rId5" Type="http://schemas.openxmlformats.org/officeDocument/2006/relationships/slide" Target="slide147.xml"/><Relationship Id="rId10" Type="http://schemas.openxmlformats.org/officeDocument/2006/relationships/slide" Target="slide272.xml"/><Relationship Id="rId4" Type="http://schemas.openxmlformats.org/officeDocument/2006/relationships/slide" Target="slide109.xml"/><Relationship Id="rId9" Type="http://schemas.openxmlformats.org/officeDocument/2006/relationships/slide" Target="slide313.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slide" Target="slide1068.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3" Type="http://schemas.openxmlformats.org/officeDocument/2006/relationships/slide" Target="slide364.xml"/><Relationship Id="rId2" Type="http://schemas.openxmlformats.org/officeDocument/2006/relationships/slide" Target="slide343.xml"/><Relationship Id="rId1" Type="http://schemas.openxmlformats.org/officeDocument/2006/relationships/slideLayout" Target="../slideLayouts/slideLayout1.xml"/><Relationship Id="rId4" Type="http://schemas.openxmlformats.org/officeDocument/2006/relationships/slide" Target="slide37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2" Type="http://schemas.openxmlformats.org/officeDocument/2006/relationships/slide" Target="slide350.xml"/><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2" Type="http://schemas.openxmlformats.org/officeDocument/2006/relationships/slide" Target="slide1052.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slide" Target="slide1078.xml"/><Relationship Id="rId1" Type="http://schemas.openxmlformats.org/officeDocument/2006/relationships/slideLayout" Target="../slideLayouts/slideLayout1.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2.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373.xml.rels><?xml version="1.0" encoding="UTF-8" standalone="yes"?>
<Relationships xmlns="http://schemas.openxmlformats.org/package/2006/relationships"><Relationship Id="rId2" Type="http://schemas.openxmlformats.org/officeDocument/2006/relationships/slide" Target="slide1052.xml"/><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383.xml.rels><?xml version="1.0" encoding="UTF-8" standalone="yes"?>
<Relationships xmlns="http://schemas.openxmlformats.org/package/2006/relationships"><Relationship Id="rId2" Type="http://schemas.openxmlformats.org/officeDocument/2006/relationships/slide" Target="slide1052.xml"/><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2.jpeg"/><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8" Type="http://schemas.openxmlformats.org/officeDocument/2006/relationships/slide" Target="slide1029.xml"/><Relationship Id="rId3" Type="http://schemas.openxmlformats.org/officeDocument/2006/relationships/slide" Target="slide5.xml"/><Relationship Id="rId7" Type="http://schemas.openxmlformats.org/officeDocument/2006/relationships/slide" Target="slide1026.xml"/><Relationship Id="rId2" Type="http://schemas.openxmlformats.org/officeDocument/2006/relationships/slide" Target="slide1006.xml"/><Relationship Id="rId1" Type="http://schemas.openxmlformats.org/officeDocument/2006/relationships/slideLayout" Target="../slideLayouts/slideLayout1.xml"/><Relationship Id="rId6" Type="http://schemas.openxmlformats.org/officeDocument/2006/relationships/slide" Target="slide1022.xml"/><Relationship Id="rId5" Type="http://schemas.openxmlformats.org/officeDocument/2006/relationships/slide" Target="slide1013.xml"/><Relationship Id="rId10" Type="http://schemas.openxmlformats.org/officeDocument/2006/relationships/slide" Target="slide1020.xml"/><Relationship Id="rId4" Type="http://schemas.openxmlformats.org/officeDocument/2006/relationships/slide" Target="slide1011.xml"/><Relationship Id="rId9" Type="http://schemas.openxmlformats.org/officeDocument/2006/relationships/slide" Target="slide101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2.xml.rels><?xml version="1.0" encoding="UTF-8" standalone="yes"?>
<Relationships xmlns="http://schemas.openxmlformats.org/package/2006/relationships"><Relationship Id="rId2" Type="http://schemas.openxmlformats.org/officeDocument/2006/relationships/slide" Target="slide1052.xml"/><Relationship Id="rId1" Type="http://schemas.openxmlformats.org/officeDocument/2006/relationships/slideLayout" Target="../slideLayouts/slideLayout1.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4.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4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7.xml.rels><?xml version="1.0" encoding="UTF-8" standalone="yes"?>
<Relationships xmlns="http://schemas.openxmlformats.org/package/2006/relationships"><Relationship Id="rId8" Type="http://schemas.openxmlformats.org/officeDocument/2006/relationships/slide" Target="slide485.xml"/><Relationship Id="rId3" Type="http://schemas.openxmlformats.org/officeDocument/2006/relationships/slide" Target="slide429.xml"/><Relationship Id="rId7" Type="http://schemas.openxmlformats.org/officeDocument/2006/relationships/slide" Target="slide491.xml"/><Relationship Id="rId2" Type="http://schemas.openxmlformats.org/officeDocument/2006/relationships/slide" Target="slide428.xml"/><Relationship Id="rId1" Type="http://schemas.openxmlformats.org/officeDocument/2006/relationships/slideLayout" Target="../slideLayouts/slideLayout1.xml"/><Relationship Id="rId6" Type="http://schemas.openxmlformats.org/officeDocument/2006/relationships/slide" Target="slide470.xml"/><Relationship Id="rId11" Type="http://schemas.openxmlformats.org/officeDocument/2006/relationships/slide" Target="slide506.xml"/><Relationship Id="rId5" Type="http://schemas.openxmlformats.org/officeDocument/2006/relationships/slide" Target="slide446.xml"/><Relationship Id="rId10" Type="http://schemas.openxmlformats.org/officeDocument/2006/relationships/slide" Target="slide472.xml"/><Relationship Id="rId4" Type="http://schemas.openxmlformats.org/officeDocument/2006/relationships/slide" Target="slide438.xml"/><Relationship Id="rId9" Type="http://schemas.openxmlformats.org/officeDocument/2006/relationships/slide" Target="slide458.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7.xml.rels><?xml version="1.0" encoding="UTF-8" standalone="yes"?>
<Relationships xmlns="http://schemas.openxmlformats.org/package/2006/relationships"><Relationship Id="rId8" Type="http://schemas.openxmlformats.org/officeDocument/2006/relationships/slide" Target="slide472.xml"/><Relationship Id="rId3" Type="http://schemas.openxmlformats.org/officeDocument/2006/relationships/slide" Target="slide446.xml"/><Relationship Id="rId7" Type="http://schemas.openxmlformats.org/officeDocument/2006/relationships/slide" Target="slide458.xml"/><Relationship Id="rId2" Type="http://schemas.openxmlformats.org/officeDocument/2006/relationships/slide" Target="slide438.xml"/><Relationship Id="rId1" Type="http://schemas.openxmlformats.org/officeDocument/2006/relationships/slideLayout" Target="../slideLayouts/slideLayout1.xml"/><Relationship Id="rId6" Type="http://schemas.openxmlformats.org/officeDocument/2006/relationships/slide" Target="slide485.xml"/><Relationship Id="rId5" Type="http://schemas.openxmlformats.org/officeDocument/2006/relationships/slide" Target="slide491.xml"/><Relationship Id="rId4" Type="http://schemas.openxmlformats.org/officeDocument/2006/relationships/slide" Target="slide470.xml"/><Relationship Id="rId9" Type="http://schemas.openxmlformats.org/officeDocument/2006/relationships/slide" Target="slide506.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445.xml.rels><?xml version="1.0" encoding="UTF-8" standalone="yes"?>
<Relationships xmlns="http://schemas.openxmlformats.org/package/2006/relationships"><Relationship Id="rId8" Type="http://schemas.openxmlformats.org/officeDocument/2006/relationships/slide" Target="slide506.xml"/><Relationship Id="rId3" Type="http://schemas.openxmlformats.org/officeDocument/2006/relationships/slide" Target="slide470.xml"/><Relationship Id="rId7" Type="http://schemas.openxmlformats.org/officeDocument/2006/relationships/slide" Target="slide472.xml"/><Relationship Id="rId2" Type="http://schemas.openxmlformats.org/officeDocument/2006/relationships/slide" Target="slide446.xml"/><Relationship Id="rId1" Type="http://schemas.openxmlformats.org/officeDocument/2006/relationships/slideLayout" Target="../slideLayouts/slideLayout1.xml"/><Relationship Id="rId6" Type="http://schemas.openxmlformats.org/officeDocument/2006/relationships/slide" Target="slide458.xml"/><Relationship Id="rId5" Type="http://schemas.openxmlformats.org/officeDocument/2006/relationships/slide" Target="slide485.xml"/><Relationship Id="rId4" Type="http://schemas.openxmlformats.org/officeDocument/2006/relationships/slide" Target="slide491.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3" Type="http://schemas.openxmlformats.org/officeDocument/2006/relationships/slide" Target="slide491.xml"/><Relationship Id="rId7" Type="http://schemas.openxmlformats.org/officeDocument/2006/relationships/slide" Target="slide506.xml"/><Relationship Id="rId2" Type="http://schemas.openxmlformats.org/officeDocument/2006/relationships/slide" Target="slide470.xml"/><Relationship Id="rId1" Type="http://schemas.openxmlformats.org/officeDocument/2006/relationships/slideLayout" Target="../slideLayouts/slideLayout1.xml"/><Relationship Id="rId6" Type="http://schemas.openxmlformats.org/officeDocument/2006/relationships/slide" Target="slide472.xml"/><Relationship Id="rId5" Type="http://schemas.openxmlformats.org/officeDocument/2006/relationships/slide" Target="slide458.xml"/><Relationship Id="rId4" Type="http://schemas.openxmlformats.org/officeDocument/2006/relationships/slide" Target="slide485.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9.xml.rels><?xml version="1.0" encoding="UTF-8" standalone="yes"?>
<Relationships xmlns="http://schemas.openxmlformats.org/package/2006/relationships"><Relationship Id="rId3" Type="http://schemas.openxmlformats.org/officeDocument/2006/relationships/slide" Target="slide491.xml"/><Relationship Id="rId2" Type="http://schemas.openxmlformats.org/officeDocument/2006/relationships/slide" Target="slide470.xml"/><Relationship Id="rId1" Type="http://schemas.openxmlformats.org/officeDocument/2006/relationships/slideLayout" Target="../slideLayouts/slideLayout1.xml"/><Relationship Id="rId6" Type="http://schemas.openxmlformats.org/officeDocument/2006/relationships/slide" Target="slide506.xml"/><Relationship Id="rId5" Type="http://schemas.openxmlformats.org/officeDocument/2006/relationships/slide" Target="slide472.xml"/><Relationship Id="rId4" Type="http://schemas.openxmlformats.org/officeDocument/2006/relationships/slide" Target="slide48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1.xml.rels><?xml version="1.0" encoding="UTF-8" standalone="yes"?>
<Relationships xmlns="http://schemas.openxmlformats.org/package/2006/relationships"><Relationship Id="rId3" Type="http://schemas.openxmlformats.org/officeDocument/2006/relationships/slide" Target="slide485.xml"/><Relationship Id="rId2" Type="http://schemas.openxmlformats.org/officeDocument/2006/relationships/slide" Target="slide491.xml"/><Relationship Id="rId1" Type="http://schemas.openxmlformats.org/officeDocument/2006/relationships/slideLayout" Target="../slideLayouts/slideLayout1.xml"/><Relationship Id="rId5" Type="http://schemas.openxmlformats.org/officeDocument/2006/relationships/slide" Target="slide506.xml"/><Relationship Id="rId4" Type="http://schemas.openxmlformats.org/officeDocument/2006/relationships/slide" Target="slide472.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4.xml.rels><?xml version="1.0" encoding="UTF-8" standalone="yes"?>
<Relationships xmlns="http://schemas.openxmlformats.org/package/2006/relationships"><Relationship Id="rId3" Type="http://schemas.openxmlformats.org/officeDocument/2006/relationships/slide" Target="slide485.xml"/><Relationship Id="rId2" Type="http://schemas.openxmlformats.org/officeDocument/2006/relationships/slide" Target="slide491.xml"/><Relationship Id="rId1" Type="http://schemas.openxmlformats.org/officeDocument/2006/relationships/slideLayout" Target="../slideLayouts/slideLayout1.xml"/><Relationship Id="rId4" Type="http://schemas.openxmlformats.org/officeDocument/2006/relationships/slide" Target="slide506.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3" Type="http://schemas.openxmlformats.org/officeDocument/2006/relationships/slide" Target="slide506.xml"/><Relationship Id="rId2" Type="http://schemas.openxmlformats.org/officeDocument/2006/relationships/slide" Target="slide491.xml"/><Relationship Id="rId1" Type="http://schemas.openxmlformats.org/officeDocument/2006/relationships/slideLayout" Target="../slideLayouts/slideLayout1.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4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slide" Target="slide984.xml"/><Relationship Id="rId2" Type="http://schemas.openxmlformats.org/officeDocument/2006/relationships/slide" Target="slide1084.xml"/><Relationship Id="rId1" Type="http://schemas.openxmlformats.org/officeDocument/2006/relationships/slideLayout" Target="../slideLayouts/slideLayout1.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5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4.jpeg"/><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8" Type="http://schemas.openxmlformats.org/officeDocument/2006/relationships/slide" Target="slide676.xml"/><Relationship Id="rId13" Type="http://schemas.openxmlformats.org/officeDocument/2006/relationships/slide" Target="slide2.xml"/><Relationship Id="rId3" Type="http://schemas.openxmlformats.org/officeDocument/2006/relationships/slide" Target="slide568.xml"/><Relationship Id="rId7" Type="http://schemas.openxmlformats.org/officeDocument/2006/relationships/slide" Target="slide651.xml"/><Relationship Id="rId12" Type="http://schemas.openxmlformats.org/officeDocument/2006/relationships/slide" Target="slide763.xml"/><Relationship Id="rId2" Type="http://schemas.openxmlformats.org/officeDocument/2006/relationships/slide" Target="slide531.xml"/><Relationship Id="rId1" Type="http://schemas.openxmlformats.org/officeDocument/2006/relationships/slideLayout" Target="../slideLayouts/slideLayout1.xml"/><Relationship Id="rId6" Type="http://schemas.openxmlformats.org/officeDocument/2006/relationships/slide" Target="slide610.xml"/><Relationship Id="rId11" Type="http://schemas.openxmlformats.org/officeDocument/2006/relationships/slide" Target="slide755.xml"/><Relationship Id="rId5" Type="http://schemas.openxmlformats.org/officeDocument/2006/relationships/slide" Target="slide597.xml"/><Relationship Id="rId10" Type="http://schemas.openxmlformats.org/officeDocument/2006/relationships/slide" Target="slide748.xml"/><Relationship Id="rId4" Type="http://schemas.openxmlformats.org/officeDocument/2006/relationships/slide" Target="slide558.xml"/><Relationship Id="rId9" Type="http://schemas.openxmlformats.org/officeDocument/2006/relationships/slide" Target="slide680.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slide" Target="slide492.xml"/><Relationship Id="rId2" Type="http://schemas.openxmlformats.org/officeDocument/2006/relationships/slide" Target="slide1085.xml"/><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7.xml.rels><?xml version="1.0" encoding="UTF-8" standalone="yes"?>
<Relationships xmlns="http://schemas.openxmlformats.org/package/2006/relationships"><Relationship Id="rId8" Type="http://schemas.openxmlformats.org/officeDocument/2006/relationships/slide" Target="slide680.xml"/><Relationship Id="rId3" Type="http://schemas.openxmlformats.org/officeDocument/2006/relationships/slide" Target="slide558.xml"/><Relationship Id="rId7" Type="http://schemas.openxmlformats.org/officeDocument/2006/relationships/slide" Target="slide676.xml"/><Relationship Id="rId12" Type="http://schemas.openxmlformats.org/officeDocument/2006/relationships/slide" Target="slide2.xml"/><Relationship Id="rId2" Type="http://schemas.openxmlformats.org/officeDocument/2006/relationships/slide" Target="slide568.xml"/><Relationship Id="rId1" Type="http://schemas.openxmlformats.org/officeDocument/2006/relationships/slideLayout" Target="../slideLayouts/slideLayout1.xml"/><Relationship Id="rId6" Type="http://schemas.openxmlformats.org/officeDocument/2006/relationships/slide" Target="slide651.xml"/><Relationship Id="rId11" Type="http://schemas.openxmlformats.org/officeDocument/2006/relationships/slide" Target="slide763.xml"/><Relationship Id="rId5" Type="http://schemas.openxmlformats.org/officeDocument/2006/relationships/slide" Target="slide610.xml"/><Relationship Id="rId10" Type="http://schemas.openxmlformats.org/officeDocument/2006/relationships/slide" Target="slide755.xml"/><Relationship Id="rId4" Type="http://schemas.openxmlformats.org/officeDocument/2006/relationships/slide" Target="slide597.xml"/><Relationship Id="rId9" Type="http://schemas.openxmlformats.org/officeDocument/2006/relationships/slide" Target="slide748.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7.xml.rels><?xml version="1.0" encoding="UTF-8" standalone="yes"?>
<Relationships xmlns="http://schemas.openxmlformats.org/package/2006/relationships"><Relationship Id="rId8" Type="http://schemas.openxmlformats.org/officeDocument/2006/relationships/slide" Target="slide748.xml"/><Relationship Id="rId3" Type="http://schemas.openxmlformats.org/officeDocument/2006/relationships/slide" Target="slide597.xml"/><Relationship Id="rId7" Type="http://schemas.openxmlformats.org/officeDocument/2006/relationships/slide" Target="slide680.xml"/><Relationship Id="rId2" Type="http://schemas.openxmlformats.org/officeDocument/2006/relationships/slide" Target="slide568.xml"/><Relationship Id="rId1" Type="http://schemas.openxmlformats.org/officeDocument/2006/relationships/slideLayout" Target="../slideLayouts/slideLayout1.xml"/><Relationship Id="rId6" Type="http://schemas.openxmlformats.org/officeDocument/2006/relationships/slide" Target="slide676.xml"/><Relationship Id="rId11" Type="http://schemas.openxmlformats.org/officeDocument/2006/relationships/slide" Target="slide2.xml"/><Relationship Id="rId5" Type="http://schemas.openxmlformats.org/officeDocument/2006/relationships/slide" Target="slide651.xml"/><Relationship Id="rId10" Type="http://schemas.openxmlformats.org/officeDocument/2006/relationships/slide" Target="slide763.xml"/><Relationship Id="rId4" Type="http://schemas.openxmlformats.org/officeDocument/2006/relationships/slide" Target="slide610.xml"/><Relationship Id="rId9" Type="http://schemas.openxmlformats.org/officeDocument/2006/relationships/slide" Target="slide755.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slide" Target="slide1044.xml"/><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8" Type="http://schemas.openxmlformats.org/officeDocument/2006/relationships/slide" Target="slide80.xml"/><Relationship Id="rId13" Type="http://schemas.openxmlformats.org/officeDocument/2006/relationships/slide" Target="slide97.xml"/><Relationship Id="rId18" Type="http://schemas.openxmlformats.org/officeDocument/2006/relationships/slide" Target="slide1059.xml"/><Relationship Id="rId3" Type="http://schemas.openxmlformats.org/officeDocument/2006/relationships/slide" Target="slide1086.xml"/><Relationship Id="rId7" Type="http://schemas.openxmlformats.org/officeDocument/2006/relationships/slide" Target="slide1139.xml"/><Relationship Id="rId12" Type="http://schemas.openxmlformats.org/officeDocument/2006/relationships/slide" Target="slide94.xml"/><Relationship Id="rId17" Type="http://schemas.openxmlformats.org/officeDocument/2006/relationships/slide" Target="slide105.xml"/><Relationship Id="rId2" Type="http://schemas.openxmlformats.org/officeDocument/2006/relationships/slide" Target="slide60.xml"/><Relationship Id="rId16" Type="http://schemas.openxmlformats.org/officeDocument/2006/relationships/slide" Target="slide91.xml"/><Relationship Id="rId1" Type="http://schemas.openxmlformats.org/officeDocument/2006/relationships/slideLayout" Target="../slideLayouts/slideLayout1.xml"/><Relationship Id="rId6" Type="http://schemas.openxmlformats.org/officeDocument/2006/relationships/slide" Target="slide1106.xml"/><Relationship Id="rId11" Type="http://schemas.openxmlformats.org/officeDocument/2006/relationships/slide" Target="slide1108.xml"/><Relationship Id="rId5" Type="http://schemas.openxmlformats.org/officeDocument/2006/relationships/slide" Target="slide65.xml"/><Relationship Id="rId15" Type="http://schemas.openxmlformats.org/officeDocument/2006/relationships/slide" Target="slide108.xml"/><Relationship Id="rId10" Type="http://schemas.openxmlformats.org/officeDocument/2006/relationships/slide" Target="slide88.xml"/><Relationship Id="rId19" Type="http://schemas.openxmlformats.org/officeDocument/2006/relationships/slide" Target="slide2.xml"/><Relationship Id="rId4" Type="http://schemas.openxmlformats.org/officeDocument/2006/relationships/slide" Target="slide1125.xml"/><Relationship Id="rId9" Type="http://schemas.openxmlformats.org/officeDocument/2006/relationships/slide" Target="slide84.xml"/><Relationship Id="rId14" Type="http://schemas.openxmlformats.org/officeDocument/2006/relationships/slide" Target="slide103.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6.xml.rels><?xml version="1.0" encoding="UTF-8" standalone="yes"?>
<Relationships xmlns="http://schemas.openxmlformats.org/package/2006/relationships"><Relationship Id="rId8" Type="http://schemas.openxmlformats.org/officeDocument/2006/relationships/slide" Target="slide755.xml"/><Relationship Id="rId3" Type="http://schemas.openxmlformats.org/officeDocument/2006/relationships/slide" Target="slide610.xml"/><Relationship Id="rId7" Type="http://schemas.openxmlformats.org/officeDocument/2006/relationships/slide" Target="slide748.xml"/><Relationship Id="rId2" Type="http://schemas.openxmlformats.org/officeDocument/2006/relationships/slide" Target="slide597.xml"/><Relationship Id="rId1" Type="http://schemas.openxmlformats.org/officeDocument/2006/relationships/slideLayout" Target="../slideLayouts/slideLayout1.xml"/><Relationship Id="rId6" Type="http://schemas.openxmlformats.org/officeDocument/2006/relationships/slide" Target="slide680.xml"/><Relationship Id="rId5" Type="http://schemas.openxmlformats.org/officeDocument/2006/relationships/slide" Target="slide676.xml"/><Relationship Id="rId10" Type="http://schemas.openxmlformats.org/officeDocument/2006/relationships/slide" Target="slide2.xml"/><Relationship Id="rId4" Type="http://schemas.openxmlformats.org/officeDocument/2006/relationships/slide" Target="slide651.xml"/><Relationship Id="rId9" Type="http://schemas.openxmlformats.org/officeDocument/2006/relationships/slide" Target="slide763.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9.xml.rels><?xml version="1.0" encoding="UTF-8" standalone="yes"?>
<Relationships xmlns="http://schemas.openxmlformats.org/package/2006/relationships"><Relationship Id="rId8" Type="http://schemas.openxmlformats.org/officeDocument/2006/relationships/slide" Target="slide763.xml"/><Relationship Id="rId3" Type="http://schemas.openxmlformats.org/officeDocument/2006/relationships/slide" Target="slide651.xml"/><Relationship Id="rId7" Type="http://schemas.openxmlformats.org/officeDocument/2006/relationships/slide" Target="slide755.xml"/><Relationship Id="rId2" Type="http://schemas.openxmlformats.org/officeDocument/2006/relationships/slide" Target="slide610.xml"/><Relationship Id="rId1" Type="http://schemas.openxmlformats.org/officeDocument/2006/relationships/slideLayout" Target="../slideLayouts/slideLayout1.xml"/><Relationship Id="rId6" Type="http://schemas.openxmlformats.org/officeDocument/2006/relationships/slide" Target="slide748.xml"/><Relationship Id="rId5" Type="http://schemas.openxmlformats.org/officeDocument/2006/relationships/slide" Target="slide680.xml"/><Relationship Id="rId4" Type="http://schemas.openxmlformats.org/officeDocument/2006/relationships/slide" Target="slide676.xml"/><Relationship Id="rId9" Type="http://schemas.openxmlformats.org/officeDocument/2006/relationships/slide" Target="slide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slide" Target="slide1057.xml"/><Relationship Id="rId1" Type="http://schemas.openxmlformats.org/officeDocument/2006/relationships/slideLayout" Target="../slideLayouts/slideLayout1.xml"/></Relationships>
</file>

<file path=ppt/slides/_rels/slide6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8" Type="http://schemas.openxmlformats.org/officeDocument/2006/relationships/slide" Target="slide84.xml"/><Relationship Id="rId13" Type="http://schemas.openxmlformats.org/officeDocument/2006/relationships/slide" Target="slide103.xml"/><Relationship Id="rId18" Type="http://schemas.openxmlformats.org/officeDocument/2006/relationships/slide" Target="slide2.xml"/><Relationship Id="rId3" Type="http://schemas.openxmlformats.org/officeDocument/2006/relationships/slide" Target="slide1125.xml"/><Relationship Id="rId7" Type="http://schemas.openxmlformats.org/officeDocument/2006/relationships/slide" Target="slide80.xml"/><Relationship Id="rId12" Type="http://schemas.openxmlformats.org/officeDocument/2006/relationships/slide" Target="slide97.xml"/><Relationship Id="rId17" Type="http://schemas.openxmlformats.org/officeDocument/2006/relationships/slide" Target="slide1059.xml"/><Relationship Id="rId2" Type="http://schemas.openxmlformats.org/officeDocument/2006/relationships/slide" Target="slide1086.xml"/><Relationship Id="rId16" Type="http://schemas.openxmlformats.org/officeDocument/2006/relationships/slide" Target="slide105.xml"/><Relationship Id="rId1" Type="http://schemas.openxmlformats.org/officeDocument/2006/relationships/slideLayout" Target="../slideLayouts/slideLayout1.xml"/><Relationship Id="rId6" Type="http://schemas.openxmlformats.org/officeDocument/2006/relationships/slide" Target="slide1139.xml"/><Relationship Id="rId11" Type="http://schemas.openxmlformats.org/officeDocument/2006/relationships/slide" Target="slide94.xml"/><Relationship Id="rId5" Type="http://schemas.openxmlformats.org/officeDocument/2006/relationships/slide" Target="slide1106.xml"/><Relationship Id="rId15" Type="http://schemas.openxmlformats.org/officeDocument/2006/relationships/slide" Target="slide91.xml"/><Relationship Id="rId10" Type="http://schemas.openxmlformats.org/officeDocument/2006/relationships/slide" Target="slide1108.xml"/><Relationship Id="rId4" Type="http://schemas.openxmlformats.org/officeDocument/2006/relationships/slide" Target="slide65.xml"/><Relationship Id="rId9" Type="http://schemas.openxmlformats.org/officeDocument/2006/relationships/slide" Target="slide88.xml"/><Relationship Id="rId14" Type="http://schemas.openxmlformats.org/officeDocument/2006/relationships/slide" Target="slide108.xml"/></Relationships>
</file>

<file path=ppt/slides/_rels/slide6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0.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slide" Target="slide676.xml"/><Relationship Id="rId7" Type="http://schemas.openxmlformats.org/officeDocument/2006/relationships/slide" Target="slide763.xml"/><Relationship Id="rId2" Type="http://schemas.openxmlformats.org/officeDocument/2006/relationships/slide" Target="slide651.xml"/><Relationship Id="rId1" Type="http://schemas.openxmlformats.org/officeDocument/2006/relationships/slideLayout" Target="../slideLayouts/slideLayout1.xml"/><Relationship Id="rId6" Type="http://schemas.openxmlformats.org/officeDocument/2006/relationships/slide" Target="slide755.xml"/><Relationship Id="rId5" Type="http://schemas.openxmlformats.org/officeDocument/2006/relationships/slide" Target="slide748.xml"/><Relationship Id="rId4" Type="http://schemas.openxmlformats.org/officeDocument/2006/relationships/slide" Target="slide680.xml"/></Relationships>
</file>

<file path=ppt/slides/_rels/slide6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5.xml.rels><?xml version="1.0" encoding="UTF-8" standalone="yes"?>
<Relationships xmlns="http://schemas.openxmlformats.org/package/2006/relationships"><Relationship Id="rId3" Type="http://schemas.openxmlformats.org/officeDocument/2006/relationships/slide" Target="slide680.xml"/><Relationship Id="rId7" Type="http://schemas.openxmlformats.org/officeDocument/2006/relationships/slide" Target="slide2.xml"/><Relationship Id="rId2" Type="http://schemas.openxmlformats.org/officeDocument/2006/relationships/slide" Target="slide676.xml"/><Relationship Id="rId1" Type="http://schemas.openxmlformats.org/officeDocument/2006/relationships/slideLayout" Target="../slideLayouts/slideLayout1.xml"/><Relationship Id="rId6" Type="http://schemas.openxmlformats.org/officeDocument/2006/relationships/slide" Target="slide763.xml"/><Relationship Id="rId5" Type="http://schemas.openxmlformats.org/officeDocument/2006/relationships/slide" Target="slide755.xml"/><Relationship Id="rId4" Type="http://schemas.openxmlformats.org/officeDocument/2006/relationships/slide" Target="slide748.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9.xml.rels><?xml version="1.0" encoding="UTF-8" standalone="yes"?>
<Relationships xmlns="http://schemas.openxmlformats.org/package/2006/relationships"><Relationship Id="rId3" Type="http://schemas.openxmlformats.org/officeDocument/2006/relationships/slide" Target="slide748.xml"/><Relationship Id="rId2" Type="http://schemas.openxmlformats.org/officeDocument/2006/relationships/slide" Target="slide680.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763.xml"/><Relationship Id="rId4" Type="http://schemas.openxmlformats.org/officeDocument/2006/relationships/slide" Target="slide75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5.xml.rels><?xml version="1.0" encoding="UTF-8" standalone="yes"?>
<Relationships xmlns="http://schemas.openxmlformats.org/package/2006/relationships"><Relationship Id="rId2" Type="http://schemas.openxmlformats.org/officeDocument/2006/relationships/slide" Target="slide722.xml"/><Relationship Id="rId1" Type="http://schemas.openxmlformats.org/officeDocument/2006/relationships/slideLayout" Target="../slideLayouts/slideLayout1.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1.xml.rels><?xml version="1.0" encoding="UTF-8" standalone="yes"?>
<Relationships xmlns="http://schemas.openxmlformats.org/package/2006/relationships"><Relationship Id="rId3" Type="http://schemas.openxmlformats.org/officeDocument/2006/relationships/slide" Target="slide755.xml"/><Relationship Id="rId2" Type="http://schemas.openxmlformats.org/officeDocument/2006/relationships/slide" Target="slide748.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763.xml"/></Relationships>
</file>

<file path=ppt/slides/_rels/slide7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7.xml.rels><?xml version="1.0" encoding="UTF-8" standalone="yes"?>
<Relationships xmlns="http://schemas.openxmlformats.org/package/2006/relationships"><Relationship Id="rId3" Type="http://schemas.openxmlformats.org/officeDocument/2006/relationships/slide" Target="slide755.xml"/><Relationship Id="rId2" Type="http://schemas.openxmlformats.org/officeDocument/2006/relationships/slide" Target="slide748.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763.xml"/></Relationships>
</file>

<file path=ppt/slides/_rels/slide7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4.xml.rels><?xml version="1.0" encoding="UTF-8" standalone="yes"?>
<Relationships xmlns="http://schemas.openxmlformats.org/package/2006/relationships"><Relationship Id="rId3" Type="http://schemas.openxmlformats.org/officeDocument/2006/relationships/slide" Target="slide763.xml"/><Relationship Id="rId2" Type="http://schemas.openxmlformats.org/officeDocument/2006/relationships/slide" Target="slide755.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7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2.xml.rels><?xml version="1.0" encoding="UTF-8" standalone="yes"?>
<Relationships xmlns="http://schemas.openxmlformats.org/package/2006/relationships"><Relationship Id="rId8" Type="http://schemas.openxmlformats.org/officeDocument/2006/relationships/slide" Target="slide748.xml"/><Relationship Id="rId3" Type="http://schemas.openxmlformats.org/officeDocument/2006/relationships/slide" Target="slide597.xml"/><Relationship Id="rId7" Type="http://schemas.openxmlformats.org/officeDocument/2006/relationships/slide" Target="slide680.xml"/><Relationship Id="rId2" Type="http://schemas.openxmlformats.org/officeDocument/2006/relationships/slide" Target="slide568.xml"/><Relationship Id="rId1" Type="http://schemas.openxmlformats.org/officeDocument/2006/relationships/slideLayout" Target="../slideLayouts/slideLayout1.xml"/><Relationship Id="rId6" Type="http://schemas.openxmlformats.org/officeDocument/2006/relationships/slide" Target="slide676.xml"/><Relationship Id="rId11" Type="http://schemas.openxmlformats.org/officeDocument/2006/relationships/slide" Target="slide2.xml"/><Relationship Id="rId5" Type="http://schemas.openxmlformats.org/officeDocument/2006/relationships/slide" Target="slide651.xml"/><Relationship Id="rId10" Type="http://schemas.openxmlformats.org/officeDocument/2006/relationships/slide" Target="slide763.xml"/><Relationship Id="rId4" Type="http://schemas.openxmlformats.org/officeDocument/2006/relationships/slide" Target="slide610.xml"/><Relationship Id="rId9" Type="http://schemas.openxmlformats.org/officeDocument/2006/relationships/slide" Target="slide755.xml"/></Relationships>
</file>

<file path=ppt/slides/_rels/slide7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2.xml.rels><?xml version="1.0" encoding="UTF-8" standalone="yes"?>
<Relationships xmlns="http://schemas.openxmlformats.org/package/2006/relationships"><Relationship Id="rId3" Type="http://schemas.openxmlformats.org/officeDocument/2006/relationships/slide" Target="slide773.xml"/><Relationship Id="rId2" Type="http://schemas.openxmlformats.org/officeDocument/2006/relationships/slide" Target="slide2.xml"/><Relationship Id="rId1" Type="http://schemas.openxmlformats.org/officeDocument/2006/relationships/slideLayout" Target="../slideLayouts/slideLayout1.xml"/><Relationship Id="rId5" Type="http://schemas.openxmlformats.org/officeDocument/2006/relationships/slide" Target="slide822.xml"/><Relationship Id="rId4" Type="http://schemas.openxmlformats.org/officeDocument/2006/relationships/slide" Target="slide800.xml"/></Relationships>
</file>

<file path=ppt/slides/_rels/slide77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7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7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7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7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7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xml"/></Relationships>
</file>

<file path=ppt/slides/_rels/slide78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7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8" Type="http://schemas.openxmlformats.org/officeDocument/2006/relationships/slide" Target="slide94.xml"/><Relationship Id="rId13" Type="http://schemas.openxmlformats.org/officeDocument/2006/relationships/slide" Target="slide105.xml"/><Relationship Id="rId3" Type="http://schemas.openxmlformats.org/officeDocument/2006/relationships/slide" Target="slide1139.xml"/><Relationship Id="rId7" Type="http://schemas.openxmlformats.org/officeDocument/2006/relationships/slide" Target="slide1108.xml"/><Relationship Id="rId12" Type="http://schemas.openxmlformats.org/officeDocument/2006/relationships/slide" Target="slide91.xml"/><Relationship Id="rId2" Type="http://schemas.openxmlformats.org/officeDocument/2006/relationships/slide" Target="slide1106.xml"/><Relationship Id="rId1" Type="http://schemas.openxmlformats.org/officeDocument/2006/relationships/slideLayout" Target="../slideLayouts/slideLayout1.xml"/><Relationship Id="rId6" Type="http://schemas.openxmlformats.org/officeDocument/2006/relationships/slide" Target="slide88.xml"/><Relationship Id="rId11" Type="http://schemas.openxmlformats.org/officeDocument/2006/relationships/slide" Target="slide108.xml"/><Relationship Id="rId5" Type="http://schemas.openxmlformats.org/officeDocument/2006/relationships/slide" Target="slide84.xml"/><Relationship Id="rId15" Type="http://schemas.openxmlformats.org/officeDocument/2006/relationships/slide" Target="slide2.xml"/><Relationship Id="rId10" Type="http://schemas.openxmlformats.org/officeDocument/2006/relationships/slide" Target="slide103.xml"/><Relationship Id="rId4" Type="http://schemas.openxmlformats.org/officeDocument/2006/relationships/slide" Target="slide80.xml"/><Relationship Id="rId9" Type="http://schemas.openxmlformats.org/officeDocument/2006/relationships/slide" Target="slide97.xml"/><Relationship Id="rId14" Type="http://schemas.openxmlformats.org/officeDocument/2006/relationships/slide" Target="slide1059.xml"/></Relationships>
</file>

<file path=ppt/slides/_rels/slide7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slide" Target="slide1025.xml"/><Relationship Id="rId2" Type="http://schemas.openxmlformats.org/officeDocument/2006/relationships/slide" Target="slide1010.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801.xml.rels><?xml version="1.0" encoding="UTF-8" standalone="yes"?>
<Relationships xmlns="http://schemas.openxmlformats.org/package/2006/relationships"><Relationship Id="rId3" Type="http://schemas.openxmlformats.org/officeDocument/2006/relationships/slide" Target="slide805.xml"/><Relationship Id="rId2" Type="http://schemas.openxmlformats.org/officeDocument/2006/relationships/slide" Target="slide802.xml"/><Relationship Id="rId1" Type="http://schemas.openxmlformats.org/officeDocument/2006/relationships/slideLayout" Target="../slideLayouts/slideLayout1.xml"/><Relationship Id="rId4" Type="http://schemas.openxmlformats.org/officeDocument/2006/relationships/slide" Target="slide808.xml"/></Relationships>
</file>

<file path=ppt/slides/_rels/slide8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4.xml.rels><?xml version="1.0" encoding="UTF-8" standalone="yes"?>
<Relationships xmlns="http://schemas.openxmlformats.org/package/2006/relationships"><Relationship Id="rId3" Type="http://schemas.openxmlformats.org/officeDocument/2006/relationships/slide" Target="slide808.xml"/><Relationship Id="rId2" Type="http://schemas.openxmlformats.org/officeDocument/2006/relationships/slide" Target="slide802.xml"/><Relationship Id="rId1" Type="http://schemas.openxmlformats.org/officeDocument/2006/relationships/slideLayout" Target="../slideLayouts/slideLayout1.xml"/></Relationships>
</file>

<file path=ppt/slides/_rels/slide8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7.xml.rels><?xml version="1.0" encoding="UTF-8" standalone="yes"?>
<Relationships xmlns="http://schemas.openxmlformats.org/package/2006/relationships"><Relationship Id="rId3" Type="http://schemas.openxmlformats.org/officeDocument/2006/relationships/slide" Target="slide808.xml"/><Relationship Id="rId2" Type="http://schemas.openxmlformats.org/officeDocument/2006/relationships/slide" Target="slide805.xml"/><Relationship Id="rId1" Type="http://schemas.openxmlformats.org/officeDocument/2006/relationships/slideLayout" Target="../slideLayouts/slideLayout1.xml"/></Relationships>
</file>

<file path=ppt/slides/_rels/slide808.xml.rels><?xml version="1.0" encoding="UTF-8" standalone="yes"?>
<Relationships xmlns="http://schemas.openxmlformats.org/package/2006/relationships"><Relationship Id="rId3" Type="http://schemas.openxmlformats.org/officeDocument/2006/relationships/slide" Target="slide810.xml"/><Relationship Id="rId2" Type="http://schemas.openxmlformats.org/officeDocument/2006/relationships/slide" Target="slide809.xml"/><Relationship Id="rId1" Type="http://schemas.openxmlformats.org/officeDocument/2006/relationships/slideLayout" Target="../slideLayouts/slideLayout1.xml"/></Relationships>
</file>

<file path=ppt/slides/_rels/slide809.xml.rels><?xml version="1.0" encoding="UTF-8" standalone="yes"?>
<Relationships xmlns="http://schemas.openxmlformats.org/package/2006/relationships"><Relationship Id="rId2" Type="http://schemas.openxmlformats.org/officeDocument/2006/relationships/slide" Target="slide809.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slide" Target="slide1104.xml"/><Relationship Id="rId2" Type="http://schemas.openxmlformats.org/officeDocument/2006/relationships/slide" Target="slide1102.xml"/><Relationship Id="rId1" Type="http://schemas.openxmlformats.org/officeDocument/2006/relationships/slideLayout" Target="../slideLayouts/slideLayout1.xml"/><Relationship Id="rId5" Type="http://schemas.openxmlformats.org/officeDocument/2006/relationships/slide" Target="slide1105.xml"/><Relationship Id="rId4" Type="http://schemas.openxmlformats.org/officeDocument/2006/relationships/slide" Target="slide1103.xml"/></Relationships>
</file>

<file path=ppt/slides/_rels/slide810.xml.rels><?xml version="1.0" encoding="UTF-8" standalone="yes"?>
<Relationships xmlns="http://schemas.openxmlformats.org/package/2006/relationships"><Relationship Id="rId2" Type="http://schemas.openxmlformats.org/officeDocument/2006/relationships/slide" Target="slide809.xml"/><Relationship Id="rId1" Type="http://schemas.openxmlformats.org/officeDocument/2006/relationships/slideLayout" Target="../slideLayouts/slideLayout1.xml"/></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2.xml.rels><?xml version="1.0" encoding="UTF-8" standalone="yes"?>
<Relationships xmlns="http://schemas.openxmlformats.org/package/2006/relationships"><Relationship Id="rId3" Type="http://schemas.openxmlformats.org/officeDocument/2006/relationships/slide" Target="slide813.xml"/><Relationship Id="rId2" Type="http://schemas.openxmlformats.org/officeDocument/2006/relationships/slide" Target="slide801.xml"/><Relationship Id="rId1" Type="http://schemas.openxmlformats.org/officeDocument/2006/relationships/slideLayout" Target="../slideLayouts/slideLayout1.xml"/></Relationships>
</file>

<file path=ppt/slides/_rels/slide8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8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6.xml.rels><?xml version="1.0" encoding="UTF-8" standalone="yes"?>
<Relationships xmlns="http://schemas.openxmlformats.org/package/2006/relationships"><Relationship Id="rId3" Type="http://schemas.openxmlformats.org/officeDocument/2006/relationships/slide" Target="slide827.xml"/><Relationship Id="rId2" Type="http://schemas.openxmlformats.org/officeDocument/2006/relationships/slide" Target="slide823.xml"/><Relationship Id="rId1" Type="http://schemas.openxmlformats.org/officeDocument/2006/relationships/slideLayout" Target="../slideLayouts/slideLayout1.xml"/></Relationships>
</file>

<file path=ppt/slides/_rels/slide8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8" Type="http://schemas.openxmlformats.org/officeDocument/2006/relationships/slide" Target="slide97.xml"/><Relationship Id="rId13" Type="http://schemas.openxmlformats.org/officeDocument/2006/relationships/slide" Target="slide1059.xml"/><Relationship Id="rId3" Type="http://schemas.openxmlformats.org/officeDocument/2006/relationships/slide" Target="slide1139.xml"/><Relationship Id="rId7" Type="http://schemas.openxmlformats.org/officeDocument/2006/relationships/slide" Target="slide94.xml"/><Relationship Id="rId12" Type="http://schemas.openxmlformats.org/officeDocument/2006/relationships/slide" Target="slide105.xml"/><Relationship Id="rId2" Type="http://schemas.openxmlformats.org/officeDocument/2006/relationships/slide" Target="slide1106.xml"/><Relationship Id="rId1" Type="http://schemas.openxmlformats.org/officeDocument/2006/relationships/slideLayout" Target="../slideLayouts/slideLayout1.xml"/><Relationship Id="rId6" Type="http://schemas.openxmlformats.org/officeDocument/2006/relationships/slide" Target="slide1108.xml"/><Relationship Id="rId11" Type="http://schemas.openxmlformats.org/officeDocument/2006/relationships/slide" Target="slide91.xml"/><Relationship Id="rId5" Type="http://schemas.openxmlformats.org/officeDocument/2006/relationships/slide" Target="slide88.xml"/><Relationship Id="rId10" Type="http://schemas.openxmlformats.org/officeDocument/2006/relationships/slide" Target="slide108.xml"/><Relationship Id="rId4" Type="http://schemas.openxmlformats.org/officeDocument/2006/relationships/slide" Target="slide84.xml"/><Relationship Id="rId9" Type="http://schemas.openxmlformats.org/officeDocument/2006/relationships/slide" Target="slide103.xml"/><Relationship Id="rId14" Type="http://schemas.openxmlformats.org/officeDocument/2006/relationships/slide" Target="slide2.xml"/></Relationships>
</file>

<file path=ppt/slides/_rels/slide8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9.xml.rels><?xml version="1.0" encoding="UTF-8" standalone="yes"?>
<Relationships xmlns="http://schemas.openxmlformats.org/package/2006/relationships"><Relationship Id="rId3" Type="http://schemas.openxmlformats.org/officeDocument/2006/relationships/slide" Target="slide840.xml"/><Relationship Id="rId2" Type="http://schemas.openxmlformats.org/officeDocument/2006/relationships/slide" Target="slide823.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3.xml.rels><?xml version="1.0" encoding="UTF-8" standalone="yes"?>
<Relationships xmlns="http://schemas.openxmlformats.org/package/2006/relationships"><Relationship Id="rId2" Type="http://schemas.openxmlformats.org/officeDocument/2006/relationships/slide" Target="slide840.xml"/><Relationship Id="rId1" Type="http://schemas.openxmlformats.org/officeDocument/2006/relationships/slideLayout" Target="../slideLayouts/slideLayout1.xml"/></Relationships>
</file>

<file path=ppt/slides/_rels/slide8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84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xml"/></Relationships>
</file>

<file path=ppt/slides/_rels/slide84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6.png"/><Relationship Id="rId1" Type="http://schemas.openxmlformats.org/officeDocument/2006/relationships/slideLayout" Target="../slideLayouts/slideLayout1.xml"/></Relationships>
</file>

<file path=ppt/slides/_rels/slide84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png"/><Relationship Id="rId1" Type="http://schemas.openxmlformats.org/officeDocument/2006/relationships/slideLayout" Target="../slideLayouts/slideLayout1.xml"/><Relationship Id="rId4" Type="http://schemas.openxmlformats.org/officeDocument/2006/relationships/image" Target="../media/image25.png"/></Relationships>
</file>

<file path=ppt/slides/_rels/slide8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85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xml"/><Relationship Id="rId4" Type="http://schemas.openxmlformats.org/officeDocument/2006/relationships/image" Target="../media/image28.png"/></Relationships>
</file>

<file path=ppt/slides/_rels/slide85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1.xml"/><Relationship Id="rId5" Type="http://schemas.openxmlformats.org/officeDocument/2006/relationships/image" Target="../media/image29.png"/><Relationship Id="rId4" Type="http://schemas.openxmlformats.org/officeDocument/2006/relationships/image" Target="../media/image30.png"/></Relationships>
</file>

<file path=ppt/slides/_rels/slide8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xml"/><Relationship Id="rId4" Type="http://schemas.openxmlformats.org/officeDocument/2006/relationships/image" Target="../media/image34.png"/></Relationships>
</file>

<file path=ppt/slides/_rels/slide85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8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8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86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86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xml"/></Relationships>
</file>

<file path=ppt/slides/_rels/slide86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xml"/></Relationships>
</file>

<file path=ppt/slides/_rels/slide86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8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8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8" Type="http://schemas.openxmlformats.org/officeDocument/2006/relationships/slide" Target="slide91.xml"/><Relationship Id="rId3" Type="http://schemas.openxmlformats.org/officeDocument/2006/relationships/slide" Target="slide1108.xml"/><Relationship Id="rId7" Type="http://schemas.openxmlformats.org/officeDocument/2006/relationships/slide" Target="slide108.xml"/><Relationship Id="rId2" Type="http://schemas.openxmlformats.org/officeDocument/2006/relationships/slide" Target="slide88.xml"/><Relationship Id="rId1" Type="http://schemas.openxmlformats.org/officeDocument/2006/relationships/slideLayout" Target="../slideLayouts/slideLayout1.xml"/><Relationship Id="rId6" Type="http://schemas.openxmlformats.org/officeDocument/2006/relationships/slide" Target="slide103.xml"/><Relationship Id="rId11" Type="http://schemas.openxmlformats.org/officeDocument/2006/relationships/slide" Target="slide2.xml"/><Relationship Id="rId5" Type="http://schemas.openxmlformats.org/officeDocument/2006/relationships/slide" Target="slide97.xml"/><Relationship Id="rId10" Type="http://schemas.openxmlformats.org/officeDocument/2006/relationships/slide" Target="slide1059.xml"/><Relationship Id="rId4" Type="http://schemas.openxmlformats.org/officeDocument/2006/relationships/slide" Target="slide94.xml"/><Relationship Id="rId9" Type="http://schemas.openxmlformats.org/officeDocument/2006/relationships/slide" Target="slide105.xml"/></Relationships>
</file>

<file path=ppt/slides/_rels/slide87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8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8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xml"/></Relationships>
</file>

<file path=ppt/slides/_rels/slide8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xml"/></Relationships>
</file>

<file path=ppt/slides/_rels/slide88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8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7.xml.rels><?xml version="1.0" encoding="UTF-8" standalone="yes"?>
<Relationships xmlns="http://schemas.openxmlformats.org/package/2006/relationships"><Relationship Id="rId2" Type="http://schemas.openxmlformats.org/officeDocument/2006/relationships/slide" Target="slide894.xml"/><Relationship Id="rId1" Type="http://schemas.openxmlformats.org/officeDocument/2006/relationships/slideLayout" Target="../slideLayouts/slideLayout1.xml"/></Relationships>
</file>

<file path=ppt/slides/_rels/slide8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8" Type="http://schemas.openxmlformats.org/officeDocument/2006/relationships/slide" Target="slide105.xml"/><Relationship Id="rId3" Type="http://schemas.openxmlformats.org/officeDocument/2006/relationships/slide" Target="slide94.xml"/><Relationship Id="rId7" Type="http://schemas.openxmlformats.org/officeDocument/2006/relationships/slide" Target="slide91.xml"/><Relationship Id="rId2" Type="http://schemas.openxmlformats.org/officeDocument/2006/relationships/slide" Target="slide1108.xml"/><Relationship Id="rId1" Type="http://schemas.openxmlformats.org/officeDocument/2006/relationships/slideLayout" Target="../slideLayouts/slideLayout1.xml"/><Relationship Id="rId6" Type="http://schemas.openxmlformats.org/officeDocument/2006/relationships/slide" Target="slide108.xml"/><Relationship Id="rId5" Type="http://schemas.openxmlformats.org/officeDocument/2006/relationships/slide" Target="slide103.xml"/><Relationship Id="rId10" Type="http://schemas.openxmlformats.org/officeDocument/2006/relationships/slide" Target="slide2.xml"/><Relationship Id="rId4" Type="http://schemas.openxmlformats.org/officeDocument/2006/relationships/slide" Target="slide97.xml"/><Relationship Id="rId9" Type="http://schemas.openxmlformats.org/officeDocument/2006/relationships/slide" Target="slide1059.xml"/></Relationships>
</file>

<file path=ppt/slides/_rels/slide90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1.xml"/></Relationships>
</file>

<file path=ppt/slides/_rels/slide9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90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xml"/><Relationship Id="rId4" Type="http://schemas.openxmlformats.org/officeDocument/2006/relationships/image" Target="../media/image28.png"/></Relationships>
</file>

<file path=ppt/slides/_rels/slide90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29.png"/><Relationship Id="rId4" Type="http://schemas.openxmlformats.org/officeDocument/2006/relationships/image" Target="../media/image30.png"/></Relationships>
</file>

<file path=ppt/slides/_rels/slide9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9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9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9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9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xml"/></Relationships>
</file>

<file path=ppt/slides/_rels/slide9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9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8" Type="http://schemas.openxmlformats.org/officeDocument/2006/relationships/slide" Target="slide1059.xml"/><Relationship Id="rId3" Type="http://schemas.openxmlformats.org/officeDocument/2006/relationships/slide" Target="slide94.xml"/><Relationship Id="rId7" Type="http://schemas.openxmlformats.org/officeDocument/2006/relationships/slide" Target="slide105.xml"/><Relationship Id="rId2" Type="http://schemas.openxmlformats.org/officeDocument/2006/relationships/slide" Target="slide1108.xml"/><Relationship Id="rId1" Type="http://schemas.openxmlformats.org/officeDocument/2006/relationships/slideLayout" Target="../slideLayouts/slideLayout1.xml"/><Relationship Id="rId6" Type="http://schemas.openxmlformats.org/officeDocument/2006/relationships/slide" Target="slide108.xml"/><Relationship Id="rId5" Type="http://schemas.openxmlformats.org/officeDocument/2006/relationships/slide" Target="slide103.xml"/><Relationship Id="rId4" Type="http://schemas.openxmlformats.org/officeDocument/2006/relationships/slide" Target="slide97.xml"/><Relationship Id="rId9" Type="http://schemas.openxmlformats.org/officeDocument/2006/relationships/slide" Target="slide2.xml"/></Relationships>
</file>

<file path=ppt/slides/_rels/slide9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1.xml.rels><?xml version="1.0" encoding="UTF-8" standalone="yes"?>
<Relationships xmlns="http://schemas.openxmlformats.org/package/2006/relationships"><Relationship Id="rId3" Type="http://schemas.openxmlformats.org/officeDocument/2006/relationships/slide" Target="slide932.xml"/><Relationship Id="rId2" Type="http://schemas.openxmlformats.org/officeDocument/2006/relationships/slide" Target="slide928.xml"/><Relationship Id="rId1" Type="http://schemas.openxmlformats.org/officeDocument/2006/relationships/slideLayout" Target="../slideLayouts/slideLayout1.xml"/></Relationships>
</file>

<file path=ppt/slides/_rels/slide9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1.xml.rels><?xml version="1.0" encoding="UTF-8" standalone="yes"?>
<Relationships xmlns="http://schemas.openxmlformats.org/package/2006/relationships"><Relationship Id="rId2" Type="http://schemas.openxmlformats.org/officeDocument/2006/relationships/slide" Target="slide938.xml"/><Relationship Id="rId1" Type="http://schemas.openxmlformats.org/officeDocument/2006/relationships/slideLayout" Target="../slideLayouts/slideLayout1.xml"/></Relationships>
</file>

<file path=ppt/slides/_rels/slide9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1.xml"/></Relationships>
</file>

<file path=ppt/slides/_rels/slide94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94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xml"/></Relationships>
</file>

<file path=ppt/slides/_rels/slide94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xml"/></Relationships>
</file>

<file path=ppt/slides/_rels/slide94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xml"/></Relationships>
</file>

<file path=ppt/slides/_rels/slide948.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xml"/></Relationships>
</file>

<file path=ppt/slides/_rels/slide94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xml"/></Relationships>
</file>

<file path=ppt/slides/_rels/slide951.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xml"/></Relationships>
</file>

<file path=ppt/slides/_rels/slide95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xml"/></Relationships>
</file>

<file path=ppt/slides/_rels/slide9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9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slide" Target="slide103.xml"/><Relationship Id="rId7" Type="http://schemas.openxmlformats.org/officeDocument/2006/relationships/slide" Target="slide2.xml"/><Relationship Id="rId2" Type="http://schemas.openxmlformats.org/officeDocument/2006/relationships/slide" Target="slide97.xml"/><Relationship Id="rId1" Type="http://schemas.openxmlformats.org/officeDocument/2006/relationships/slideLayout" Target="../slideLayouts/slideLayout1.xml"/><Relationship Id="rId6" Type="http://schemas.openxmlformats.org/officeDocument/2006/relationships/slide" Target="slide1059.xml"/><Relationship Id="rId5" Type="http://schemas.openxmlformats.org/officeDocument/2006/relationships/slide" Target="slide105.xml"/><Relationship Id="rId4" Type="http://schemas.openxmlformats.org/officeDocument/2006/relationships/slide" Target="slide108.xml"/></Relationships>
</file>

<file path=ppt/slides/_rels/slide9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9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76.xml.rels><?xml version="1.0" encoding="UTF-8" standalone="yes"?>
<Relationships xmlns="http://schemas.openxmlformats.org/package/2006/relationships"><Relationship Id="rId3" Type="http://schemas.openxmlformats.org/officeDocument/2006/relationships/slide" Target="slide995.xml"/><Relationship Id="rId2" Type="http://schemas.openxmlformats.org/officeDocument/2006/relationships/slide" Target="slide977.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981.xml"/><Relationship Id="rId4" Type="http://schemas.openxmlformats.org/officeDocument/2006/relationships/slide" Target="slide987.xml"/></Relationships>
</file>

<file path=ppt/slides/_rels/slide9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84.xml.rels><?xml version="1.0" encoding="UTF-8" standalone="yes"?>
<Relationships xmlns="http://schemas.openxmlformats.org/package/2006/relationships"><Relationship Id="rId3" Type="http://schemas.openxmlformats.org/officeDocument/2006/relationships/slide" Target="slide987.xml"/><Relationship Id="rId2" Type="http://schemas.openxmlformats.org/officeDocument/2006/relationships/slide" Target="slide995.xml"/><Relationship Id="rId1" Type="http://schemas.openxmlformats.org/officeDocument/2006/relationships/slideLayout" Target="../slideLayouts/slideLayout1.xml"/></Relationships>
</file>

<file path=ppt/slides/_rels/slide9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6.xml.rels><?xml version="1.0" encoding="UTF-8" standalone="yes"?>
<Relationships xmlns="http://schemas.openxmlformats.org/package/2006/relationships"><Relationship Id="rId2" Type="http://schemas.openxmlformats.org/officeDocument/2006/relationships/slide" Target="slide52.xml"/><Relationship Id="rId1" Type="http://schemas.openxmlformats.org/officeDocument/2006/relationships/slideLayout" Target="../slideLayouts/slideLayout1.xml"/></Relationships>
</file>

<file path=ppt/slides/_rels/slide9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4.xml.rels><?xml version="1.0" encoding="UTF-8" standalone="yes"?>
<Relationships xmlns="http://schemas.openxmlformats.org/package/2006/relationships"><Relationship Id="rId2" Type="http://schemas.openxmlformats.org/officeDocument/2006/relationships/slide" Target="slide52.xml"/><Relationship Id="rId1" Type="http://schemas.openxmlformats.org/officeDocument/2006/relationships/slideLayout" Target="../slideLayouts/slideLayout1.xml"/></Relationships>
</file>

<file path=ppt/slides/_rels/slide9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group of people in a room&#10;&#10;Description automatically generated">
            <a:extLst>
              <a:ext uri="{FF2B5EF4-FFF2-40B4-BE49-F238E27FC236}">
                <a16:creationId xmlns:a16="http://schemas.microsoft.com/office/drawing/2014/main" xmlns="" id="{CDAD88B4-5FC6-4EDD-95A4-B801C5F0615F}"/>
              </a:ext>
            </a:extLst>
          </p:cNvPr>
          <p:cNvPicPr>
            <a:picLocks noChangeAspect="1"/>
          </p:cNvPicPr>
          <p:nvPr/>
        </p:nvPicPr>
        <p:blipFill rotWithShape="1">
          <a:blip r:embed="rId2">
            <a:extLst>
              <a:ext uri="{28A0092B-C50C-407E-A947-70E740481C1C}">
                <a14:useLocalDpi xmlns:a14="http://schemas.microsoft.com/office/drawing/2010/main" xmlns="" val="0"/>
              </a:ext>
            </a:extLst>
          </a:blip>
          <a:srcRect l="1251" r="15568"/>
          <a:stretch/>
        </p:blipFill>
        <p:spPr>
          <a:xfrm>
            <a:off x="0" y="0"/>
            <a:ext cx="9144000" cy="6858000"/>
          </a:xfrm>
          <a:prstGeom prst="rect">
            <a:avLst/>
          </a:prstGeom>
        </p:spPr>
      </p:pic>
      <p:sp>
        <p:nvSpPr>
          <p:cNvPr id="13" name="Rectangle 12"/>
          <p:cNvSpPr/>
          <p:nvPr/>
        </p:nvSpPr>
        <p:spPr>
          <a:xfrm>
            <a:off x="0" y="0"/>
            <a:ext cx="3000364" cy="1200329"/>
          </a:xfrm>
          <a:prstGeom prst="rect">
            <a:avLst/>
          </a:prstGeom>
        </p:spPr>
        <p:txBody>
          <a:bodyPr wrap="square">
            <a:spAutoFit/>
          </a:bodyPr>
          <a:lstStyle/>
          <a:p>
            <a:pPr lvl="0" fontAlgn="auto">
              <a:spcBef>
                <a:spcPts val="0"/>
              </a:spcBef>
              <a:spcAft>
                <a:spcPts val="0"/>
              </a:spcAft>
              <a:defRPr/>
            </a:pPr>
            <a:r>
              <a:rPr lang="en-CA" b="1" u="sng" dirty="0">
                <a:solidFill>
                  <a:srgbClr val="FF0000"/>
                </a:solidFill>
              </a:rPr>
              <a:t>St. John The Baptist </a:t>
            </a:r>
          </a:p>
          <a:p>
            <a:pPr lvl="0" fontAlgn="auto">
              <a:spcBef>
                <a:spcPts val="0"/>
              </a:spcBef>
              <a:spcAft>
                <a:spcPts val="0"/>
              </a:spcAft>
              <a:defRPr/>
            </a:pPr>
            <a:r>
              <a:rPr lang="en-CA" b="1" u="sng" dirty="0">
                <a:solidFill>
                  <a:srgbClr val="FF0000"/>
                </a:solidFill>
              </a:rPr>
              <a:t>and St. Elizabeth</a:t>
            </a:r>
          </a:p>
          <a:p>
            <a:pPr fontAlgn="auto">
              <a:spcBef>
                <a:spcPts val="0"/>
              </a:spcBef>
              <a:spcAft>
                <a:spcPts val="0"/>
              </a:spcAft>
              <a:defRPr/>
            </a:pPr>
            <a:r>
              <a:rPr lang="en-CA" b="1" u="sng" dirty="0">
                <a:solidFill>
                  <a:srgbClr val="FF0000"/>
                </a:solidFill>
              </a:rPr>
              <a:t>Coptic Orthodox Church</a:t>
            </a:r>
          </a:p>
          <a:p>
            <a:pPr fontAlgn="auto">
              <a:spcBef>
                <a:spcPts val="0"/>
              </a:spcBef>
              <a:spcAft>
                <a:spcPts val="0"/>
              </a:spcAft>
              <a:defRPr/>
            </a:pPr>
            <a:r>
              <a:rPr lang="en-CA" b="1" u="sng" dirty="0" smtClean="0">
                <a:solidFill>
                  <a:srgbClr val="FF0000"/>
                </a:solidFill>
              </a:rPr>
              <a:t>Barrie, ON, </a:t>
            </a:r>
            <a:r>
              <a:rPr lang="en-CA" b="1" u="sng" dirty="0">
                <a:solidFill>
                  <a:srgbClr val="FF0000"/>
                </a:solidFill>
              </a:rPr>
              <a:t>Canada</a:t>
            </a:r>
          </a:p>
        </p:txBody>
      </p:sp>
      <p:sp>
        <p:nvSpPr>
          <p:cNvPr id="15" name="Rounded Rectangle 11">
            <a:hlinkClick r:id="rId3" action="ppaction://hlinksldjump"/>
            <a:extLst>
              <a:ext uri="{FF2B5EF4-FFF2-40B4-BE49-F238E27FC236}">
                <a16:creationId xmlns:a16="http://schemas.microsoft.com/office/drawing/2014/main" xmlns="" id="{44050B71-5DDE-4695-9016-EAD1E6672A6A}"/>
              </a:ext>
            </a:extLst>
          </p:cNvPr>
          <p:cNvSpPr/>
          <p:nvPr/>
        </p:nvSpPr>
        <p:spPr>
          <a:xfrm>
            <a:off x="107504" y="6093296"/>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Go to Instructions</a:t>
            </a:r>
          </a:p>
        </p:txBody>
      </p:sp>
      <p:sp>
        <p:nvSpPr>
          <p:cNvPr id="5" name="Rectangle 4"/>
          <p:cNvSpPr/>
          <p:nvPr/>
        </p:nvSpPr>
        <p:spPr>
          <a:xfrm>
            <a:off x="6215074" y="0"/>
            <a:ext cx="2928926" cy="1415772"/>
          </a:xfrm>
          <a:prstGeom prst="rect">
            <a:avLst/>
          </a:prstGeom>
        </p:spPr>
        <p:txBody>
          <a:bodyPr wrap="square">
            <a:spAutoFit/>
          </a:bodyPr>
          <a:lstStyle/>
          <a:p>
            <a:pPr lvl="0" fontAlgn="auto">
              <a:spcBef>
                <a:spcPts val="0"/>
              </a:spcBef>
              <a:spcAft>
                <a:spcPts val="0"/>
              </a:spcAft>
              <a:defRPr/>
            </a:pPr>
            <a:r>
              <a:rPr lang="en-CA" sz="1200" b="1" dirty="0" smtClean="0">
                <a:solidFill>
                  <a:srgbClr val="FF0000"/>
                </a:solidFill>
              </a:rPr>
              <a:t>Prayers Presentation (4 Languages)</a:t>
            </a:r>
          </a:p>
          <a:p>
            <a:pPr fontAlgn="auto">
              <a:spcBef>
                <a:spcPts val="0"/>
              </a:spcBef>
              <a:spcAft>
                <a:spcPts val="0"/>
              </a:spcAft>
              <a:defRPr/>
            </a:pPr>
            <a:r>
              <a:rPr lang="en-CA" sz="1000" b="1" dirty="0" smtClean="0">
                <a:solidFill>
                  <a:srgbClr val="0070C0"/>
                </a:solidFill>
              </a:rPr>
              <a:t>Arabic / English / Coptic in Arabic letters / </a:t>
            </a:r>
            <a:r>
              <a:rPr lang="en-CA" sz="1000" b="1" dirty="0" smtClean="0">
                <a:solidFill>
                  <a:srgbClr val="0070C0"/>
                </a:solidFill>
              </a:rPr>
              <a:t>Coptic in English </a:t>
            </a:r>
            <a:r>
              <a:rPr lang="en-CA" sz="1000" b="1" dirty="0" smtClean="0">
                <a:solidFill>
                  <a:srgbClr val="0070C0"/>
                </a:solidFill>
              </a:rPr>
              <a:t>letters.  </a:t>
            </a:r>
            <a:endParaRPr lang="en-CA" sz="1000" b="1" dirty="0" smtClean="0">
              <a:solidFill>
                <a:srgbClr val="0070C0"/>
              </a:solidFill>
            </a:endParaRPr>
          </a:p>
          <a:p>
            <a:pPr algn="r"/>
            <a:r>
              <a:rPr lang="en-US" sz="900" b="1" dirty="0" smtClean="0"/>
              <a:t>Matins/Vespers                                             </a:t>
            </a:r>
            <a:r>
              <a:rPr lang="ar-SA" sz="900" b="1" dirty="0" smtClean="0"/>
              <a:t>عشيه / باكر</a:t>
            </a:r>
            <a:r>
              <a:rPr lang="en-CA" sz="900" b="1" dirty="0" smtClean="0"/>
              <a:t>	</a:t>
            </a:r>
            <a:endParaRPr lang="en-CA" sz="900" dirty="0" smtClean="0"/>
          </a:p>
          <a:p>
            <a:r>
              <a:rPr lang="en-US" sz="900" b="1" dirty="0" smtClean="0"/>
              <a:t>Holy Liturgy	                                          </a:t>
            </a:r>
            <a:r>
              <a:rPr lang="ar-SA" sz="900" b="1" dirty="0" smtClean="0"/>
              <a:t>الحان القداس</a:t>
            </a:r>
            <a:endParaRPr lang="en-CA" sz="900" dirty="0" smtClean="0"/>
          </a:p>
          <a:p>
            <a:r>
              <a:rPr lang="en-US" sz="900" b="1" dirty="0" smtClean="0"/>
              <a:t>Glorification                                                        </a:t>
            </a:r>
            <a:r>
              <a:rPr lang="ar-SA" sz="900" b="1" dirty="0" smtClean="0"/>
              <a:t>التمجيد</a:t>
            </a:r>
            <a:endParaRPr lang="en-CA" sz="900" dirty="0" smtClean="0"/>
          </a:p>
          <a:p>
            <a:r>
              <a:rPr lang="en-US" sz="900" b="1" dirty="0" smtClean="0"/>
              <a:t>Midnight Praises                                    </a:t>
            </a:r>
            <a:r>
              <a:rPr lang="ar-SA" sz="900" b="1" dirty="0" smtClean="0"/>
              <a:t>تسبحه نصف الليل</a:t>
            </a:r>
            <a:endParaRPr lang="en-CA" sz="900" dirty="0" smtClean="0"/>
          </a:p>
          <a:p>
            <a:r>
              <a:rPr lang="en-US" sz="900" b="1" dirty="0" smtClean="0"/>
              <a:t>Holy Week Hymns                                 </a:t>
            </a:r>
            <a:r>
              <a:rPr lang="ar-SA" sz="900" b="1" dirty="0" smtClean="0"/>
              <a:t>الحان اسبوع الالام</a:t>
            </a:r>
            <a:endParaRPr lang="en-CA" sz="900" dirty="0" smtClean="0"/>
          </a:p>
          <a:p>
            <a:r>
              <a:rPr lang="en-US" sz="900" b="1" dirty="0" smtClean="0"/>
              <a:t>Pope/Bishop                        </a:t>
            </a:r>
            <a:r>
              <a:rPr lang="ar-SA" sz="900" b="1" dirty="0" smtClean="0"/>
              <a:t>الحان استقبال البطريرك و الاسقف</a:t>
            </a:r>
            <a:r>
              <a:rPr lang="en-CA" sz="900" b="1" dirty="0" smtClean="0"/>
              <a:t>          </a:t>
            </a:r>
            <a:endParaRPr lang="en-CA" sz="900" dirty="0" smtClean="0"/>
          </a:p>
        </p:txBody>
      </p:sp>
    </p:spTree>
    <p:extLst>
      <p:ext uri="{BB962C8B-B14F-4D97-AF65-F5344CB8AC3E}">
        <p14:creationId xmlns:p14="http://schemas.microsoft.com/office/powerpoint/2010/main" xmlns="" val="733834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3870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the Cherubim, hail to the Seraphim, hail to all the heavenly orders.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sherobeem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serafim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taghma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teero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eporanion</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شيري نى شيروبيم شيري نى سيرافيم : شيري نى طغما تيرو ان إيبورانيون</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للشاروبيم السلام للسارافيم السلام لجميع الطغمات السمائية.</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9832537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731990351"/>
              </p:ext>
            </p:extLst>
          </p:nvPr>
        </p:nvGraphicFramePr>
        <p:xfrm>
          <a:off x="357188" y="116632"/>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all those who have rightly taught the word of truth: the orthodox bishops, priests,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 panton ton ortho-zizaxanton, ton loghon, tees alithias, Orthozoxon, epis-kopon ep-resvi-teron,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بانطون طون، أورثوذي</a:t>
                      </a:r>
                      <a:r>
                        <a:rPr lang="en-US" sz="3000" b="1">
                          <a:solidFill>
                            <a:schemeClr val="bg1"/>
                          </a:solidFill>
                        </a:rPr>
                        <a:t> </a:t>
                      </a:r>
                      <a:r>
                        <a:rPr lang="ar-AE" sz="3000" b="1">
                          <a:solidFill>
                            <a:schemeClr val="bg1"/>
                          </a:solidFill>
                        </a:rPr>
                        <a:t>ذاكسان طون، طون لوغون، تيبس آليثياس، أورثوذكسون، إبيسكوبون إبريسقيتيرون، </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وجميع الذين علَّموا كلمة الحق بإستقامة، الأساقفة الاُرثوذكسيين والقسوس</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64011573"/>
      </p:ext>
    </p:extLst>
  </p:cSld>
  <p:clrMapOvr>
    <a:masterClrMapping/>
  </p:clrMapOvr>
</p:sld>
</file>

<file path=ppt/slides/slide1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32571093"/>
              </p:ext>
            </p:extLst>
          </p:nvPr>
        </p:nvGraphicFramePr>
        <p:xfrm>
          <a:off x="357188" y="67384"/>
          <a:ext cx="8429684" cy="408169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81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ounded Rectangle 6">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Holy Liturgy</a:t>
            </a:r>
          </a:p>
        </p:txBody>
      </p:sp>
    </p:spTree>
    <p:extLst>
      <p:ext uri="{BB962C8B-B14F-4D97-AF65-F5344CB8AC3E}">
        <p14:creationId xmlns:p14="http://schemas.microsoft.com/office/powerpoint/2010/main" xmlns="" val="237374055"/>
      </p:ext>
    </p:extLst>
  </p:cSld>
  <p:clrMapOvr>
    <a:masterClrMapping/>
  </p:clrMapOvr>
</p:sld>
</file>

<file path=ppt/slides/slide1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5326308"/>
              </p:ext>
            </p:extLst>
          </p:nvPr>
        </p:nvGraphicFramePr>
        <p:xfrm>
          <a:off x="357188" y="1196752"/>
          <a:ext cx="8429684" cy="4469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469160">
                <a:tc>
                  <a:txBody>
                    <a:bodyPr/>
                    <a:lstStyle/>
                    <a:p>
                      <a:r>
                        <a:rPr lang="en-US" sz="2800" b="1" i="0" kern="1200" dirty="0">
                          <a:solidFill>
                            <a:srgbClr val="FFFF99"/>
                          </a:solidFill>
                          <a:latin typeface="+mn-lt"/>
                          <a:ea typeface="+mn-ea"/>
                          <a:cs typeface="+mn-cs"/>
                        </a:rPr>
                        <a:t>Pray that God may have mercy and compassion on us, hear us, help us</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baseline="0" dirty="0" err="1">
                          <a:solidFill>
                            <a:schemeClr val="bg1"/>
                          </a:solidFill>
                        </a:rPr>
                        <a:t>Twbh</a:t>
                      </a:r>
                      <a:r>
                        <a:rPr lang="en-CA" sz="2800" baseline="0" dirty="0">
                          <a:solidFill>
                            <a:schemeClr val="bg1"/>
                          </a:solidFill>
                        </a:rPr>
                        <a:t> </a:t>
                      </a:r>
                      <a:r>
                        <a:rPr lang="en-CA" sz="2800" baseline="0" dirty="0" err="1">
                          <a:solidFill>
                            <a:schemeClr val="bg1"/>
                          </a:solidFill>
                        </a:rPr>
                        <a:t>hina</a:t>
                      </a:r>
                      <a:r>
                        <a:rPr lang="en-CA" sz="2800" baseline="0" dirty="0">
                          <a:solidFill>
                            <a:schemeClr val="bg1"/>
                          </a:solidFill>
                        </a:rPr>
                        <a:t> </a:t>
                      </a:r>
                      <a:r>
                        <a:rPr lang="en-CA" sz="2800" baseline="0" dirty="0" err="1">
                          <a:solidFill>
                            <a:schemeClr val="bg1"/>
                          </a:solidFill>
                        </a:rPr>
                        <a:t>ente</a:t>
                      </a:r>
                      <a:r>
                        <a:rPr lang="en-CA" sz="2800" baseline="0" dirty="0">
                          <a:solidFill>
                            <a:schemeClr val="bg1"/>
                          </a:solidFill>
                        </a:rPr>
                        <a:t> </a:t>
                      </a:r>
                      <a:r>
                        <a:rPr lang="en-CA" sz="2800" baseline="0" dirty="0" err="1">
                          <a:solidFill>
                            <a:schemeClr val="bg1"/>
                          </a:solidFill>
                        </a:rPr>
                        <a:t>efnooty</a:t>
                      </a:r>
                      <a:r>
                        <a:rPr lang="en-CA" sz="2800" baseline="0" dirty="0">
                          <a:solidFill>
                            <a:schemeClr val="bg1"/>
                          </a:solidFill>
                        </a:rPr>
                        <a:t> </a:t>
                      </a:r>
                      <a:r>
                        <a:rPr lang="en-CA" sz="2800" baseline="0" dirty="0" err="1">
                          <a:solidFill>
                            <a:schemeClr val="bg1"/>
                          </a:solidFill>
                        </a:rPr>
                        <a:t>nai</a:t>
                      </a:r>
                      <a:r>
                        <a:rPr lang="en-CA" sz="2800" baseline="0" dirty="0">
                          <a:solidFill>
                            <a:schemeClr val="bg1"/>
                          </a:solidFill>
                        </a:rPr>
                        <a:t> nan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shenheet</a:t>
                      </a:r>
                      <a:r>
                        <a:rPr lang="en-CA" sz="2800" baseline="0" dirty="0">
                          <a:solidFill>
                            <a:schemeClr val="bg1"/>
                          </a:solidFill>
                        </a:rPr>
                        <a:t> </a:t>
                      </a:r>
                      <a:r>
                        <a:rPr lang="en-CA" sz="2800" baseline="0" dirty="0" err="1">
                          <a:solidFill>
                            <a:schemeClr val="bg1"/>
                          </a:solidFill>
                        </a:rPr>
                        <a:t>kharon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swtem</a:t>
                      </a:r>
                      <a:r>
                        <a:rPr lang="en-CA" sz="2800" baseline="0" dirty="0">
                          <a:solidFill>
                            <a:schemeClr val="bg1"/>
                          </a:solidFill>
                        </a:rPr>
                        <a:t> </a:t>
                      </a:r>
                      <a:r>
                        <a:rPr lang="en-CA" sz="2800" baseline="0" dirty="0" err="1">
                          <a:solidFill>
                            <a:schemeClr val="bg1"/>
                          </a:solidFill>
                        </a:rPr>
                        <a:t>eron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ervoythin</a:t>
                      </a:r>
                      <a:r>
                        <a:rPr lang="en-CA" sz="2800" baseline="0" dirty="0">
                          <a:solidFill>
                            <a:schemeClr val="bg1"/>
                          </a:solidFill>
                        </a:rPr>
                        <a:t> </a:t>
                      </a:r>
                      <a:r>
                        <a:rPr lang="en-CA" sz="2800" baseline="0" dirty="0" err="1">
                          <a:solidFill>
                            <a:schemeClr val="bg1"/>
                          </a:solidFill>
                        </a:rPr>
                        <a:t>eron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dirty="0">
                          <a:effectLst/>
                        </a:rPr>
                        <a:t>طوبه هينا انتى إفنوتى ناى نان إنتيف شينهيت خارون إنتيف سوتيم إيرون إنتيف إرفويثين إيرون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200" dirty="0">
                          <a:solidFill>
                            <a:srgbClr val="FFFF99"/>
                          </a:solidFill>
                        </a:rPr>
                        <a:t>أطلبوا لكي يرحمنا الله، ويتراءف علينا، ويسمعنا، ويعيننا، </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621351372"/>
              </p:ext>
            </p:extLst>
          </p:nvPr>
        </p:nvGraphicFramePr>
        <p:xfrm>
          <a:off x="323528" y="44624"/>
          <a:ext cx="8429684" cy="100584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Thanksgiving </a:t>
                      </a:r>
                      <a:r>
                        <a:rPr lang="en-US" sz="3000" u="sng" dirty="0">
                          <a:solidFill>
                            <a:srgbClr val="FFFF00"/>
                          </a:solidFill>
                        </a:rPr>
                        <a:t>prayer </a:t>
                      </a:r>
                      <a:r>
                        <a:rPr lang="en-US" sz="3000" u="sng">
                          <a:solidFill>
                            <a:srgbClr val="FFFF00"/>
                          </a:solidFill>
                        </a:rPr>
                        <a:t>response in</a:t>
                      </a:r>
                      <a:r>
                        <a:rPr lang="en-US" sz="3000" u="sng" baseline="0">
                          <a:solidFill>
                            <a:srgbClr val="FFFF00"/>
                          </a:solidFill>
                        </a:rPr>
                        <a:t> </a:t>
                      </a:r>
                      <a:r>
                        <a:rPr lang="en-US" sz="3000" u="sng">
                          <a:solidFill>
                            <a:srgbClr val="FFFF00"/>
                          </a:solidFill>
                        </a:rPr>
                        <a:t>Vespers/Matins</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(in </a:t>
                      </a:r>
                      <a:r>
                        <a:rPr lang="en-US" sz="3000" u="sng" dirty="0">
                          <a:solidFill>
                            <a:srgbClr val="FFFF00"/>
                          </a:solidFill>
                        </a:rPr>
                        <a:t>the Presence</a:t>
                      </a:r>
                      <a:r>
                        <a:rPr lang="en-US" sz="3000" u="sng" baseline="0" dirty="0">
                          <a:solidFill>
                            <a:srgbClr val="FFFF00"/>
                          </a:solidFill>
                        </a:rPr>
                        <a:t> </a:t>
                      </a:r>
                      <a:r>
                        <a:rPr lang="en-US" sz="3000" u="sng" baseline="0">
                          <a:solidFill>
                            <a:srgbClr val="FFFF00"/>
                          </a:solidFill>
                        </a:rPr>
                        <a:t>of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50254452"/>
      </p:ext>
    </p:extLst>
  </p:cSld>
  <p:clrMapOvr>
    <a:masterClrMapping/>
  </p:clrMapOvr>
</p:sld>
</file>

<file path=ppt/slides/slide1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dirty="0">
                          <a:solidFill>
                            <a:srgbClr val="FFFF99"/>
                          </a:solidFill>
                          <a:latin typeface="+mn-lt"/>
                          <a:ea typeface="+mn-ea"/>
                          <a:cs typeface="+mn-cs"/>
                        </a:rPr>
                        <a:t>and accept the supplications and prayers of His saints for that which is good on our behalf at all times.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entefchi</a:t>
                      </a:r>
                      <a:r>
                        <a:rPr lang="en-CA" sz="3000" baseline="0" dirty="0">
                          <a:solidFill>
                            <a:schemeClr val="bg1"/>
                          </a:solidFill>
                        </a:rPr>
                        <a:t> </a:t>
                      </a:r>
                      <a:r>
                        <a:rPr lang="en-CA" sz="3000" baseline="0" dirty="0" err="1">
                          <a:solidFill>
                            <a:schemeClr val="bg1"/>
                          </a:solidFill>
                        </a:rPr>
                        <a:t>enni</a:t>
                      </a:r>
                      <a:r>
                        <a:rPr lang="en-CA" sz="3000" baseline="0" dirty="0">
                          <a:solidFill>
                            <a:schemeClr val="bg1"/>
                          </a:solidFill>
                        </a:rPr>
                        <a:t> </a:t>
                      </a:r>
                      <a:r>
                        <a:rPr lang="en-CA" sz="3000" baseline="0" dirty="0" err="1">
                          <a:solidFill>
                            <a:schemeClr val="bg1"/>
                          </a:solidFill>
                        </a:rPr>
                        <a:t>teeho</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tobh</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entaf</a:t>
                      </a:r>
                      <a:r>
                        <a:rPr lang="en-CA" sz="3000" baseline="0" dirty="0">
                          <a:solidFill>
                            <a:schemeClr val="bg1"/>
                          </a:solidFill>
                        </a:rPr>
                        <a:t> </a:t>
                      </a:r>
                      <a:r>
                        <a:rPr lang="en-CA" sz="3000" baseline="0" dirty="0" err="1">
                          <a:solidFill>
                            <a:schemeClr val="bg1"/>
                          </a:solidFill>
                        </a:rPr>
                        <a:t>entoto</a:t>
                      </a:r>
                      <a:r>
                        <a:rPr lang="en-CA" sz="3000" baseline="0" dirty="0">
                          <a:solidFill>
                            <a:schemeClr val="bg1"/>
                          </a:solidFill>
                        </a:rPr>
                        <a:t> </a:t>
                      </a:r>
                      <a:r>
                        <a:rPr lang="en-CA" sz="3000" baseline="0" dirty="0" err="1">
                          <a:solidFill>
                            <a:schemeClr val="bg1"/>
                          </a:solidFill>
                        </a:rPr>
                        <a:t>eehre</a:t>
                      </a:r>
                      <a:r>
                        <a:rPr lang="en-CA" sz="3000" baseline="0" dirty="0">
                          <a:solidFill>
                            <a:schemeClr val="bg1"/>
                          </a:solidFill>
                        </a:rPr>
                        <a:t> </a:t>
                      </a:r>
                      <a:r>
                        <a:rPr lang="en-CA" sz="3000" baseline="0" dirty="0" err="1">
                          <a:solidFill>
                            <a:schemeClr val="bg1"/>
                          </a:solidFill>
                        </a:rPr>
                        <a:t>egon</a:t>
                      </a:r>
                      <a:r>
                        <a:rPr lang="en-CA" sz="3000" baseline="0" dirty="0">
                          <a:solidFill>
                            <a:schemeClr val="bg1"/>
                          </a:solidFill>
                        </a:rPr>
                        <a:t> epi </a:t>
                      </a:r>
                      <a:r>
                        <a:rPr lang="en-CA" sz="3000" baseline="0" dirty="0" err="1">
                          <a:solidFill>
                            <a:schemeClr val="bg1"/>
                          </a:solidFill>
                        </a:rPr>
                        <a:t>aghathon</a:t>
                      </a:r>
                      <a:r>
                        <a:rPr lang="en-CA" sz="3000" baseline="0" dirty="0">
                          <a:solidFill>
                            <a:schemeClr val="bg1"/>
                          </a:solidFill>
                        </a:rPr>
                        <a:t> </a:t>
                      </a:r>
                      <a:r>
                        <a:rPr lang="en-CA" sz="3000" baseline="0" dirty="0" err="1">
                          <a:solidFill>
                            <a:schemeClr val="bg1"/>
                          </a:solidFill>
                        </a:rPr>
                        <a:t>ensio</a:t>
                      </a:r>
                      <a:r>
                        <a:rPr lang="en-CA" sz="3000" baseline="0" dirty="0">
                          <a:solidFill>
                            <a:schemeClr val="bg1"/>
                          </a:solidFill>
                        </a:rPr>
                        <a:t> </a:t>
                      </a:r>
                      <a:r>
                        <a:rPr lang="en-CA" sz="3000" baseline="0" dirty="0" err="1">
                          <a:solidFill>
                            <a:schemeClr val="bg1"/>
                          </a:solidFill>
                        </a:rPr>
                        <a:t>neven</a:t>
                      </a:r>
                      <a:r>
                        <a:rPr lang="en-CA" sz="3000" baseline="0" dirty="0">
                          <a:solidFill>
                            <a:schemeClr val="bg1"/>
                          </a:solidFill>
                        </a:rPr>
                        <a: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إنتيف اتشى إن نى تيهو نيم نى طوبه إنتى نى إثؤواب إنتاف إنطوطو إيه إهرى إيجون إبى أغاثون إنسيو نيفين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ويقبل سؤالات وطلبات قديسيه منهم بالصلاح عنا في كل حين.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48861468"/>
      </p:ext>
    </p:extLst>
  </p:cSld>
  <p:clrMapOvr>
    <a:masterClrMapping/>
  </p:clrMapOvr>
</p:sld>
</file>

<file path=ppt/slides/slide1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dirty="0">
                          <a:solidFill>
                            <a:srgbClr val="FFFF99"/>
                          </a:solidFill>
                          <a:latin typeface="+mn-lt"/>
                          <a:ea typeface="+mn-ea"/>
                          <a:cs typeface="+mn-cs"/>
                        </a:rPr>
                        <a:t>And to keep the life and standing of </a:t>
                      </a:r>
                      <a:r>
                        <a:rPr lang="en-US" sz="3000" b="1" i="0" kern="1200" dirty="0" err="1">
                          <a:solidFill>
                            <a:srgbClr val="FFFF99"/>
                          </a:solidFill>
                          <a:latin typeface="+mn-lt"/>
                          <a:ea typeface="+mn-ea"/>
                          <a:cs typeface="+mn-cs"/>
                        </a:rPr>
                        <a:t>of</a:t>
                      </a:r>
                      <a:r>
                        <a:rPr lang="en-US" sz="3000" b="1" i="0" kern="1200" dirty="0">
                          <a:solidFill>
                            <a:srgbClr val="FFFF99"/>
                          </a:solidFill>
                          <a:latin typeface="+mn-lt"/>
                          <a:ea typeface="+mn-ea"/>
                          <a:cs typeface="+mn-cs"/>
                        </a:rPr>
                        <a:t> our honored father, the archpriest Pope </a:t>
                      </a:r>
                      <a:r>
                        <a:rPr lang="en-US" sz="3000" b="1" i="0" kern="1200" dirty="0" err="1">
                          <a:solidFill>
                            <a:srgbClr val="FFFF99"/>
                          </a:solidFill>
                          <a:latin typeface="+mn-lt"/>
                          <a:ea typeface="+mn-ea"/>
                          <a:cs typeface="+mn-cs"/>
                        </a:rPr>
                        <a:t>abba</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Tawadros</a:t>
                      </a:r>
                      <a:r>
                        <a:rPr lang="en-US" sz="3000" b="1" i="0" kern="1200" dirty="0">
                          <a:solidFill>
                            <a:srgbClr val="FFFF99"/>
                          </a:solidFill>
                          <a:latin typeface="+mn-lt"/>
                          <a:ea typeface="+mn-ea"/>
                          <a:cs typeface="+mn-cs"/>
                        </a:rPr>
                        <a:t>,</a:t>
                      </a:r>
                      <a:r>
                        <a:rPr lang="en-US" sz="3000" b="1" i="0" kern="1200" baseline="0" dirty="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areh</a:t>
                      </a:r>
                      <a:r>
                        <a:rPr lang="en-CA" sz="3000" baseline="0" dirty="0">
                          <a:solidFill>
                            <a:schemeClr val="bg1"/>
                          </a:solidFill>
                        </a:rPr>
                        <a:t> e </a:t>
                      </a:r>
                      <a:r>
                        <a:rPr lang="en-CA" sz="3000" baseline="0" dirty="0" err="1">
                          <a:solidFill>
                            <a:schemeClr val="bg1"/>
                          </a:solidFill>
                        </a:rPr>
                        <a:t>ebwnkh</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ebtaho</a:t>
                      </a:r>
                      <a:r>
                        <a:rPr lang="en-CA" sz="3000" baseline="0" dirty="0">
                          <a:solidFill>
                            <a:schemeClr val="bg1"/>
                          </a:solidFill>
                        </a:rPr>
                        <a:t> </a:t>
                      </a:r>
                      <a:r>
                        <a:rPr lang="en-CA" sz="3000" baseline="0" dirty="0" err="1">
                          <a:solidFill>
                            <a:schemeClr val="bg1"/>
                          </a:solidFill>
                        </a:rPr>
                        <a:t>eratf</a:t>
                      </a:r>
                      <a:r>
                        <a:rPr lang="en-CA" sz="3000" baseline="0" dirty="0">
                          <a:solidFill>
                            <a:schemeClr val="bg1"/>
                          </a:solidFill>
                        </a:rPr>
                        <a:t> </a:t>
                      </a:r>
                      <a:r>
                        <a:rPr lang="en-CA" sz="3000" baseline="0" dirty="0" err="1">
                          <a:solidFill>
                            <a:schemeClr val="bg1"/>
                          </a:solidFill>
                        </a:rPr>
                        <a:t>em</a:t>
                      </a:r>
                      <a:r>
                        <a:rPr lang="en-CA" sz="3000" baseline="0" dirty="0">
                          <a:solidFill>
                            <a:schemeClr val="bg1"/>
                          </a:solidFill>
                        </a:rPr>
                        <a:t> </a:t>
                      </a:r>
                      <a:r>
                        <a:rPr lang="en-CA" sz="3000" baseline="0" dirty="0" err="1">
                          <a:solidFill>
                            <a:schemeClr val="bg1"/>
                          </a:solidFill>
                        </a:rPr>
                        <a:t>beniot</a:t>
                      </a:r>
                      <a:r>
                        <a:rPr lang="en-CA" sz="3000" baseline="0" dirty="0">
                          <a:solidFill>
                            <a:schemeClr val="bg1"/>
                          </a:solidFill>
                        </a:rPr>
                        <a:t> </a:t>
                      </a:r>
                      <a:r>
                        <a:rPr lang="en-CA" sz="3000" baseline="0" dirty="0" err="1">
                          <a:solidFill>
                            <a:schemeClr val="bg1"/>
                          </a:solidFill>
                        </a:rPr>
                        <a:t>ettaiot</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arshi</a:t>
                      </a:r>
                      <a:r>
                        <a:rPr lang="en-CA" sz="3000" baseline="0" dirty="0">
                          <a:solidFill>
                            <a:schemeClr val="bg1"/>
                          </a:solidFill>
                        </a:rPr>
                        <a:t> </a:t>
                      </a:r>
                      <a:r>
                        <a:rPr lang="en-CA" sz="3000" baseline="0" dirty="0" err="1">
                          <a:solidFill>
                            <a:schemeClr val="bg1"/>
                          </a:solidFill>
                        </a:rPr>
                        <a:t>erevs</a:t>
                      </a:r>
                      <a:r>
                        <a:rPr lang="en-CA" sz="3000" baseline="0" dirty="0">
                          <a:solidFill>
                            <a:schemeClr val="bg1"/>
                          </a:solidFill>
                        </a:rPr>
                        <a:t> papa ava </a:t>
                      </a:r>
                      <a:r>
                        <a:rPr lang="en-CA" sz="3000" baseline="0" dirty="0" err="1">
                          <a:solidFill>
                            <a:schemeClr val="bg1"/>
                          </a:solidFill>
                        </a:rPr>
                        <a:t>Tawadros</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اريه إى ابؤنخ نيم اب طاهو ايراتف ام بينيوت اتطايوت ان ارشي اريفس بابا افا تواضروس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وأن يحفظ لنا وعلينا حياة وقيام أبينا الطوباوى المكرم البابا الأنبا تواضروس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9629288"/>
      </p:ext>
    </p:extLst>
  </p:cSld>
  <p:clrMapOvr>
    <a:masterClrMapping/>
  </p:clrMapOvr>
</p:sld>
</file>

<file path=ppt/slides/slide1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baseline="0" dirty="0">
                          <a:solidFill>
                            <a:srgbClr val="FFFF99"/>
                          </a:solidFill>
                          <a:latin typeface="+mn-lt"/>
                          <a:ea typeface="+mn-ea"/>
                          <a:cs typeface="+mn-cs"/>
                        </a:rPr>
                        <a:t>and his partner in the apostolic liturgy, our father the bishop </a:t>
                      </a:r>
                      <a:r>
                        <a:rPr lang="en-US" sz="3000" b="1" i="0" kern="1200" baseline="0" err="1">
                          <a:solidFill>
                            <a:srgbClr val="FFFF99"/>
                          </a:solidFill>
                          <a:latin typeface="+mn-lt"/>
                          <a:ea typeface="+mn-ea"/>
                          <a:cs typeface="+mn-cs"/>
                        </a:rPr>
                        <a:t>abba</a:t>
                      </a:r>
                      <a:r>
                        <a:rPr lang="en-US" sz="3000" b="1" i="0" kern="1200" baseline="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pefkeshfeer</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litorghos</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apostolikos</a:t>
                      </a:r>
                      <a:r>
                        <a:rPr lang="en-CA" sz="3000" baseline="0" dirty="0">
                          <a:solidFill>
                            <a:schemeClr val="bg1"/>
                          </a:solidFill>
                        </a:rPr>
                        <a:t> </a:t>
                      </a:r>
                      <a:r>
                        <a:rPr lang="en-CA" sz="3000" baseline="0" dirty="0" err="1">
                          <a:solidFill>
                            <a:schemeClr val="bg1"/>
                          </a:solidFill>
                        </a:rPr>
                        <a:t>peniot</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episkopos</a:t>
                      </a:r>
                      <a:r>
                        <a:rPr lang="en-CA" sz="3000" baseline="0" dirty="0">
                          <a:solidFill>
                            <a:schemeClr val="bg1"/>
                          </a:solidFill>
                        </a:rPr>
                        <a:t> </a:t>
                      </a:r>
                      <a:r>
                        <a:rPr lang="en-CA" sz="3000" baseline="0">
                          <a:solidFill>
                            <a:schemeClr val="bg1"/>
                          </a:solidFill>
                        </a:rPr>
                        <a:t>ava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نيم بيف كى اشفير ان ليتورغوس ان ابوسطوليكوس بينيوت اثؤواب ان ابيسكوبوس </a:t>
                      </a:r>
                      <a:r>
                        <a:rPr lang="ar-SA" sz="3000" b="1">
                          <a:effectLst/>
                        </a:rPr>
                        <a:t>افا ...</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وشريكه فى الخدمة الرسولية أبينا الأسقف المكرم </a:t>
                      </a:r>
                      <a:r>
                        <a:rPr lang="ar-AE" sz="3300">
                          <a:solidFill>
                            <a:srgbClr val="FFFF99"/>
                          </a:solidFill>
                        </a:rPr>
                        <a:t>الأنبا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74932331"/>
      </p:ext>
    </p:extLst>
  </p:cSld>
  <p:clrMapOvr>
    <a:masterClrMapping/>
  </p:clrMapOvr>
</p:sld>
</file>

<file path=ppt/slides/slide1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59286054"/>
              </p:ext>
            </p:extLst>
          </p:nvPr>
        </p:nvGraphicFramePr>
        <p:xfrm>
          <a:off x="357188" y="111969"/>
          <a:ext cx="8429684" cy="3807909"/>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45387">
                <a:tc>
                  <a:txBody>
                    <a:bodyPr/>
                    <a:lstStyle/>
                    <a:p>
                      <a:r>
                        <a:rPr lang="en-US" sz="3000" b="1" i="0" kern="1200" dirty="0">
                          <a:solidFill>
                            <a:srgbClr val="FFFF99"/>
                          </a:solidFill>
                          <a:latin typeface="+mn-lt"/>
                          <a:ea typeface="+mn-ea"/>
                          <a:cs typeface="+mn-cs"/>
                        </a:rPr>
                        <a:t>And forgive us</a:t>
                      </a:r>
                      <a:r>
                        <a:rPr lang="en-US" sz="3000" b="1" i="0" kern="1200" baseline="0" dirty="0">
                          <a:solidFill>
                            <a:srgbClr val="FFFF99"/>
                          </a:solidFill>
                          <a:latin typeface="+mn-lt"/>
                          <a:ea typeface="+mn-ea"/>
                          <a:cs typeface="+mn-cs"/>
                        </a:rPr>
                        <a:t> </a:t>
                      </a:r>
                      <a:r>
                        <a:rPr lang="en-US" sz="3000" b="1" i="0" kern="1200" dirty="0">
                          <a:solidFill>
                            <a:srgbClr val="FFFF99"/>
                          </a:solidFill>
                          <a:latin typeface="+mn-lt"/>
                          <a:ea typeface="+mn-ea"/>
                          <a:cs typeface="+mn-cs"/>
                        </a:rPr>
                        <a:t>our </a:t>
                      </a:r>
                      <a:r>
                        <a:rPr lang="en-US" sz="3000" b="1" i="0" kern="1200">
                          <a:solidFill>
                            <a:srgbClr val="FFFF99"/>
                          </a:solidFill>
                          <a:latin typeface="+mn-lt"/>
                          <a:ea typeface="+mn-ea"/>
                          <a:cs typeface="+mn-cs"/>
                        </a:rPr>
                        <a:t>sins.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ka</a:t>
                      </a:r>
                      <a:r>
                        <a:rPr lang="en-CA" sz="3000" baseline="0" dirty="0">
                          <a:solidFill>
                            <a:schemeClr val="bg1"/>
                          </a:solidFill>
                        </a:rPr>
                        <a:t> </a:t>
                      </a:r>
                      <a:r>
                        <a:rPr lang="en-CA" sz="3000" baseline="0" dirty="0" err="1">
                          <a:solidFill>
                            <a:schemeClr val="bg1"/>
                          </a:solidFill>
                        </a:rPr>
                        <a:t>nen</a:t>
                      </a:r>
                      <a:r>
                        <a:rPr lang="en-CA" sz="3000" baseline="0" dirty="0">
                          <a:solidFill>
                            <a:schemeClr val="bg1"/>
                          </a:solidFill>
                        </a:rPr>
                        <a:t> </a:t>
                      </a:r>
                      <a:r>
                        <a:rPr lang="en-CA" sz="3000" baseline="0" dirty="0" err="1">
                          <a:solidFill>
                            <a:schemeClr val="bg1"/>
                          </a:solidFill>
                        </a:rPr>
                        <a:t>novi</a:t>
                      </a:r>
                      <a:r>
                        <a:rPr lang="en-CA" sz="3000" baseline="0" dirty="0">
                          <a:solidFill>
                            <a:schemeClr val="bg1"/>
                          </a:solidFill>
                        </a:rPr>
                        <a:t> nan </a:t>
                      </a:r>
                      <a:r>
                        <a:rPr lang="en-CA" sz="3000" baseline="0" dirty="0" err="1">
                          <a:solidFill>
                            <a:schemeClr val="bg1"/>
                          </a:solidFill>
                        </a:rPr>
                        <a:t>evol</a:t>
                      </a:r>
                      <a:endParaRPr lang="en-CA" sz="3000" baseline="0" dirty="0">
                        <a:solidFill>
                          <a:schemeClr val="bg1"/>
                        </a:solidFill>
                      </a:endParaRPr>
                    </a:p>
                    <a:p>
                      <a:endParaRPr lang="en-CA"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كا نين نوفى </a:t>
                      </a:r>
                      <a:r>
                        <a:rPr lang="ar-SA" sz="3000" b="1">
                          <a:effectLst/>
                        </a:rPr>
                        <a:t>نان ايفول</a:t>
                      </a:r>
                      <a:endParaRPr lang="en-US"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400" dirty="0">
                          <a:solidFill>
                            <a:srgbClr val="FFFF99"/>
                          </a:solidFill>
                        </a:rPr>
                        <a:t>ويغفر </a:t>
                      </a:r>
                      <a:r>
                        <a:rPr lang="ar-AE" sz="3400">
                          <a:solidFill>
                            <a:srgbClr val="FFFF99"/>
                          </a:solidFill>
                        </a:rPr>
                        <a:t>لنا خطايانا</a:t>
                      </a:r>
                      <a:endParaRPr lang="en-US" sz="34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887669">
                <a:tc>
                  <a:txBody>
                    <a:bodyPr/>
                    <a:lstStyle/>
                    <a:p>
                      <a:pPr marL="0" algn="l" defTabSz="914400" rtl="0" eaLnBrk="1" latinLnBrk="0" hangingPunct="1"/>
                      <a:r>
                        <a:rPr lang="en-CA" sz="3400" b="1" kern="1200">
                          <a:solidFill>
                            <a:srgbClr val="FFFF99"/>
                          </a:solidFill>
                          <a:latin typeface="+mn-lt"/>
                          <a:ea typeface="+mn-ea"/>
                          <a:cs typeface="+mn-cs"/>
                        </a:rPr>
                        <a:t>People:</a:t>
                      </a:r>
                    </a:p>
                    <a:p>
                      <a:pPr marL="0" algn="l" defTabSz="914400" rtl="0" eaLnBrk="1" latinLnBrk="0" hangingPunct="1"/>
                      <a:r>
                        <a:rPr lang="en-CA" sz="3400" b="1" kern="120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algn="l" defTabSz="914400" rtl="0" eaLnBrk="1" latinLnBrk="0" hangingPunct="1"/>
                      <a:endParaRPr lang="en-CA" sz="3400" b="1" kern="1200">
                        <a:solidFill>
                          <a:srgbClr val="FFFF99"/>
                        </a:solidFill>
                        <a:latin typeface="+mn-lt"/>
                        <a:ea typeface="+mn-ea"/>
                        <a:cs typeface="+mn-cs"/>
                      </a:endParaRPr>
                    </a:p>
                    <a:p>
                      <a:pPr marL="0" algn="l" defTabSz="914400" rtl="0" eaLnBrk="1" latinLnBrk="0" hangingPunct="1"/>
                      <a:r>
                        <a:rPr lang="en-CA" sz="3400" b="1" kern="1200">
                          <a:solidFill>
                            <a:srgbClr val="FFFF99"/>
                          </a:solidFill>
                          <a:latin typeface="+mn-lt"/>
                          <a:ea typeface="+mn-ea"/>
                          <a:cs typeface="+mn-cs"/>
                        </a:rPr>
                        <a:t>Kerye eleyson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algn="r" defTabSz="914400" rtl="0" eaLnBrk="1" latinLnBrk="0" hangingPunct="1"/>
                      <a:endParaRPr lang="en-US" sz="3400" b="1" kern="1200">
                        <a:solidFill>
                          <a:srgbClr val="FFFF99"/>
                        </a:solidFill>
                        <a:latin typeface="+mn-lt"/>
                        <a:ea typeface="+mn-ea"/>
                        <a:cs typeface="+mn-cs"/>
                      </a:endParaRPr>
                    </a:p>
                    <a:p>
                      <a:pPr marL="0" algn="r" defTabSz="914400" rtl="0" eaLnBrk="1" latinLnBrk="0" hangingPunct="1"/>
                      <a:r>
                        <a:rPr lang="ar-SA" sz="3400" b="1" kern="1200">
                          <a:solidFill>
                            <a:srgbClr val="FFFF99"/>
                          </a:solidFill>
                          <a:latin typeface="+mn-lt"/>
                          <a:ea typeface="+mn-ea"/>
                          <a:cs typeface="+mn-cs"/>
                        </a:rPr>
                        <a:t>كيريى اليسون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r" defTabSz="914400" rtl="0" eaLnBrk="1" latinLnBrk="0" hangingPunct="1"/>
                      <a:r>
                        <a:rPr lang="ar-AE" sz="3400" b="1" kern="1200">
                          <a:solidFill>
                            <a:srgbClr val="FFFF99"/>
                          </a:solidFill>
                          <a:latin typeface="+mn-lt"/>
                          <a:ea typeface="+mn-ea"/>
                          <a:cs typeface="+mn-cs"/>
                        </a:rPr>
                        <a:t>الشعب:</a:t>
                      </a:r>
                    </a:p>
                    <a:p>
                      <a:pPr marL="0" algn="r" defTabSz="914400" rtl="0" eaLnBrk="1" latinLnBrk="0" hangingPunct="1"/>
                      <a:r>
                        <a:rPr lang="ar-AE" sz="3400" b="1" kern="1200">
                          <a:solidFill>
                            <a:srgbClr val="FFFF99"/>
                          </a:solidFill>
                          <a:latin typeface="+mn-lt"/>
                          <a:ea typeface="+mn-ea"/>
                          <a:cs typeface="+mn-cs"/>
                        </a:rPr>
                        <a:t>يارب ارحم</a:t>
                      </a:r>
                    </a:p>
                    <a:p>
                      <a:pPr marL="0" algn="r" defTabSz="914400" rtl="0" eaLnBrk="1" latinLnBrk="0" hangingPunct="1"/>
                      <a:endParaRPr lang="ar-AE" sz="34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
        <p:nvSpPr>
          <p:cNvPr id="4" name="Rounded Rectangle 3">
            <a:hlinkClick r:id="rId2" action="ppaction://hlinksldjump"/>
          </p:cNvPr>
          <p:cNvSpPr/>
          <p:nvPr/>
        </p:nvSpPr>
        <p:spPr>
          <a:xfrm>
            <a:off x="179512" y="6093296"/>
            <a:ext cx="87129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3586708642"/>
      </p:ext>
    </p:extLst>
  </p:cSld>
  <p:clrMapOvr>
    <a:masterClrMapping/>
  </p:clrMapOvr>
</p:sld>
</file>

<file path=ppt/slides/slide1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692696"/>
          <a:ext cx="8429684" cy="4114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come let us worship, the holy Trinity, the Father and the Son, and the Holy Spirit.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Amwini maren ouwsht en ti Trias Ethouab: ete Efiot nem Epsheri nem Pi Pnevma Ethouab</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chemeClr val="bg1"/>
                          </a:solidFill>
                        </a:rPr>
                        <a:t>أموينى مارن أؤوشت: انتى اترياس اثؤواب: اتيه افيوت نم ابشيرى: نم بى ابنفما اثؤواب.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تعالوا فلنسجد للثالوث القدوس الذي هو الأب والابن والروح القدس.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p:cNvSpPr/>
          <p:nvPr/>
        </p:nvSpPr>
        <p:spPr>
          <a:xfrm>
            <a:off x="2055345" y="188640"/>
            <a:ext cx="5033366"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Verses of Cymbals (Adam)</a:t>
            </a:r>
          </a:p>
        </p:txBody>
      </p:sp>
    </p:spTree>
    <p:extLst>
      <p:ext uri="{BB962C8B-B14F-4D97-AF65-F5344CB8AC3E}">
        <p14:creationId xmlns:p14="http://schemas.microsoft.com/office/powerpoint/2010/main" xmlns="" val="3922137178"/>
      </p:ext>
    </p:extLst>
  </p:cSld>
  <p:clrMapOvr>
    <a:masterClrMapping/>
  </p:clrMapOvr>
</p:sld>
</file>

<file path=ppt/slides/slide1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332656"/>
          <a:ext cx="8429684" cy="3108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We the Christian people, for He is God, in truth.</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a:ln>
                            <a:noFill/>
                          </a:ln>
                          <a:solidFill>
                            <a:schemeClr val="bg1"/>
                          </a:solidFill>
                          <a:effectLst/>
                          <a:uLnTx/>
                          <a:uFillTx/>
                          <a:latin typeface="+mn-lt"/>
                          <a:ea typeface="+mn-ea"/>
                          <a:cs typeface="+mn-cs"/>
                        </a:rPr>
                        <a:t>Anon kha ni laos en khristianos: fai ghar pe Pennoty en alithinos.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chemeClr val="bg1"/>
                          </a:solidFill>
                        </a:rPr>
                        <a:t>انون خا نى لاؤس ان اخرستيانوس: فاى غار بيه بنوتى ان اليثينوس.</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نحن الشعوب المسيحيين لأن هذا هو الهنا الحقيقي.</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48082818"/>
      </p:ext>
    </p:extLst>
  </p:cSld>
  <p:clrMapOvr>
    <a:masterClrMapping/>
  </p:clrMapOvr>
</p:sld>
</file>

<file path=ppt/slides/slide1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332656"/>
          <a:ext cx="8429684" cy="39319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We have hope, in Saint Mary, that God will have mercy upon us, through her intercessions.</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Ouon ou helbees entan khen thi ethouab Maria: ere Efnoty nai nan hiten nec presvia</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chemeClr val="bg1"/>
                          </a:solidFill>
                        </a:rPr>
                        <a:t>أو أون أو هلبيس انطان: خن ثى اثؤواب ماريا: ايريه افنوتى ناى نان هيتن نس ابرسفيا.</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لنا رجاء في القديسة مريم. الله يرحمنا بشفاعاتها.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22819977"/>
      </p:ext>
    </p:extLst>
  </p:cSld>
  <p:clrMapOvr>
    <a:masterClrMapping/>
  </p:clrMapOvr>
</p:sld>
</file>

<file path=ppt/slides/slide1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332656"/>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All calmness, in this world, is through the prayers, of the Theotokos Virgin Mary.</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Ouon ou met semnos enhri khen pai kozmos: evol hiten pi shill ente ti agia Maria ti parthenos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 أون او ميت سيمنوس: انهري خين باي كوزموس: افول هيتين بي اتشليل انتي ني اجيا ماريا تي بارثنوس.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كل هدوء في هذا العالم من قبل صلاة القديسة مريم العذراء.</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226503827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32250827"/>
              </p:ext>
            </p:extLst>
          </p:nvPr>
        </p:nvGraphicFramePr>
        <p:xfrm>
          <a:off x="357188" y="116632"/>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deacons, clergy, laity, and all the orthodox people. Amen.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zeia-konon ekli-rekon ke laikon ke to-ton ke pan-ton, Orthozoxon, amen.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ذياكونون إكليريكون كي لائكون كي طوطون كي بانطون، اورثوذوكسون أمين. </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والشمامسة والإكليروس والعلمانيون. هؤلاء وجميع الاُرثوذكسيين. آمين.</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77649303"/>
      </p:ext>
    </p:extLst>
  </p:cSld>
  <p:clrMapOvr>
    <a:masterClrMapping/>
  </p:clrMapOvr>
</p:sld>
</file>

<file path=ppt/slides/slide1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90788" y="798552"/>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Hail to Gabriel, the great archangel, hail to him who announced, to Mary the Virgin.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Ghabriel: pi nishty en arshi angelos : shere fi etafhi shenofi : em Maria ti parthenos.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شيرى غابرييل، بى نيشتى إن أرشى أنجيلوس، شيرى فيثيتاف هيشينوفي، إم ماريا تي بارثينوس.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السلام لغبريال، رئيس الملائكة العظيم، السلام للذي بشَّر، مريم العذراء.</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 .</a:t>
            </a:r>
          </a:p>
        </p:txBody>
      </p:sp>
      <p:sp>
        <p:nvSpPr>
          <p:cNvPr id="6" name="Rectangle 5"/>
          <p:cNvSpPr/>
          <p:nvPr/>
        </p:nvSpPr>
        <p:spPr>
          <a:xfrm>
            <a:off x="942065" y="188640"/>
            <a:ext cx="7259936"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Koiahk Month</a:t>
            </a:r>
            <a:endParaRPr lang="en-CA" sz="3000" b="1" u="sng">
              <a:solidFill>
                <a:srgbClr val="FFFF00"/>
              </a:solidFill>
            </a:endParaRPr>
          </a:p>
        </p:txBody>
      </p:sp>
    </p:spTree>
    <p:extLst>
      <p:ext uri="{BB962C8B-B14F-4D97-AF65-F5344CB8AC3E}">
        <p14:creationId xmlns:p14="http://schemas.microsoft.com/office/powerpoint/2010/main" xmlns="" val="1240903353"/>
      </p:ext>
    </p:extLst>
  </p:cSld>
  <p:clrMapOvr>
    <a:masterClrMapping/>
  </p:clrMapOvr>
</p:sld>
</file>

<file path=ppt/slides/slide1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60366061"/>
              </p:ext>
            </p:extLst>
          </p:nvPr>
        </p:nvGraphicFramePr>
        <p:xfrm>
          <a:off x="390788" y="69269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virginal birth, and the spiritual emissions, are an amazing wonder, according to the prophets.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Pijen-misi</a:t>
                      </a:r>
                      <a:r>
                        <a:rPr lang="en-US" sz="2800" dirty="0">
                          <a:solidFill>
                            <a:schemeClr val="bg1"/>
                          </a:solidFill>
                        </a:rPr>
                        <a:t> </a:t>
                      </a:r>
                      <a:r>
                        <a:rPr lang="en-US" sz="2800" dirty="0" err="1">
                          <a:solidFill>
                            <a:schemeClr val="bg1"/>
                          </a:solidFill>
                        </a:rPr>
                        <a:t>empar</a:t>
                      </a:r>
                      <a:r>
                        <a:rPr lang="en-US" sz="2800" dirty="0">
                          <a:solidFill>
                            <a:schemeClr val="bg1"/>
                          </a:solidFill>
                        </a:rPr>
                        <a:t> </a:t>
                      </a:r>
                      <a:r>
                        <a:rPr lang="en-US" sz="2800" dirty="0" err="1">
                          <a:solidFill>
                            <a:schemeClr val="bg1"/>
                          </a:solidFill>
                        </a:rPr>
                        <a:t>thinikon</a:t>
                      </a:r>
                      <a:r>
                        <a:rPr lang="en-US" sz="2800" dirty="0">
                          <a:solidFill>
                            <a:schemeClr val="bg1"/>
                          </a:solidFill>
                        </a:rPr>
                        <a:t> </a:t>
                      </a:r>
                      <a:r>
                        <a:rPr lang="en-US" sz="2800" dirty="0" err="1">
                          <a:solidFill>
                            <a:schemeClr val="bg1"/>
                          </a:solidFill>
                        </a:rPr>
                        <a:t>owoh</a:t>
                      </a:r>
                      <a:r>
                        <a:rPr lang="en-US" sz="2800" dirty="0">
                          <a:solidFill>
                            <a:schemeClr val="bg1"/>
                          </a:solidFill>
                        </a:rPr>
                        <a:t> </a:t>
                      </a:r>
                      <a:r>
                        <a:rPr lang="en-US" sz="2800" dirty="0" err="1">
                          <a:solidFill>
                            <a:schemeClr val="bg1"/>
                          </a:solidFill>
                        </a:rPr>
                        <a:t>ni-nak-hy</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epnevma-tikon</a:t>
                      </a:r>
                      <a:r>
                        <a:rPr lang="en-US" sz="2800" baseline="0" dirty="0">
                          <a:solidFill>
                            <a:schemeClr val="bg1"/>
                          </a:solidFill>
                        </a:rPr>
                        <a:t> </a:t>
                      </a:r>
                      <a:r>
                        <a:rPr lang="en-US" sz="2800" dirty="0">
                          <a:solidFill>
                            <a:schemeClr val="bg1"/>
                          </a:solidFill>
                        </a:rPr>
                        <a:t>o-</a:t>
                      </a:r>
                      <a:r>
                        <a:rPr lang="en-US" sz="2800" dirty="0" err="1">
                          <a:solidFill>
                            <a:schemeClr val="bg1"/>
                          </a:solidFill>
                        </a:rPr>
                        <a:t>eshfery</a:t>
                      </a:r>
                      <a:r>
                        <a:rPr lang="en-US" sz="2800" dirty="0">
                          <a:solidFill>
                            <a:schemeClr val="bg1"/>
                          </a:solidFill>
                        </a:rPr>
                        <a:t> </a:t>
                      </a:r>
                      <a:r>
                        <a:rPr lang="en-US" sz="2800" dirty="0" err="1">
                          <a:solidFill>
                            <a:schemeClr val="bg1"/>
                          </a:solidFill>
                        </a:rPr>
                        <a:t>empara-zoxon</a:t>
                      </a:r>
                      <a:r>
                        <a:rPr lang="en-US" sz="2800" dirty="0">
                          <a:solidFill>
                            <a:schemeClr val="bg1"/>
                          </a:solidFill>
                        </a:rPr>
                        <a:t> kata </a:t>
                      </a:r>
                      <a:r>
                        <a:rPr lang="en-US" sz="2800" dirty="0" err="1">
                          <a:solidFill>
                            <a:schemeClr val="bg1"/>
                          </a:solidFill>
                        </a:rPr>
                        <a:t>ni</a:t>
                      </a:r>
                      <a:r>
                        <a:rPr lang="en-US" sz="2800" dirty="0">
                          <a:solidFill>
                            <a:schemeClr val="bg1"/>
                          </a:solidFill>
                        </a:rPr>
                        <a:t> </a:t>
                      </a:r>
                      <a:r>
                        <a:rPr lang="en-US" sz="2800" dirty="0" err="1">
                          <a:solidFill>
                            <a:schemeClr val="bg1"/>
                          </a:solidFill>
                        </a:rPr>
                        <a:t>esmee</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eprofy</a:t>
                      </a:r>
                      <a:r>
                        <a:rPr lang="en-US" sz="2800" baseline="0" dirty="0">
                          <a:solidFill>
                            <a:schemeClr val="bg1"/>
                          </a:solidFill>
                        </a:rPr>
                        <a:t> </a:t>
                      </a:r>
                      <a:r>
                        <a:rPr lang="en-US" sz="2800" dirty="0" err="1">
                          <a:solidFill>
                            <a:schemeClr val="bg1"/>
                          </a:solidFill>
                        </a:rPr>
                        <a:t>teekon</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بى جينميسي امبارثينيكون اووه نى ناكهى امبنفماتيكون او اشفيري امبارا</a:t>
                      </a:r>
                      <a:r>
                        <a:rPr lang="en-US" sz="3000" b="1" dirty="0">
                          <a:solidFill>
                            <a:schemeClr val="bg1"/>
                          </a:solidFill>
                        </a:rPr>
                        <a:t> </a:t>
                      </a:r>
                      <a:r>
                        <a:rPr lang="ar-AE" sz="3000" b="1" dirty="0">
                          <a:solidFill>
                            <a:schemeClr val="bg1"/>
                          </a:solidFill>
                        </a:rPr>
                        <a:t>ذوكصون كاطا نى اسمى امبرو فيتيكون</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ميلاد بتولي و طلق روحي عجيب ممجد حسب الأخبار النبوية.</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p:cNvSpPr/>
          <p:nvPr/>
        </p:nvSpPr>
        <p:spPr>
          <a:xfrm>
            <a:off x="965304" y="188640"/>
            <a:ext cx="7213450"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Nativity Feast</a:t>
            </a:r>
            <a:endParaRPr lang="en-CA" sz="3000" b="1" u="sng">
              <a:solidFill>
                <a:srgbClr val="FFFF00"/>
              </a:solidFill>
            </a:endParaRPr>
          </a:p>
        </p:txBody>
      </p:sp>
    </p:spTree>
    <p:extLst>
      <p:ext uri="{BB962C8B-B14F-4D97-AF65-F5344CB8AC3E}">
        <p14:creationId xmlns:p14="http://schemas.microsoft.com/office/powerpoint/2010/main" xmlns="" val="2926236425"/>
      </p:ext>
    </p:extLst>
  </p:cSld>
  <p:clrMapOvr>
    <a:masterClrMapping/>
  </p:clrMapOvr>
</p:sld>
</file>

<file path=ppt/slides/slide1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1622354398"/>
              </p:ext>
            </p:extLst>
          </p:nvPr>
        </p:nvGraphicFramePr>
        <p:xfrm>
          <a:off x="390788" y="33265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Hail to Bethlehem the city of the prophets,</a:t>
                      </a:r>
                      <a:r>
                        <a:rPr lang="en-US" sz="3300" b="1" i="0" kern="1200" baseline="0" dirty="0">
                          <a:solidFill>
                            <a:srgbClr val="FFFF99"/>
                          </a:solidFill>
                          <a:latin typeface="+mn-lt"/>
                          <a:ea typeface="+mn-ea"/>
                          <a:cs typeface="+mn-cs"/>
                        </a:rPr>
                        <a:t> in which was born, Christ the second Adam</a:t>
                      </a:r>
                      <a:r>
                        <a:rPr lang="en-US" sz="3300" b="1" i="0" kern="1200" dirty="0">
                          <a:solidFill>
                            <a:srgbClr val="FFFF99"/>
                          </a:solidFill>
                          <a:latin typeface="+mn-lt"/>
                          <a:ea typeface="+mn-ea"/>
                          <a:cs typeface="+mn-cs"/>
                        </a:rPr>
                        <a:t>. </a:t>
                      </a:r>
                      <a:endParaRPr lang="en-CA" sz="33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Peet-leem</a:t>
                      </a:r>
                      <a:r>
                        <a:rPr lang="en-US" sz="3000" u="none" dirty="0">
                          <a:solidFill>
                            <a:schemeClr val="bg1"/>
                          </a:solidFill>
                        </a:rPr>
                        <a:t> </a:t>
                      </a:r>
                      <a:r>
                        <a:rPr lang="en-US" sz="3000" u="none" dirty="0" err="1">
                          <a:solidFill>
                            <a:schemeClr val="bg1"/>
                          </a:solidFill>
                        </a:rPr>
                        <a:t>etpolees</a:t>
                      </a:r>
                      <a:r>
                        <a:rPr lang="en-US" sz="3000" u="none" dirty="0">
                          <a:solidFill>
                            <a:schemeClr val="bg1"/>
                          </a:solidFill>
                        </a:rPr>
                        <a:t> </a:t>
                      </a:r>
                      <a:r>
                        <a:rPr lang="en-US" sz="3000" u="none" dirty="0" err="1">
                          <a:solidFill>
                            <a:schemeClr val="bg1"/>
                          </a:solidFill>
                        </a:rPr>
                        <a:t>enni</a:t>
                      </a:r>
                      <a:r>
                        <a:rPr lang="en-US" sz="3000" u="none" dirty="0">
                          <a:solidFill>
                            <a:schemeClr val="bg1"/>
                          </a:solidFill>
                        </a:rPr>
                        <a:t> </a:t>
                      </a:r>
                      <a:r>
                        <a:rPr lang="en-US" sz="3000" u="none" dirty="0" err="1">
                          <a:solidFill>
                            <a:schemeClr val="bg1"/>
                          </a:solidFill>
                        </a:rPr>
                        <a:t>eprofetees</a:t>
                      </a:r>
                      <a:r>
                        <a:rPr lang="en-US" sz="3000" u="none" dirty="0">
                          <a:solidFill>
                            <a:schemeClr val="bg1"/>
                          </a:solidFill>
                        </a:rPr>
                        <a:t>: </a:t>
                      </a:r>
                      <a:r>
                        <a:rPr lang="en-US" sz="3000" u="none" dirty="0" err="1">
                          <a:solidFill>
                            <a:schemeClr val="bg1"/>
                          </a:solidFill>
                        </a:rPr>
                        <a:t>thi-etav</a:t>
                      </a:r>
                      <a:r>
                        <a:rPr lang="en-US" sz="3000" u="none" dirty="0">
                          <a:solidFill>
                            <a:schemeClr val="bg1"/>
                          </a:solidFill>
                        </a:rPr>
                        <a:t> </a:t>
                      </a:r>
                      <a:r>
                        <a:rPr lang="en-US" sz="3000" u="none" dirty="0" err="1">
                          <a:solidFill>
                            <a:schemeClr val="bg1"/>
                          </a:solidFill>
                        </a:rPr>
                        <a:t>jem</a:t>
                      </a:r>
                      <a:r>
                        <a:rPr lang="en-US" sz="3000" u="none" dirty="0">
                          <a:solidFill>
                            <a:schemeClr val="bg1"/>
                          </a:solidFill>
                        </a:rPr>
                        <a:t> </a:t>
                      </a:r>
                      <a:r>
                        <a:rPr lang="en-US" sz="3000" u="none" dirty="0" err="1">
                          <a:solidFill>
                            <a:schemeClr val="bg1"/>
                          </a:solidFill>
                        </a:rPr>
                        <a:t>Pikhristos</a:t>
                      </a:r>
                      <a:r>
                        <a:rPr lang="en-US" sz="3000" u="none" dirty="0">
                          <a:solidFill>
                            <a:schemeClr val="bg1"/>
                          </a:solidFill>
                        </a:rPr>
                        <a:t> </a:t>
                      </a:r>
                      <a:r>
                        <a:rPr lang="en-US" sz="3000" u="none" dirty="0" err="1">
                          <a:solidFill>
                            <a:schemeClr val="bg1"/>
                          </a:solidFill>
                        </a:rPr>
                        <a:t>enkhits</a:t>
                      </a:r>
                      <a:r>
                        <a:rPr lang="en-US" sz="3000" u="none" dirty="0">
                          <a:solidFill>
                            <a:schemeClr val="bg1"/>
                          </a:solidFill>
                        </a:rPr>
                        <a:t>: </a:t>
                      </a:r>
                      <a:r>
                        <a:rPr lang="en-US" sz="3000" u="none" dirty="0" err="1">
                          <a:solidFill>
                            <a:schemeClr val="bg1"/>
                          </a:solidFill>
                        </a:rPr>
                        <a:t>pimah</a:t>
                      </a:r>
                      <a:r>
                        <a:rPr lang="en-US" sz="3000" u="none" dirty="0">
                          <a:solidFill>
                            <a:schemeClr val="bg1"/>
                          </a:solidFill>
                        </a:rPr>
                        <a:t> </a:t>
                      </a:r>
                      <a:r>
                        <a:rPr lang="en-US" sz="3000" u="none" dirty="0" err="1">
                          <a:solidFill>
                            <a:schemeClr val="bg1"/>
                          </a:solidFill>
                        </a:rPr>
                        <a:t>esnav</a:t>
                      </a:r>
                      <a:r>
                        <a:rPr lang="en-US" sz="3000" u="none" dirty="0">
                          <a:solidFill>
                            <a:schemeClr val="bg1"/>
                          </a:solidFill>
                        </a:rPr>
                        <a:t> </a:t>
                      </a:r>
                      <a:r>
                        <a:rPr lang="en-US" sz="3000" u="none" dirty="0" err="1">
                          <a:solidFill>
                            <a:schemeClr val="bg1"/>
                          </a:solidFill>
                        </a:rPr>
                        <a:t>en</a:t>
                      </a:r>
                      <a:r>
                        <a:rPr lang="en-US" sz="3000" u="none" dirty="0">
                          <a:solidFill>
                            <a:schemeClr val="bg1"/>
                          </a:solidFill>
                        </a:rPr>
                        <a:t> Adam.</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شيرى بيت لييم اتبوليس ان نى ابروفيتيس: ثي ايطاف ميس بخرستوس انخيتس بى ماه اسناف ان آدام</a:t>
                      </a:r>
                      <a:endParaRPr lang="en-CA" sz="33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السلام </a:t>
                      </a:r>
                      <a:r>
                        <a:rPr lang="en-US" sz="3300" dirty="0">
                          <a:solidFill>
                            <a:srgbClr val="FFFF99"/>
                          </a:solidFill>
                        </a:rPr>
                        <a:t/>
                      </a:r>
                      <a:br>
                        <a:rPr lang="en-US" sz="3300" dirty="0">
                          <a:solidFill>
                            <a:srgbClr val="FFFF99"/>
                          </a:solidFill>
                        </a:rPr>
                      </a:br>
                      <a:r>
                        <a:rPr lang="ar-AE" sz="3300" dirty="0">
                          <a:solidFill>
                            <a:srgbClr val="FFFF99"/>
                          </a:solidFill>
                        </a:rPr>
                        <a:t>لبيت لحم مدينة الأنبياء </a:t>
                      </a:r>
                      <a:r>
                        <a:rPr lang="en-US" sz="3300" dirty="0">
                          <a:solidFill>
                            <a:srgbClr val="FFFF99"/>
                          </a:solidFill>
                        </a:rPr>
                        <a:t/>
                      </a:r>
                      <a:br>
                        <a:rPr lang="en-US" sz="3300" dirty="0">
                          <a:solidFill>
                            <a:srgbClr val="FFFF99"/>
                          </a:solidFill>
                        </a:rPr>
                      </a:br>
                      <a:r>
                        <a:rPr lang="ar-AE" sz="3300" dirty="0">
                          <a:solidFill>
                            <a:srgbClr val="FFFF99"/>
                          </a:solidFill>
                        </a:rPr>
                        <a:t>التى </a:t>
                      </a:r>
                      <a:r>
                        <a:rPr lang="en-US" sz="3300" dirty="0">
                          <a:solidFill>
                            <a:srgbClr val="FFFF99"/>
                          </a:solidFill>
                        </a:rPr>
                        <a:t/>
                      </a:r>
                      <a:br>
                        <a:rPr lang="en-US" sz="3300" dirty="0">
                          <a:solidFill>
                            <a:srgbClr val="FFFF99"/>
                          </a:solidFill>
                        </a:rPr>
                      </a:br>
                      <a:r>
                        <a:rPr lang="ar-AE" sz="3300" dirty="0">
                          <a:solidFill>
                            <a:srgbClr val="FFFF99"/>
                          </a:solidFill>
                        </a:rPr>
                        <a:t>وُلد فيها المسيح </a:t>
                      </a:r>
                      <a:r>
                        <a:rPr lang="en-US" sz="3300" dirty="0">
                          <a:solidFill>
                            <a:srgbClr val="FFFF99"/>
                          </a:solidFill>
                        </a:rPr>
                        <a:t/>
                      </a:r>
                      <a:br>
                        <a:rPr lang="en-US" sz="3300" dirty="0">
                          <a:solidFill>
                            <a:srgbClr val="FFFF99"/>
                          </a:solidFill>
                        </a:rPr>
                      </a:br>
                      <a:r>
                        <a:rPr lang="ar-AE" sz="3300" dirty="0">
                          <a:solidFill>
                            <a:srgbClr val="FFFF99"/>
                          </a:solidFill>
                        </a:rPr>
                        <a:t>آدم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1299206213"/>
      </p:ext>
    </p:extLst>
  </p:cSld>
  <p:clrMapOvr>
    <a:masterClrMapping/>
  </p:clrMapOvr>
</p:sld>
</file>

<file path=ppt/slides/slide10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129692"/>
              </p:ext>
            </p:extLst>
          </p:nvPr>
        </p:nvGraphicFramePr>
        <p:xfrm>
          <a:off x="390788" y="69269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This is My beloved Son, with whom My soul is well pleased, He does My will; hear Him, for He is the life-Giver</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a:solidFill>
                            <a:schemeClr val="bg1"/>
                          </a:solidFill>
                        </a:rPr>
                        <a:t>Je </a:t>
                      </a:r>
                      <a:r>
                        <a:rPr lang="en-US" sz="2800" u="none" dirty="0" err="1">
                          <a:solidFill>
                            <a:schemeClr val="bg1"/>
                          </a:solidFill>
                        </a:rPr>
                        <a:t>fai</a:t>
                      </a:r>
                      <a:r>
                        <a:rPr lang="en-US" sz="2800" u="none" dirty="0">
                          <a:solidFill>
                            <a:schemeClr val="bg1"/>
                          </a:solidFill>
                        </a:rPr>
                        <a:t> </a:t>
                      </a:r>
                      <a:r>
                        <a:rPr lang="en-US" sz="2800" u="none" dirty="0" err="1">
                          <a:solidFill>
                            <a:schemeClr val="bg1"/>
                          </a:solidFill>
                        </a:rPr>
                        <a:t>pe</a:t>
                      </a:r>
                      <a:r>
                        <a:rPr lang="en-US" sz="2800" u="none" dirty="0">
                          <a:solidFill>
                            <a:schemeClr val="bg1"/>
                          </a:solidFill>
                        </a:rPr>
                        <a:t> </a:t>
                      </a:r>
                      <a:r>
                        <a:rPr lang="en-US" sz="2800" u="none" dirty="0" err="1">
                          <a:solidFill>
                            <a:schemeClr val="bg1"/>
                          </a:solidFill>
                        </a:rPr>
                        <a:t>pasheery</a:t>
                      </a:r>
                      <a:r>
                        <a:rPr lang="en-US" sz="2800" u="none" dirty="0">
                          <a:solidFill>
                            <a:schemeClr val="bg1"/>
                          </a:solidFill>
                        </a:rPr>
                        <a:t> </a:t>
                      </a:r>
                      <a:r>
                        <a:rPr lang="en-US" sz="2800" u="none" dirty="0" err="1">
                          <a:solidFill>
                            <a:schemeClr val="bg1"/>
                          </a:solidFill>
                        </a:rPr>
                        <a:t>pamenreet</a:t>
                      </a:r>
                      <a:r>
                        <a:rPr lang="en-US" sz="2800" u="none" dirty="0">
                          <a:solidFill>
                            <a:schemeClr val="bg1"/>
                          </a:solidFill>
                        </a:rPr>
                        <a:t>: eta ta</a:t>
                      </a:r>
                      <a:r>
                        <a:rPr lang="en-US" sz="2800" u="none" baseline="0" dirty="0">
                          <a:solidFill>
                            <a:schemeClr val="bg1"/>
                          </a:solidFill>
                        </a:rPr>
                        <a:t> </a:t>
                      </a:r>
                      <a:r>
                        <a:rPr lang="en-US" sz="2800" u="none" baseline="0" dirty="0" err="1">
                          <a:solidFill>
                            <a:schemeClr val="bg1"/>
                          </a:solidFill>
                        </a:rPr>
                        <a:t>epseeshy</a:t>
                      </a:r>
                      <a:r>
                        <a:rPr lang="en-US" sz="2800" u="none" baseline="0" dirty="0">
                          <a:solidFill>
                            <a:schemeClr val="bg1"/>
                          </a:solidFill>
                        </a:rPr>
                        <a:t> </a:t>
                      </a:r>
                      <a:r>
                        <a:rPr lang="en-US" sz="2800" u="none" baseline="0" dirty="0" err="1">
                          <a:solidFill>
                            <a:schemeClr val="bg1"/>
                          </a:solidFill>
                        </a:rPr>
                        <a:t>teematy</a:t>
                      </a:r>
                      <a:r>
                        <a:rPr lang="en-US" sz="2800" u="none" baseline="0" dirty="0">
                          <a:solidFill>
                            <a:schemeClr val="bg1"/>
                          </a:solidFill>
                        </a:rPr>
                        <a:t> </a:t>
                      </a:r>
                      <a:r>
                        <a:rPr lang="en-US" sz="2800" u="none" baseline="0" dirty="0" err="1">
                          <a:solidFill>
                            <a:schemeClr val="bg1"/>
                          </a:solidFill>
                        </a:rPr>
                        <a:t>enkhitf</a:t>
                      </a:r>
                      <a:r>
                        <a:rPr lang="en-US" sz="2800" u="none" baseline="0" dirty="0">
                          <a:solidFill>
                            <a:schemeClr val="bg1"/>
                          </a:solidFill>
                        </a:rPr>
                        <a:t>: </a:t>
                      </a:r>
                      <a:r>
                        <a:rPr lang="en-US" sz="2800" u="none" baseline="0" dirty="0" err="1">
                          <a:solidFill>
                            <a:schemeClr val="bg1"/>
                          </a:solidFill>
                        </a:rPr>
                        <a:t>af</a:t>
                      </a:r>
                      <a:r>
                        <a:rPr lang="en-US" sz="2800" u="none" baseline="0" dirty="0">
                          <a:solidFill>
                            <a:schemeClr val="bg1"/>
                          </a:solidFill>
                        </a:rPr>
                        <a:t> </a:t>
                      </a:r>
                      <a:r>
                        <a:rPr lang="en-US" sz="2800" u="none" baseline="0" dirty="0" err="1">
                          <a:solidFill>
                            <a:schemeClr val="bg1"/>
                          </a:solidFill>
                        </a:rPr>
                        <a:t>er</a:t>
                      </a:r>
                      <a:r>
                        <a:rPr lang="en-US" sz="2800" u="none" baseline="0" dirty="0">
                          <a:solidFill>
                            <a:schemeClr val="bg1"/>
                          </a:solidFill>
                        </a:rPr>
                        <a:t> pa </a:t>
                      </a:r>
                      <a:r>
                        <a:rPr lang="en-US" sz="2800" u="none" baseline="0" dirty="0" err="1">
                          <a:solidFill>
                            <a:schemeClr val="bg1"/>
                          </a:solidFill>
                        </a:rPr>
                        <a:t>oo-osh</a:t>
                      </a:r>
                      <a:r>
                        <a:rPr lang="en-US" sz="2800" u="none" baseline="0" dirty="0">
                          <a:solidFill>
                            <a:schemeClr val="bg1"/>
                          </a:solidFill>
                        </a:rPr>
                        <a:t> </a:t>
                      </a:r>
                      <a:r>
                        <a:rPr lang="en-US" sz="2800" u="none" baseline="0" dirty="0" err="1">
                          <a:solidFill>
                            <a:schemeClr val="bg1"/>
                          </a:solidFill>
                        </a:rPr>
                        <a:t>sotem</a:t>
                      </a:r>
                      <a:r>
                        <a:rPr lang="en-US" sz="2800" u="none" baseline="0" dirty="0">
                          <a:solidFill>
                            <a:schemeClr val="bg1"/>
                          </a:solidFill>
                        </a:rPr>
                        <a:t> </a:t>
                      </a:r>
                      <a:r>
                        <a:rPr lang="en-US" sz="2800" u="none" baseline="0" dirty="0" err="1">
                          <a:solidFill>
                            <a:schemeClr val="bg1"/>
                          </a:solidFill>
                        </a:rPr>
                        <a:t>ensof</a:t>
                      </a:r>
                      <a:r>
                        <a:rPr lang="en-US" sz="2800" u="none" baseline="0" dirty="0">
                          <a:solidFill>
                            <a:schemeClr val="bg1"/>
                          </a:solidFill>
                        </a:rPr>
                        <a:t>: je </a:t>
                      </a:r>
                      <a:r>
                        <a:rPr lang="en-US" sz="2800" u="none" baseline="0" dirty="0" err="1">
                          <a:solidFill>
                            <a:schemeClr val="bg1"/>
                          </a:solidFill>
                        </a:rPr>
                        <a:t>enthof</a:t>
                      </a:r>
                      <a:r>
                        <a:rPr lang="en-US" sz="2800" u="none" baseline="0" dirty="0">
                          <a:solidFill>
                            <a:schemeClr val="bg1"/>
                          </a:solidFill>
                        </a:rPr>
                        <a:t> </a:t>
                      </a:r>
                      <a:r>
                        <a:rPr lang="en-US" sz="2800" u="none" baseline="0" dirty="0" err="1">
                          <a:solidFill>
                            <a:schemeClr val="bg1"/>
                          </a:solidFill>
                        </a:rPr>
                        <a:t>pe</a:t>
                      </a:r>
                      <a:r>
                        <a:rPr lang="en-US" sz="2800" u="none" baseline="0" dirty="0">
                          <a:solidFill>
                            <a:schemeClr val="bg1"/>
                          </a:solidFill>
                        </a:rPr>
                        <a:t> </a:t>
                      </a:r>
                      <a:r>
                        <a:rPr lang="en-US" sz="2800" u="none" baseline="0" dirty="0" err="1">
                          <a:solidFill>
                            <a:schemeClr val="bg1"/>
                          </a:solidFill>
                        </a:rPr>
                        <a:t>piref</a:t>
                      </a:r>
                      <a:r>
                        <a:rPr lang="en-US" sz="2800" u="none" baseline="0" dirty="0">
                          <a:solidFill>
                            <a:schemeClr val="bg1"/>
                          </a:solidFill>
                        </a:rPr>
                        <a:t> </a:t>
                      </a:r>
                      <a:r>
                        <a:rPr lang="en-US" sz="2800" u="none" baseline="0" dirty="0" err="1">
                          <a:solidFill>
                            <a:schemeClr val="bg1"/>
                          </a:solidFill>
                        </a:rPr>
                        <a:t>tankho</a:t>
                      </a:r>
                      <a:r>
                        <a:rPr lang="en-US" sz="2800" u="none" baseline="0" dirty="0">
                          <a:solidFill>
                            <a:schemeClr val="bg1"/>
                          </a:solidFill>
                        </a:rPr>
                        <a: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جى فاى بى باشيرى بامينريت: ايطا تابسيشى تيماتى انخيتف: آف اير با أوؤش سوتيم انسوف: جى انثوف بى بيريف تانخو</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هذا هو إبني حبيبي، الذي سُرَّت به نفسي، وصنع مشيئتي له إسمعوا، لأنه هو المحيي</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p:cNvSpPr/>
          <p:nvPr/>
        </p:nvSpPr>
        <p:spPr>
          <a:xfrm>
            <a:off x="632683" y="188640"/>
            <a:ext cx="7878696"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Theophany Feast</a:t>
            </a:r>
            <a:endParaRPr lang="en-CA" sz="3000" b="1" u="sng">
              <a:solidFill>
                <a:srgbClr val="FFFF00"/>
              </a:solidFill>
            </a:endParaRPr>
          </a:p>
        </p:txBody>
      </p:sp>
    </p:spTree>
    <p:extLst>
      <p:ext uri="{BB962C8B-B14F-4D97-AF65-F5344CB8AC3E}">
        <p14:creationId xmlns:p14="http://schemas.microsoft.com/office/powerpoint/2010/main" xmlns="" val="327239816"/>
      </p:ext>
    </p:extLst>
  </p:cSld>
  <p:clrMapOvr>
    <a:masterClrMapping/>
  </p:clrMapOvr>
</p:sld>
</file>

<file path=ppt/slides/slide10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3904341141"/>
              </p:ext>
            </p:extLst>
          </p:nvPr>
        </p:nvGraphicFramePr>
        <p:xfrm>
          <a:off x="390788" y="33265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Rejoice like the lambs, O Jordon and it´s shores, for unto you came the Lamb, who carries the sin of the world.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Theleel emfrity enhan hieb : w pi yordanees nem pef ezrimos : je af ei sharok enje pi hieb : fi etoly emfnovi empi kozmos.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ثيليل امفريتى انهان هييب : أوبى يوردانيس نيم بيف ازريموس : جى آف إى شاروك انجى بى هييب : فيئت أولى امفنوفى امبى كوزموس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تهلل مثل الحملان أيها الاردن وبريته فقد أتي إليك الحمل حامل خطية العالم.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57347218"/>
      </p:ext>
    </p:extLst>
  </p:cSld>
  <p:clrMapOvr>
    <a:masterClrMapping/>
  </p:clrMapOvr>
</p:sld>
</file>

<file path=ppt/slides/slide10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565611956"/>
              </p:ext>
            </p:extLst>
          </p:nvPr>
        </p:nvGraphicFramePr>
        <p:xfrm>
          <a:off x="390788" y="33265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 name of pride is your name, O kinsman of Emmanuel, for you are great among all the saints, O John the Baptist.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solidFill>
                            <a:schemeClr val="bg1"/>
                          </a:solidFill>
                        </a:rPr>
                        <a:t>Oran </a:t>
                      </a:r>
                      <a:r>
                        <a:rPr lang="en-US" sz="2800" dirty="0" err="1">
                          <a:solidFill>
                            <a:schemeClr val="bg1"/>
                          </a:solidFill>
                        </a:rPr>
                        <a:t>en</a:t>
                      </a:r>
                      <a:r>
                        <a:rPr lang="en-US" sz="2800" dirty="0">
                          <a:solidFill>
                            <a:schemeClr val="bg1"/>
                          </a:solidFill>
                        </a:rPr>
                        <a:t> </a:t>
                      </a:r>
                      <a:r>
                        <a:rPr lang="en-US" sz="2800" dirty="0" err="1">
                          <a:solidFill>
                            <a:schemeClr val="bg1"/>
                          </a:solidFill>
                        </a:rPr>
                        <a:t>shosho</a:t>
                      </a:r>
                      <a:r>
                        <a:rPr lang="en-US" sz="2800" dirty="0">
                          <a:solidFill>
                            <a:schemeClr val="bg1"/>
                          </a:solidFill>
                        </a:rPr>
                        <a:t> </a:t>
                      </a:r>
                      <a:r>
                        <a:rPr lang="en-US" sz="2800" dirty="0" err="1">
                          <a:solidFill>
                            <a:schemeClr val="bg1"/>
                          </a:solidFill>
                        </a:rPr>
                        <a:t>pe</a:t>
                      </a:r>
                      <a:r>
                        <a:rPr lang="en-US" sz="2800" dirty="0">
                          <a:solidFill>
                            <a:schemeClr val="bg1"/>
                          </a:solidFill>
                        </a:rPr>
                        <a:t> </a:t>
                      </a:r>
                      <a:r>
                        <a:rPr lang="en-US" sz="2800" dirty="0" err="1">
                          <a:solidFill>
                            <a:schemeClr val="bg1"/>
                          </a:solidFill>
                        </a:rPr>
                        <a:t>pekran</a:t>
                      </a:r>
                      <a:r>
                        <a:rPr lang="en-US" sz="2800" dirty="0">
                          <a:solidFill>
                            <a:schemeClr val="bg1"/>
                          </a:solidFill>
                        </a:rPr>
                        <a:t> o pi </a:t>
                      </a:r>
                      <a:r>
                        <a:rPr lang="en-US" sz="2800" dirty="0" err="1">
                          <a:solidFill>
                            <a:schemeClr val="bg1"/>
                          </a:solidFill>
                        </a:rPr>
                        <a:t>sengenees</a:t>
                      </a:r>
                      <a:r>
                        <a:rPr lang="en-US" sz="2800" dirty="0">
                          <a:solidFill>
                            <a:schemeClr val="bg1"/>
                          </a:solidFill>
                        </a:rPr>
                        <a:t> </a:t>
                      </a:r>
                      <a:r>
                        <a:rPr lang="en-US" sz="2800" dirty="0" err="1">
                          <a:solidFill>
                            <a:schemeClr val="bg1"/>
                          </a:solidFill>
                        </a:rPr>
                        <a:t>en</a:t>
                      </a:r>
                      <a:r>
                        <a:rPr lang="en-US" sz="2800" dirty="0">
                          <a:solidFill>
                            <a:schemeClr val="bg1"/>
                          </a:solidFill>
                        </a:rPr>
                        <a:t> </a:t>
                      </a:r>
                      <a:r>
                        <a:rPr lang="en-US" sz="2800" dirty="0" err="1">
                          <a:solidFill>
                            <a:schemeClr val="bg1"/>
                          </a:solidFill>
                        </a:rPr>
                        <a:t>Emmanou</a:t>
                      </a:r>
                      <a:r>
                        <a:rPr lang="en-US" sz="2800" dirty="0">
                          <a:solidFill>
                            <a:schemeClr val="bg1"/>
                          </a:solidFill>
                        </a:rPr>
                        <a:t>-eel </a:t>
                      </a:r>
                      <a:r>
                        <a:rPr lang="en-US" sz="2800" dirty="0" err="1">
                          <a:solidFill>
                            <a:schemeClr val="bg1"/>
                          </a:solidFill>
                        </a:rPr>
                        <a:t>enthok</a:t>
                      </a:r>
                      <a:r>
                        <a:rPr lang="en-US" sz="2800" dirty="0">
                          <a:solidFill>
                            <a:schemeClr val="bg1"/>
                          </a:solidFill>
                        </a:rPr>
                        <a:t> o </a:t>
                      </a:r>
                      <a:r>
                        <a:rPr lang="en-US" sz="2800" dirty="0" err="1">
                          <a:solidFill>
                            <a:schemeClr val="bg1"/>
                          </a:solidFill>
                        </a:rPr>
                        <a:t>nishty</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ni</a:t>
                      </a:r>
                      <a:r>
                        <a:rPr lang="en-US" sz="2800" dirty="0">
                          <a:solidFill>
                            <a:schemeClr val="bg1"/>
                          </a:solidFill>
                        </a:rPr>
                        <a:t> </a:t>
                      </a:r>
                      <a:r>
                        <a:rPr lang="en-US" sz="2800" dirty="0" err="1">
                          <a:solidFill>
                            <a:schemeClr val="bg1"/>
                          </a:solidFill>
                        </a:rPr>
                        <a:t>etho-wab</a:t>
                      </a:r>
                      <a:r>
                        <a:rPr lang="en-US" sz="2800" dirty="0">
                          <a:solidFill>
                            <a:schemeClr val="bg1"/>
                          </a:solidFill>
                        </a:rPr>
                        <a:t> </a:t>
                      </a:r>
                      <a:r>
                        <a:rPr lang="en-US" sz="2800" dirty="0" err="1">
                          <a:solidFill>
                            <a:schemeClr val="bg1"/>
                          </a:solidFill>
                        </a:rPr>
                        <a:t>teero</a:t>
                      </a:r>
                      <a:r>
                        <a:rPr lang="en-US" sz="2800" dirty="0">
                          <a:solidFill>
                            <a:schemeClr val="bg1"/>
                          </a:solidFill>
                        </a:rPr>
                        <a:t> </a:t>
                      </a:r>
                      <a:r>
                        <a:rPr lang="en-US" sz="2800" dirty="0" err="1">
                          <a:solidFill>
                            <a:schemeClr val="bg1"/>
                          </a:solidFill>
                        </a:rPr>
                        <a:t>Iou-annis</a:t>
                      </a:r>
                      <a:r>
                        <a:rPr lang="en-US" sz="2800" dirty="0">
                          <a:solidFill>
                            <a:schemeClr val="bg1"/>
                          </a:solidFill>
                        </a:rPr>
                        <a:t> </a:t>
                      </a:r>
                      <a:r>
                        <a:rPr lang="en-US" sz="2800" dirty="0" err="1">
                          <a:solidFill>
                            <a:schemeClr val="bg1"/>
                          </a:solidFill>
                        </a:rPr>
                        <a:t>piref</a:t>
                      </a:r>
                      <a:r>
                        <a:rPr lang="en-US" sz="2800" dirty="0">
                          <a:solidFill>
                            <a:schemeClr val="bg1"/>
                          </a:solidFill>
                        </a:rPr>
                        <a:t> </a:t>
                      </a:r>
                      <a:r>
                        <a:rPr lang="en-US" sz="2800" dirty="0" err="1">
                          <a:solidFill>
                            <a:schemeClr val="bg1"/>
                          </a:solidFill>
                        </a:rPr>
                        <a:t>ti</a:t>
                      </a:r>
                      <a:r>
                        <a:rPr lang="en-US" sz="2800" dirty="0">
                          <a:solidFill>
                            <a:schemeClr val="bg1"/>
                          </a:solidFill>
                        </a:rPr>
                        <a:t>-oms.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اوران انشوشو بى بيكران اوبى سينجينيس ان اممانوئيل انثوك اونيشتى خين نى اثؤواب تيرو يوأنس بى ريف تى أومس</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إسم فخر هو إسمك، يا نسيب عمانوئيل، أنت عظيم في جميع القديسين، يا يوحنا المعمدان.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52085207"/>
      </p:ext>
    </p:extLst>
  </p:cSld>
  <p:clrMapOvr>
    <a:masterClrMapping/>
  </p:clrMapOvr>
</p:sld>
</file>

<file path=ppt/slides/slide10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835635168"/>
              </p:ext>
            </p:extLst>
          </p:nvPr>
        </p:nvGraphicFramePr>
        <p:xfrm>
          <a:off x="390788" y="33265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John the great fore-runner:</a:t>
                      </a:r>
                      <a:r>
                        <a:rPr lang="en-US" sz="3000" b="1" i="0" kern="1200" baseline="0" dirty="0">
                          <a:solidFill>
                            <a:srgbClr val="FFFF99"/>
                          </a:solidFill>
                          <a:latin typeface="+mn-lt"/>
                          <a:ea typeface="+mn-ea"/>
                          <a:cs typeface="+mn-cs"/>
                        </a:rPr>
                        <a:t> hail to the priest the kinsman of Immanuel</a:t>
                      </a:r>
                      <a:r>
                        <a:rPr lang="en-US" sz="3000" b="1" i="0" kern="1200" dirty="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Yo-annis</a:t>
                      </a:r>
                      <a:r>
                        <a:rPr lang="en-US" sz="3000" u="none" dirty="0">
                          <a:solidFill>
                            <a:schemeClr val="bg1"/>
                          </a:solidFill>
                        </a:rPr>
                        <a:t> </a:t>
                      </a:r>
                      <a:r>
                        <a:rPr lang="en-US" sz="3000" u="none" dirty="0" err="1">
                          <a:solidFill>
                            <a:schemeClr val="bg1"/>
                          </a:solidFill>
                        </a:rPr>
                        <a:t>pinishty</a:t>
                      </a:r>
                      <a:r>
                        <a:rPr lang="en-US" sz="3000" u="none" dirty="0">
                          <a:solidFill>
                            <a:schemeClr val="bg1"/>
                          </a:solidFill>
                        </a:rPr>
                        <a:t> </a:t>
                      </a:r>
                      <a:r>
                        <a:rPr lang="en-US" sz="3000" u="none" dirty="0" err="1">
                          <a:solidFill>
                            <a:schemeClr val="bg1"/>
                          </a:solidFill>
                        </a:rPr>
                        <a:t>em</a:t>
                      </a:r>
                      <a:r>
                        <a:rPr lang="en-US" sz="3000" u="none" dirty="0">
                          <a:solidFill>
                            <a:schemeClr val="bg1"/>
                          </a:solidFill>
                        </a:rPr>
                        <a:t> </a:t>
                      </a:r>
                      <a:r>
                        <a:rPr lang="en-US" sz="3000" u="none" dirty="0" err="1">
                          <a:solidFill>
                            <a:schemeClr val="bg1"/>
                          </a:solidFill>
                        </a:rPr>
                        <a:t>ebrod-romos</a:t>
                      </a:r>
                      <a:r>
                        <a:rPr lang="en-US" sz="3000" u="none" dirty="0">
                          <a:solidFill>
                            <a:schemeClr val="bg1"/>
                          </a:solidFill>
                        </a:rPr>
                        <a:t>:</a:t>
                      </a:r>
                      <a:r>
                        <a:rPr lang="en-US" sz="3000" u="none" baseline="0" dirty="0">
                          <a:solidFill>
                            <a:schemeClr val="bg1"/>
                          </a:solidFill>
                        </a:rPr>
                        <a:t> </a:t>
                      </a:r>
                      <a:r>
                        <a:rPr lang="en-US" sz="3000" u="none" baseline="0" dirty="0" err="1">
                          <a:solidFill>
                            <a:schemeClr val="bg1"/>
                          </a:solidFill>
                        </a:rPr>
                        <a:t>shere</a:t>
                      </a:r>
                      <a:r>
                        <a:rPr lang="en-US" sz="3000" u="none" baseline="0" dirty="0">
                          <a:solidFill>
                            <a:schemeClr val="bg1"/>
                          </a:solidFill>
                        </a:rPr>
                        <a:t> pi-</a:t>
                      </a:r>
                      <a:r>
                        <a:rPr lang="en-US" sz="3000" u="none" baseline="0" dirty="0" err="1">
                          <a:solidFill>
                            <a:schemeClr val="bg1"/>
                          </a:solidFill>
                        </a:rPr>
                        <a:t>oweeb</a:t>
                      </a:r>
                      <a:r>
                        <a:rPr lang="en-US" sz="3000" u="none" baseline="0" dirty="0">
                          <a:solidFill>
                            <a:schemeClr val="bg1"/>
                          </a:solidFill>
                        </a:rPr>
                        <a:t> ep-</a:t>
                      </a:r>
                      <a:r>
                        <a:rPr lang="en-US" sz="3000" u="none" baseline="0" dirty="0" err="1">
                          <a:solidFill>
                            <a:schemeClr val="bg1"/>
                          </a:solidFill>
                        </a:rPr>
                        <a:t>sengenees</a:t>
                      </a:r>
                      <a:r>
                        <a:rPr lang="en-US" sz="3000" u="none" baseline="0" dirty="0">
                          <a:solidFill>
                            <a:schemeClr val="bg1"/>
                          </a:solidFill>
                        </a:rPr>
                        <a:t> </a:t>
                      </a:r>
                      <a:r>
                        <a:rPr lang="en-US" sz="3000" u="none" baseline="0" dirty="0" err="1">
                          <a:solidFill>
                            <a:schemeClr val="bg1"/>
                          </a:solidFill>
                        </a:rPr>
                        <a:t>en</a:t>
                      </a:r>
                      <a:r>
                        <a:rPr lang="en-US" sz="3000" u="none" baseline="0" dirty="0">
                          <a:solidFill>
                            <a:schemeClr val="bg1"/>
                          </a:solidFill>
                        </a:rPr>
                        <a:t> </a:t>
                      </a:r>
                      <a:r>
                        <a:rPr lang="en-US" sz="3000" u="none" baseline="0" dirty="0" err="1">
                          <a:solidFill>
                            <a:schemeClr val="bg1"/>
                          </a:solidFill>
                        </a:rPr>
                        <a:t>emma-noeel</a:t>
                      </a:r>
                      <a:r>
                        <a:rPr lang="en-US" sz="3000" u="none" dirty="0">
                          <a:solidFill>
                            <a:schemeClr val="bg1"/>
                          </a:solidFill>
                        </a:rPr>
                        <a:t>.</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يوآنس بينيشتى ام ابرودروموس: شيرى بى اويب اب سينجينيس ان اممانوئيل</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ليوحنا العظيم السابق: السلام للكاهن نسيب عمانوئيل</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3842058408"/>
      </p:ext>
    </p:extLst>
  </p:cSld>
  <p:clrMapOvr>
    <a:masterClrMapping/>
  </p:clrMapOvr>
</p:sld>
</file>

<file path=ppt/slides/slide10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00131023"/>
              </p:ext>
            </p:extLst>
          </p:nvPr>
        </p:nvGraphicFramePr>
        <p:xfrm>
          <a:off x="390788" y="69269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Our Lord Jesus Christ: Fasted for us: forty days and forty nights till He</a:t>
                      </a:r>
                      <a:r>
                        <a:rPr lang="en-US" sz="3000" b="1" i="0" kern="1200" baseline="0" dirty="0">
                          <a:solidFill>
                            <a:srgbClr val="FFFF99"/>
                          </a:solidFill>
                          <a:latin typeface="+mn-lt"/>
                          <a:ea typeface="+mn-ea"/>
                          <a:cs typeface="+mn-cs"/>
                        </a:rPr>
                        <a:t> saved us from our sins.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Apenchois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Isos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Pikhristos</a:t>
                      </a:r>
                      <a:r>
                        <a:rPr lang="en-US" sz="2800" b="1" kern="1200" baseline="0" dirty="0">
                          <a:solidFill>
                            <a:schemeClr val="bg1"/>
                          </a:solidFill>
                          <a:latin typeface="+mn-lt"/>
                          <a:ea typeface="+mn-ea"/>
                          <a:cs typeface="+mn-cs"/>
                        </a:rPr>
                        <a:t> ernestevin e-</a:t>
                      </a:r>
                      <a:r>
                        <a:rPr lang="en-US" sz="2800" b="1" kern="1200" baseline="0" dirty="0" err="1">
                          <a:solidFill>
                            <a:schemeClr val="bg1"/>
                          </a:solidFill>
                          <a:latin typeface="+mn-lt"/>
                          <a:ea typeface="+mn-ea"/>
                          <a:cs typeface="+mn-cs"/>
                        </a:rPr>
                        <a:t>ehri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egon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ehme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en-eho-oo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ehme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en-egorh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sha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entesoten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nennovi</a:t>
                      </a:r>
                      <a:r>
                        <a:rPr lang="en-US" sz="2800" b="1" kern="1200" baseline="0" dirty="0">
                          <a:solidFill>
                            <a:schemeClr val="bg1"/>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أبينشويس أيسوس بخرستوس، إرنستيڤين إى اهرى ايجون، انيهميه ان ايهؤو نيم اهمية ان ايجوره، شا إنتيف سوتين خين نينوڤى.</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ربنا يسوع المسيح، صام عنا، أربعين يوماً وأربعين ليلة، حتى خلصنا من خطايانا.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p:cNvSpPr/>
          <p:nvPr/>
        </p:nvSpPr>
        <p:spPr>
          <a:xfrm>
            <a:off x="1264270" y="188640"/>
            <a:ext cx="6615529"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Great Fast</a:t>
            </a:r>
            <a:endParaRPr lang="en-CA" sz="3000" b="1" u="sng">
              <a:solidFill>
                <a:srgbClr val="FFFF00"/>
              </a:solidFill>
            </a:endParaRPr>
          </a:p>
        </p:txBody>
      </p:sp>
    </p:spTree>
    <p:extLst>
      <p:ext uri="{BB962C8B-B14F-4D97-AF65-F5344CB8AC3E}">
        <p14:creationId xmlns:p14="http://schemas.microsoft.com/office/powerpoint/2010/main" xmlns="" val="2787516276"/>
      </p:ext>
    </p:extLst>
  </p:cSld>
  <p:clrMapOvr>
    <a:masterClrMapping/>
  </p:clrMapOvr>
</p:sld>
</file>

<file path=ppt/slides/slide10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2364232119"/>
              </p:ext>
            </p:extLst>
          </p:nvPr>
        </p:nvGraphicFramePr>
        <p:xfrm>
          <a:off x="390788" y="33265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us also fast with purity</a:t>
                      </a:r>
                      <a:r>
                        <a:rPr lang="en-US" sz="3100" b="1" i="0" kern="1200" baseline="0" dirty="0">
                          <a:solidFill>
                            <a:srgbClr val="FFFF99"/>
                          </a:solidFill>
                          <a:latin typeface="+mn-lt"/>
                          <a:ea typeface="+mn-ea"/>
                          <a:cs typeface="+mn-cs"/>
                        </a:rPr>
                        <a:t> and truth: and let us pray </a:t>
                      </a:r>
                      <a:r>
                        <a:rPr lang="en-US" sz="3100" b="1" i="0" kern="1200" baseline="0" dirty="0" err="1">
                          <a:solidFill>
                            <a:srgbClr val="FFFF99"/>
                          </a:solidFill>
                          <a:latin typeface="+mn-lt"/>
                          <a:ea typeface="+mn-ea"/>
                          <a:cs typeface="+mn-cs"/>
                        </a:rPr>
                        <a:t>caling</a:t>
                      </a:r>
                      <a:r>
                        <a:rPr lang="en-US" sz="3100" b="1" i="0" kern="1200" baseline="0" dirty="0">
                          <a:solidFill>
                            <a:srgbClr val="FFFF99"/>
                          </a:solidFill>
                          <a:latin typeface="+mn-lt"/>
                          <a:ea typeface="+mn-ea"/>
                          <a:cs typeface="+mn-cs"/>
                        </a:rPr>
                        <a:t> out saying:</a:t>
                      </a:r>
                      <a:endParaRPr lang="en-US" sz="31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Anon hon </a:t>
                      </a:r>
                      <a:r>
                        <a:rPr lang="en-US" sz="2800" b="1" kern="1200" baseline="0" dirty="0" err="1">
                          <a:solidFill>
                            <a:schemeClr val="bg1"/>
                          </a:solidFill>
                          <a:latin typeface="+mn-lt"/>
                          <a:ea typeface="+mn-ea"/>
                          <a:cs typeface="+mn-cs"/>
                        </a:rPr>
                        <a:t>maren</a:t>
                      </a:r>
                      <a:r>
                        <a:rPr lang="en-US" sz="2800" b="1" kern="1200" baseline="0" dirty="0">
                          <a:solidFill>
                            <a:schemeClr val="bg1"/>
                          </a:solidFill>
                          <a:latin typeface="+mn-lt"/>
                          <a:ea typeface="+mn-ea"/>
                          <a:cs typeface="+mn-cs"/>
                        </a:rPr>
                        <a:t> ernestevin </a:t>
                      </a:r>
                      <a:r>
                        <a:rPr lang="en-US" sz="2800" b="1" kern="1200" baseline="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ootoovo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oomethmi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owwoh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enten-ereprosevkeste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en-osh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evol</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engo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emmos</a:t>
                      </a:r>
                      <a:r>
                        <a:rPr lang="en-US" sz="2800" b="1" kern="1200" baseline="0" dirty="0">
                          <a:solidFill>
                            <a:schemeClr val="bg1"/>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أنون هون مارين ارنيستڤين، خين أوتوڤو نيم أو ميثمى، أووه انتين إر ابروس إفشستى، انؤوش ايڤول انجو إموس.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ونحن أيضاً فلنصُم، بطهارة وبر، ونُصلِي، صارخين قائلين.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00857201"/>
      </p:ext>
    </p:extLst>
  </p:cSld>
  <p:clrMapOvr>
    <a:masterClrMapping/>
  </p:clrMapOvr>
</p:sld>
</file>

<file path=ppt/slides/slide10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206180367"/>
              </p:ext>
            </p:extLst>
          </p:nvPr>
        </p:nvGraphicFramePr>
        <p:xfrm>
          <a:off x="390788" y="332656"/>
          <a:ext cx="8429684" cy="4968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Our Father our art in Heaven,</a:t>
                      </a:r>
                      <a:r>
                        <a:rPr lang="en-US" sz="2800" b="1" i="0" kern="1200" baseline="0" dirty="0">
                          <a:solidFill>
                            <a:srgbClr val="FFFF99"/>
                          </a:solidFill>
                          <a:latin typeface="+mn-lt"/>
                          <a:ea typeface="+mn-ea"/>
                          <a:cs typeface="+mn-cs"/>
                        </a:rPr>
                        <a:t> Hallowed by Thy name: They Kingdom come: for thine is the glory forever Amen. </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Je </a:t>
                      </a:r>
                      <a:r>
                        <a:rPr lang="en-US" sz="2800" b="1" kern="1200" baseline="0" dirty="0" err="1">
                          <a:solidFill>
                            <a:schemeClr val="bg1"/>
                          </a:solidFill>
                          <a:latin typeface="+mn-lt"/>
                          <a:ea typeface="+mn-ea"/>
                          <a:cs typeface="+mn-cs"/>
                        </a:rPr>
                        <a:t>Penyot</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nifi-owwi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maref-touvo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enje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pekran</a:t>
                      </a:r>
                      <a:r>
                        <a:rPr lang="en-US" sz="2800" b="1" kern="1200" baseline="0" dirty="0">
                          <a:solidFill>
                            <a:schemeClr val="bg1"/>
                          </a:solidFill>
                          <a:latin typeface="+mn-lt"/>
                          <a:ea typeface="+mn-ea"/>
                          <a:cs typeface="+mn-cs"/>
                        </a:rPr>
                        <a:t>: mares-I </a:t>
                      </a:r>
                      <a:r>
                        <a:rPr lang="en-US" sz="2800" b="1" kern="1200" baseline="0" dirty="0" err="1">
                          <a:solidFill>
                            <a:schemeClr val="bg1"/>
                          </a:solidFill>
                          <a:latin typeface="+mn-lt"/>
                          <a:ea typeface="+mn-ea"/>
                          <a:cs typeface="+mn-cs"/>
                        </a:rPr>
                        <a:t>enje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tekmet-ooro</a:t>
                      </a:r>
                      <a:r>
                        <a:rPr lang="en-US" sz="2800" b="1" kern="1200" baseline="0" dirty="0">
                          <a:solidFill>
                            <a:schemeClr val="bg1"/>
                          </a:solidFill>
                          <a:latin typeface="+mn-lt"/>
                          <a:ea typeface="+mn-ea"/>
                          <a:cs typeface="+mn-cs"/>
                        </a:rPr>
                        <a:t> je </a:t>
                      </a:r>
                      <a:r>
                        <a:rPr lang="en-US" sz="2800" b="1" kern="1200" baseline="0" dirty="0" err="1">
                          <a:solidFill>
                            <a:schemeClr val="bg1"/>
                          </a:solidFill>
                          <a:latin typeface="+mn-lt"/>
                          <a:ea typeface="+mn-ea"/>
                          <a:cs typeface="+mn-cs"/>
                        </a:rPr>
                        <a:t>vok</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pe</a:t>
                      </a:r>
                      <a:r>
                        <a:rPr lang="en-US" sz="2800" b="1" kern="1200" baseline="0" dirty="0">
                          <a:solidFill>
                            <a:schemeClr val="bg1"/>
                          </a:solidFill>
                          <a:latin typeface="+mn-lt"/>
                          <a:ea typeface="+mn-ea"/>
                          <a:cs typeface="+mn-cs"/>
                        </a:rPr>
                        <a:t> pi-o-</a:t>
                      </a:r>
                      <a:r>
                        <a:rPr lang="en-US" sz="2800" b="1" kern="1200" baseline="0" dirty="0" err="1">
                          <a:solidFill>
                            <a:schemeClr val="bg1"/>
                          </a:solidFill>
                          <a:latin typeface="+mn-lt"/>
                          <a:ea typeface="+mn-ea"/>
                          <a:cs typeface="+mn-cs"/>
                        </a:rPr>
                        <a:t>oo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sha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eneh</a:t>
                      </a:r>
                      <a:r>
                        <a:rPr lang="en-US" sz="2800" b="1" kern="1200" baseline="0" dirty="0">
                          <a:solidFill>
                            <a:schemeClr val="bg1"/>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چي بينيوت اتخين نى فيئوى، مارفتوڤو انچى بيكران، مارسئى إنچى تيك ميتؤرو، چى فوك بي بي ؤوؤو شا نى اينيه.</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أبانا الذي في السموات، ليتقدس إسمك، ليأت ملكوتك، لأن لك المجد إلي الابد.</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96110364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0" name="Rectangle 19">
            <a:hlinkClick r:id="rId2"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3"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3" name="Rectangle 22">
            <a:hlinkClick r:id="rId4"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5"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6"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1456556459"/>
      </p:ext>
    </p:extLst>
  </p:cSld>
  <p:clrMapOvr>
    <a:masterClrMapping/>
  </p:clrMapOvr>
</p:sld>
</file>

<file path=ppt/slides/slide1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654329" y="188640"/>
            <a:ext cx="7835415"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Hosanna Sunday</a:t>
            </a:r>
            <a:endParaRPr lang="en-CA" sz="3000" b="1" u="sng">
              <a:solidFill>
                <a:srgbClr val="FFFF00"/>
              </a:solidFill>
            </a:endParaRPr>
          </a:p>
        </p:txBody>
      </p:sp>
      <p:graphicFrame>
        <p:nvGraphicFramePr>
          <p:cNvPr id="4" name="Table 3"/>
          <p:cNvGraphicFramePr>
            <a:graphicFrameLocks noGrp="1"/>
          </p:cNvGraphicFramePr>
          <p:nvPr>
            <p:extLst>
              <p:ext uri="{D42A27DB-BD31-4B8C-83A1-F6EECF244321}">
                <p14:modId xmlns:p14="http://schemas.microsoft.com/office/powerpoint/2010/main" xmlns="" val="444951171"/>
              </p:ext>
            </p:extLst>
          </p:nvPr>
        </p:nvGraphicFramePr>
        <p:xfrm>
          <a:off x="357188" y="692696"/>
          <a:ext cx="8429684" cy="51618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1618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Hosanna in the highest, this is the King of Israel, blessed is He who comes in the Name, of the Lord of Hosts.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2800" dirty="0">
                          <a:solidFill>
                            <a:schemeClr val="bg1"/>
                          </a:solidFill>
                        </a:rPr>
                        <a:t>O-san-na khenni-etit-shosi, fai pe ep-ooro emPisraeel, ef-esmaro-ot enje fe-ethneio, khen efran em-epshois ente nigom.</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أوصنا خين نى اتتشوسى: فاى بى ابؤرو امبى اسرائيل: افسماروؤت انجى فى اثنيو: خين افران ام ابشويس انتى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rgbClr val="FFFF99"/>
                          </a:solidFill>
                        </a:rPr>
                        <a:t>أوصنا في الأعالي هذا هو ملك إسرائيل. مبارك الآتي باسم رب القوات.</a:t>
                      </a:r>
                      <a:endParaRPr lang="en-US"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65435101"/>
      </p:ext>
    </p:extLst>
  </p:cSld>
  <p:clrMapOvr>
    <a:masterClrMapping/>
  </p:clrMapOvr>
</p:sld>
</file>

<file path=ppt/slides/slide1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58561438"/>
              </p:ext>
            </p:extLst>
          </p:nvPr>
        </p:nvGraphicFramePr>
        <p:xfrm>
          <a:off x="357188" y="116632"/>
          <a:ext cx="8429684" cy="580988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8098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He who sits upon the Cherubim, rode a colt and entered Jerusalem, O what great humility.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Fe-et-</a:t>
                      </a:r>
                      <a:r>
                        <a:rPr lang="en-US" sz="3000" dirty="0" err="1">
                          <a:solidFill>
                            <a:schemeClr val="bg1"/>
                          </a:solidFill>
                        </a:rPr>
                        <a:t>himisi</a:t>
                      </a:r>
                      <a:r>
                        <a:rPr lang="en-US" sz="3000" dirty="0">
                          <a:solidFill>
                            <a:schemeClr val="bg1"/>
                          </a:solidFill>
                        </a:rPr>
                        <a:t> </a:t>
                      </a:r>
                      <a:r>
                        <a:rPr lang="en-US" sz="3000" dirty="0" err="1">
                          <a:solidFill>
                            <a:schemeClr val="bg1"/>
                          </a:solidFill>
                        </a:rPr>
                        <a:t>hije-ni-Sherobim</a:t>
                      </a:r>
                      <a:r>
                        <a:rPr lang="en-US" sz="3000">
                          <a:solidFill>
                            <a:schemeClr val="bg1"/>
                          </a:solidFill>
                        </a:rPr>
                        <a:t>, aftalof </a:t>
                      </a:r>
                      <a:r>
                        <a:rPr lang="en-US" sz="3000" dirty="0">
                          <a:solidFill>
                            <a:schemeClr val="bg1"/>
                          </a:solidFill>
                        </a:rPr>
                        <a:t>e-</a:t>
                      </a:r>
                      <a:r>
                        <a:rPr lang="en-US" sz="3000" dirty="0" err="1">
                          <a:solidFill>
                            <a:schemeClr val="bg1"/>
                          </a:solidFill>
                        </a:rPr>
                        <a:t>oo</a:t>
                      </a:r>
                      <a:r>
                        <a:rPr lang="en-US" sz="3000" dirty="0">
                          <a:solidFill>
                            <a:schemeClr val="bg1"/>
                          </a:solidFill>
                        </a:rPr>
                        <a:t>-e-o, </a:t>
                      </a:r>
                      <a:r>
                        <a:rPr lang="en-US" sz="3000" dirty="0" err="1">
                          <a:solidFill>
                            <a:schemeClr val="bg1"/>
                          </a:solidFill>
                        </a:rPr>
                        <a:t>afshe</a:t>
                      </a:r>
                      <a:r>
                        <a:rPr lang="en-US" sz="3000" dirty="0">
                          <a:solidFill>
                            <a:schemeClr val="bg1"/>
                          </a:solidFill>
                        </a:rPr>
                        <a:t> </a:t>
                      </a:r>
                      <a:r>
                        <a:rPr lang="en-US" sz="3000" dirty="0" err="1">
                          <a:solidFill>
                            <a:schemeClr val="bg1"/>
                          </a:solidFill>
                        </a:rPr>
                        <a:t>ekhon</a:t>
                      </a:r>
                      <a:r>
                        <a:rPr lang="en-US" sz="3000" dirty="0">
                          <a:solidFill>
                            <a:schemeClr val="bg1"/>
                          </a:solidFill>
                        </a:rPr>
                        <a:t> e-</a:t>
                      </a:r>
                      <a:r>
                        <a:rPr lang="en-US" sz="3000" dirty="0" err="1">
                          <a:solidFill>
                            <a:schemeClr val="bg1"/>
                          </a:solidFill>
                        </a:rPr>
                        <a:t>Iaro</a:t>
                      </a:r>
                      <a:r>
                        <a:rPr lang="en-US" sz="3000" dirty="0">
                          <a:solidFill>
                            <a:schemeClr val="bg1"/>
                          </a:solidFill>
                        </a:rPr>
                        <a:t>-</a:t>
                      </a:r>
                      <a:r>
                        <a:rPr lang="en-US" sz="3000" dirty="0" err="1">
                          <a:solidFill>
                            <a:schemeClr val="bg1"/>
                          </a:solidFill>
                        </a:rPr>
                        <a:t>salim</a:t>
                      </a:r>
                      <a:r>
                        <a:rPr lang="en-US" sz="3000" dirty="0">
                          <a:solidFill>
                            <a:schemeClr val="bg1"/>
                          </a:solidFill>
                        </a:rPr>
                        <a:t>, </a:t>
                      </a:r>
                      <a:r>
                        <a:rPr lang="en-US" sz="3000" dirty="0" err="1">
                          <a:solidFill>
                            <a:schemeClr val="bg1"/>
                          </a:solidFill>
                        </a:rPr>
                        <a:t>oo</a:t>
                      </a:r>
                      <a:r>
                        <a:rPr lang="en-US" sz="3000" dirty="0">
                          <a:solidFill>
                            <a:schemeClr val="bg1"/>
                          </a:solidFill>
                        </a:rPr>
                        <a:t> </a:t>
                      </a:r>
                      <a:r>
                        <a:rPr lang="en-US" sz="3000" dirty="0" err="1">
                          <a:solidFill>
                            <a:schemeClr val="bg1"/>
                          </a:solidFill>
                        </a:rPr>
                        <a:t>pe</a:t>
                      </a:r>
                      <a:r>
                        <a:rPr lang="en-US" sz="3000" dirty="0">
                          <a:solidFill>
                            <a:schemeClr val="bg1"/>
                          </a:solidFill>
                        </a:rPr>
                        <a:t> </a:t>
                      </a:r>
                      <a:r>
                        <a:rPr lang="en-US" sz="3000" dirty="0" err="1">
                          <a:solidFill>
                            <a:schemeClr val="bg1"/>
                          </a:solidFill>
                        </a:rPr>
                        <a:t>pai-nishti</a:t>
                      </a:r>
                      <a:r>
                        <a:rPr lang="en-US" sz="3000" dirty="0">
                          <a:solidFill>
                            <a:schemeClr val="bg1"/>
                          </a:solidFill>
                        </a:rPr>
                        <a:t> </a:t>
                      </a:r>
                      <a:r>
                        <a:rPr lang="en-US" sz="3000" dirty="0" err="1">
                          <a:solidFill>
                            <a:schemeClr val="bg1"/>
                          </a:solidFill>
                        </a:rPr>
                        <a:t>en-theveio</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فى اتهيمسي هيجين نى شيروبيم</a:t>
                      </a:r>
                      <a:r>
                        <a:rPr lang="ar-AE" sz="3300" b="1">
                          <a:solidFill>
                            <a:schemeClr val="bg1"/>
                          </a:solidFill>
                        </a:rPr>
                        <a:t>: افطالوف إى </a:t>
                      </a:r>
                      <a:r>
                        <a:rPr lang="ar-AE" sz="3300" b="1" dirty="0">
                          <a:solidFill>
                            <a:schemeClr val="bg1"/>
                          </a:solidFill>
                        </a:rPr>
                        <a:t>أو إى أو: آفشى ايخون إى يروساليم: أو بى باى نيشتى إن ثيفيو</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الجالس علي الشاروبيم ركب أتاناً، و دخل إلي أورشليم.يا لهذا التواضع العظيم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3109209990"/>
      </p:ext>
    </p:extLst>
  </p:cSld>
  <p:clrMapOvr>
    <a:masterClrMapping/>
  </p:clrMapOvr>
</p:sld>
</file>

<file path=ppt/slides/slide1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93340606"/>
              </p:ext>
            </p:extLst>
          </p:nvPr>
        </p:nvGraphicFramePr>
        <p:xfrm>
          <a:off x="390788" y="692696"/>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Christ our God, has risen from the dead, He is the first-fruit, of those who departed.</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a:solidFill>
                            <a:schemeClr val="bg1"/>
                          </a:solidFill>
                        </a:rPr>
                        <a:t>A Pikhristos pennoty : tonf evol khen ni ethmo-out : enthof pe et aparshi : ente ni etav-enkot.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 بخرستوس بيننوتى : تونف ايفول خين نى اثموؤت : انثوف بى ات ابارشى : انتى نى ايتاف انكوت.</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المسيح إلهنا، قام من الأموات، وهو باكورة، الراقدين.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p:cNvSpPr/>
          <p:nvPr/>
        </p:nvSpPr>
        <p:spPr>
          <a:xfrm>
            <a:off x="473988" y="188640"/>
            <a:ext cx="8196090"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Resurrection Feast</a:t>
            </a:r>
            <a:endParaRPr lang="en-CA" sz="3000" b="1" u="sng">
              <a:solidFill>
                <a:srgbClr val="FFFF00"/>
              </a:solidFill>
            </a:endParaRPr>
          </a:p>
        </p:txBody>
      </p:sp>
    </p:spTree>
    <p:extLst>
      <p:ext uri="{BB962C8B-B14F-4D97-AF65-F5344CB8AC3E}">
        <p14:creationId xmlns:p14="http://schemas.microsoft.com/office/powerpoint/2010/main" xmlns="" val="252277573"/>
      </p:ext>
    </p:extLst>
  </p:cSld>
  <p:clrMapOvr>
    <a:masterClrMapping/>
  </p:clrMapOvr>
</p:sld>
</file>

<file path=ppt/slides/slide10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2262873787"/>
              </p:ext>
            </p:extLst>
          </p:nvPr>
        </p:nvGraphicFramePr>
        <p:xfrm>
          <a:off x="390788" y="33265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His Resurrection, when He rose from the dead, He saved us, from our sins.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tef-anastasees</a:t>
                      </a:r>
                      <a:r>
                        <a:rPr lang="en-US" sz="3000" u="none" dirty="0">
                          <a:solidFill>
                            <a:schemeClr val="bg1"/>
                          </a:solidFill>
                        </a:rPr>
                        <a:t>: e-</a:t>
                      </a:r>
                      <a:r>
                        <a:rPr lang="en-US" sz="3000" u="none" dirty="0" err="1">
                          <a:solidFill>
                            <a:schemeClr val="bg1"/>
                          </a:solidFill>
                        </a:rPr>
                        <a:t>taf</a:t>
                      </a:r>
                      <a:r>
                        <a:rPr lang="en-US" sz="3000" u="none" dirty="0">
                          <a:solidFill>
                            <a:schemeClr val="bg1"/>
                          </a:solidFill>
                        </a:rPr>
                        <a:t>-</a:t>
                      </a:r>
                      <a:r>
                        <a:rPr lang="en-US" sz="3000" u="none" dirty="0" err="1">
                          <a:solidFill>
                            <a:schemeClr val="bg1"/>
                          </a:solidFill>
                        </a:rPr>
                        <a:t>tonf</a:t>
                      </a:r>
                      <a:r>
                        <a:rPr lang="en-US" sz="3000" u="none" dirty="0">
                          <a:solidFill>
                            <a:schemeClr val="bg1"/>
                          </a:solidFill>
                        </a:rPr>
                        <a:t> </a:t>
                      </a:r>
                      <a:r>
                        <a:rPr lang="en-US" sz="3000" u="none" dirty="0" err="1">
                          <a:solidFill>
                            <a:schemeClr val="bg1"/>
                          </a:solidFill>
                        </a:rPr>
                        <a:t>evol</a:t>
                      </a:r>
                      <a:r>
                        <a:rPr lang="en-US" sz="3000" u="none" dirty="0">
                          <a:solidFill>
                            <a:schemeClr val="bg1"/>
                          </a:solidFill>
                        </a:rPr>
                        <a:t> </a:t>
                      </a:r>
                      <a:r>
                        <a:rPr lang="en-US" sz="3000" u="none" dirty="0" err="1">
                          <a:solidFill>
                            <a:schemeClr val="bg1"/>
                          </a:solidFill>
                        </a:rPr>
                        <a:t>khen</a:t>
                      </a:r>
                      <a:r>
                        <a:rPr lang="en-US" sz="3000" u="none" dirty="0">
                          <a:solidFill>
                            <a:schemeClr val="bg1"/>
                          </a:solidFill>
                        </a:rPr>
                        <a:t> nee-</a:t>
                      </a:r>
                      <a:r>
                        <a:rPr lang="en-US" sz="3000" u="none" dirty="0" err="1">
                          <a:solidFill>
                            <a:schemeClr val="bg1"/>
                          </a:solidFill>
                        </a:rPr>
                        <a:t>ethmo</a:t>
                      </a:r>
                      <a:r>
                        <a:rPr lang="en-US" sz="3000" u="none" dirty="0">
                          <a:solidFill>
                            <a:schemeClr val="bg1"/>
                          </a:solidFill>
                        </a:rPr>
                        <a:t>-</a:t>
                      </a:r>
                      <a:r>
                        <a:rPr lang="en-US" sz="3000" u="none" dirty="0" err="1">
                          <a:solidFill>
                            <a:schemeClr val="bg1"/>
                          </a:solidFill>
                        </a:rPr>
                        <a:t>oot</a:t>
                      </a:r>
                      <a:r>
                        <a:rPr lang="en-US" sz="3000" u="none" baseline="0" dirty="0">
                          <a:solidFill>
                            <a:schemeClr val="bg1"/>
                          </a:solidFill>
                        </a:rPr>
                        <a:t> :</a:t>
                      </a:r>
                      <a:r>
                        <a:rPr lang="en-US" sz="3000" u="none" dirty="0">
                          <a:solidFill>
                            <a:schemeClr val="bg1"/>
                          </a:solidFill>
                        </a:rPr>
                        <a:t> </a:t>
                      </a:r>
                      <a:r>
                        <a:rPr lang="en-US" sz="3000" u="none" dirty="0" err="1">
                          <a:solidFill>
                            <a:schemeClr val="bg1"/>
                          </a:solidFill>
                        </a:rPr>
                        <a:t>sha-entef</a:t>
                      </a:r>
                      <a:r>
                        <a:rPr lang="en-US" sz="3000" u="none" dirty="0">
                          <a:solidFill>
                            <a:schemeClr val="bg1"/>
                          </a:solidFill>
                        </a:rPr>
                        <a:t> </a:t>
                      </a:r>
                      <a:r>
                        <a:rPr lang="en-US" sz="3000" u="none" dirty="0" err="1">
                          <a:solidFill>
                            <a:schemeClr val="bg1"/>
                          </a:solidFill>
                        </a:rPr>
                        <a:t>soty</a:t>
                      </a:r>
                      <a:r>
                        <a:rPr lang="en-US" sz="3000" u="none" dirty="0">
                          <a:solidFill>
                            <a:schemeClr val="bg1"/>
                          </a:solidFill>
                        </a:rPr>
                        <a:t> </a:t>
                      </a:r>
                      <a:r>
                        <a:rPr lang="en-US" sz="3000" u="none" dirty="0" err="1">
                          <a:solidFill>
                            <a:schemeClr val="bg1"/>
                          </a:solidFill>
                        </a:rPr>
                        <a:t>emmon</a:t>
                      </a:r>
                      <a:r>
                        <a:rPr lang="en-US" sz="3000" u="none" baseline="0" dirty="0">
                          <a:solidFill>
                            <a:schemeClr val="bg1"/>
                          </a:solidFill>
                        </a:rPr>
                        <a:t> :</a:t>
                      </a:r>
                      <a:r>
                        <a:rPr lang="en-US" sz="3000" u="none" dirty="0">
                          <a:solidFill>
                            <a:schemeClr val="bg1"/>
                          </a:solidFill>
                        </a:rPr>
                        <a:t> </a:t>
                      </a:r>
                      <a:r>
                        <a:rPr lang="en-US" sz="3000" u="none" dirty="0" err="1">
                          <a:solidFill>
                            <a:schemeClr val="bg1"/>
                          </a:solidFill>
                        </a:rPr>
                        <a:t>evol-khen</a:t>
                      </a:r>
                      <a:r>
                        <a:rPr lang="en-US" sz="3000" u="none" dirty="0">
                          <a:solidFill>
                            <a:schemeClr val="bg1"/>
                          </a:solidFill>
                        </a:rPr>
                        <a:t> </a:t>
                      </a:r>
                      <a:r>
                        <a:rPr lang="en-US" sz="3000" u="none" dirty="0" err="1">
                          <a:solidFill>
                            <a:schemeClr val="bg1"/>
                          </a:solidFill>
                        </a:rPr>
                        <a:t>nennovi</a:t>
                      </a:r>
                      <a:r>
                        <a:rPr lang="en-US" sz="3000" u="none" dirty="0">
                          <a:solidFill>
                            <a:schemeClr val="bg1"/>
                          </a:solidFill>
                        </a:rPr>
                        <a:t>. </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تيف اناسطاسيس : ايطاف طونف ايفول خين ني اثموؤت : شا انتيف سوتي اممون : ايفول خين نين نوفى</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لقيامته، لما قام من بين الأموات، حتى خلصنا، من 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96686048"/>
      </p:ext>
    </p:extLst>
  </p:cSld>
  <p:clrMapOvr>
    <a:masterClrMapping/>
  </p:clrMapOvr>
</p:sld>
</file>

<file path=ppt/slides/slide10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3894582023"/>
              </p:ext>
            </p:extLst>
          </p:nvPr>
        </p:nvGraphicFramePr>
        <p:xfrm>
          <a:off x="390788" y="332656"/>
          <a:ext cx="8429684" cy="539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Moreover He was placed in the tomb, according to the prophetic voices, on the third day, Christ rose from the dead.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900" dirty="0" err="1">
                          <a:latin typeface="+mj-lt"/>
                          <a:cs typeface="Arial" panose="020B0604020202020204" pitchFamily="34" charset="0"/>
                        </a:rPr>
                        <a:t>Lebon</a:t>
                      </a:r>
                      <a:r>
                        <a:rPr lang="en-CA" sz="2900" dirty="0">
                          <a:latin typeface="+mj-lt"/>
                          <a:cs typeface="Arial" panose="020B0604020202020204" pitchFamily="34" charset="0"/>
                        </a:rPr>
                        <a:t> </a:t>
                      </a:r>
                      <a:r>
                        <a:rPr lang="en-CA" sz="2900" dirty="0" err="1">
                          <a:latin typeface="+mj-lt"/>
                          <a:cs typeface="Arial" panose="020B0604020202020204" pitchFamily="34" charset="0"/>
                        </a:rPr>
                        <a:t>av-qav</a:t>
                      </a:r>
                      <a:r>
                        <a:rPr lang="en-CA" sz="2900" dirty="0">
                          <a:latin typeface="+mj-lt"/>
                          <a:cs typeface="Arial" panose="020B0604020202020204" pitchFamily="34" charset="0"/>
                        </a:rPr>
                        <a:t> </a:t>
                      </a:r>
                      <a:r>
                        <a:rPr lang="en-CA" sz="2900" err="1">
                          <a:latin typeface="+mj-lt"/>
                          <a:cs typeface="Arial" panose="020B0604020202020204" pitchFamily="34" charset="0"/>
                        </a:rPr>
                        <a:t>khen</a:t>
                      </a:r>
                      <a:r>
                        <a:rPr lang="en-CA" sz="2900">
                          <a:latin typeface="+mj-lt"/>
                          <a:cs typeface="Arial" panose="020B0604020202020204" pitchFamily="34" charset="0"/>
                        </a:rPr>
                        <a:t> pi-emhav</a:t>
                      </a:r>
                      <a:r>
                        <a:rPr lang="en-CA" sz="2900" baseline="0">
                          <a:latin typeface="+mj-lt"/>
                          <a:cs typeface="Arial" panose="020B0604020202020204" pitchFamily="34" charset="0"/>
                        </a:rPr>
                        <a:t> :</a:t>
                      </a:r>
                      <a:r>
                        <a:rPr lang="en-CA" sz="2900">
                          <a:latin typeface="+mj-lt"/>
                          <a:cs typeface="Arial" panose="020B0604020202020204" pitchFamily="34" charset="0"/>
                        </a:rPr>
                        <a:t> </a:t>
                      </a:r>
                      <a:r>
                        <a:rPr lang="en-CA" sz="2900" dirty="0">
                          <a:latin typeface="+mj-lt"/>
                          <a:cs typeface="Arial" panose="020B0604020202020204" pitchFamily="34" charset="0"/>
                        </a:rPr>
                        <a:t>kata </a:t>
                      </a:r>
                      <a:r>
                        <a:rPr lang="en-CA" sz="2900" err="1">
                          <a:latin typeface="+mj-lt"/>
                          <a:cs typeface="Arial" panose="020B0604020202020204" pitchFamily="34" charset="0"/>
                        </a:rPr>
                        <a:t>ni-esmi</a:t>
                      </a:r>
                      <a:r>
                        <a:rPr lang="en-CA" sz="2900">
                          <a:latin typeface="+mj-lt"/>
                          <a:cs typeface="Arial" panose="020B0604020202020204" pitchFamily="34" charset="0"/>
                        </a:rPr>
                        <a:t> emeprofe-tikon</a:t>
                      </a:r>
                      <a:r>
                        <a:rPr lang="en-CA" sz="2900" baseline="0">
                          <a:latin typeface="+mj-lt"/>
                          <a:cs typeface="Arial" panose="020B0604020202020204" pitchFamily="34" charset="0"/>
                        </a:rPr>
                        <a:t> :</a:t>
                      </a:r>
                      <a:r>
                        <a:rPr lang="en-CA" sz="2900">
                          <a:latin typeface="+mj-lt"/>
                          <a:cs typeface="Arial" panose="020B0604020202020204" pitchFamily="34" charset="0"/>
                        </a:rPr>
                        <a:t> </a:t>
                      </a:r>
                      <a:r>
                        <a:rPr lang="en-CA" sz="2900" err="1">
                          <a:latin typeface="+mj-lt"/>
                          <a:cs typeface="Arial" panose="020B0604020202020204" pitchFamily="34" charset="0"/>
                        </a:rPr>
                        <a:t>khen</a:t>
                      </a:r>
                      <a:r>
                        <a:rPr lang="en-CA" sz="2900">
                          <a:latin typeface="+mj-lt"/>
                          <a:cs typeface="Arial" panose="020B0604020202020204" pitchFamily="34" charset="0"/>
                        </a:rPr>
                        <a:t> be</a:t>
                      </a:r>
                      <a:r>
                        <a:rPr lang="en-CA" sz="2900" baseline="0">
                          <a:latin typeface="+mj-lt"/>
                          <a:cs typeface="Arial" panose="020B0604020202020204" pitchFamily="34" charset="0"/>
                        </a:rPr>
                        <a:t> </a:t>
                      </a:r>
                      <a:r>
                        <a:rPr lang="en-CA" sz="2900">
                          <a:latin typeface="+mj-lt"/>
                          <a:cs typeface="Arial" panose="020B0604020202020204" pitchFamily="34" charset="0"/>
                        </a:rPr>
                        <a:t>mah shomte</a:t>
                      </a:r>
                      <a:r>
                        <a:rPr lang="en-CA" sz="2900" baseline="0">
                          <a:latin typeface="+mj-lt"/>
                          <a:cs typeface="Arial" panose="020B0604020202020204" pitchFamily="34" charset="0"/>
                        </a:rPr>
                        <a:t> </a:t>
                      </a:r>
                      <a:r>
                        <a:rPr lang="en-CA" sz="2900">
                          <a:latin typeface="+mj-lt"/>
                          <a:cs typeface="Arial" panose="020B0604020202020204" pitchFamily="34" charset="0"/>
                        </a:rPr>
                        <a:t>en-eho-oo</a:t>
                      </a:r>
                      <a:r>
                        <a:rPr lang="en-CA" sz="2900" baseline="0">
                          <a:latin typeface="+mj-lt"/>
                          <a:cs typeface="Arial" panose="020B0604020202020204" pitchFamily="34" charset="0"/>
                        </a:rPr>
                        <a:t> :</a:t>
                      </a:r>
                      <a:r>
                        <a:rPr lang="en-CA" sz="2900">
                          <a:latin typeface="+mj-lt"/>
                          <a:cs typeface="Arial" panose="020B0604020202020204" pitchFamily="34" charset="0"/>
                        </a:rPr>
                        <a:t> Pikhrestos </a:t>
                      </a:r>
                      <a:r>
                        <a:rPr lang="en-CA" sz="2900" dirty="0" err="1">
                          <a:latin typeface="+mj-lt"/>
                          <a:cs typeface="Arial" panose="020B0604020202020204" pitchFamily="34" charset="0"/>
                        </a:rPr>
                        <a:t>anisti</a:t>
                      </a:r>
                      <a:r>
                        <a:rPr lang="en-CA" sz="2900" dirty="0">
                          <a:latin typeface="+mj-lt"/>
                          <a:cs typeface="Arial" panose="020B0604020202020204" pitchFamily="34" charset="0"/>
                        </a:rPr>
                        <a:t> </a:t>
                      </a:r>
                      <a:r>
                        <a:rPr lang="en-CA" sz="2900" dirty="0" err="1">
                          <a:latin typeface="+mj-lt"/>
                          <a:cs typeface="Arial" panose="020B0604020202020204" pitchFamily="34" charset="0"/>
                        </a:rPr>
                        <a:t>ek-nekron</a:t>
                      </a:r>
                      <a:r>
                        <a:rPr lang="en-CA" sz="2900" dirty="0">
                          <a:latin typeface="+mj-lt"/>
                          <a:cs typeface="Arial" panose="020B0604020202020204" pitchFamily="34" charset="0"/>
                        </a:rPr>
                        <a:t>.</a:t>
                      </a:r>
                      <a:endParaRPr lang="en-CA" sz="29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a:t>ليبون افكاف خين بي امهاف : كاطا ني اسمي امبروفيتيكون : خين بي ماه شومت ان ايهوؤ : بخرستوس آنيستي اكنكرون</a:t>
                      </a:r>
                      <a:endParaRPr lang="ar-AE" sz="29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i="0" kern="1200" dirty="0">
                          <a:solidFill>
                            <a:srgbClr val="FFFF99"/>
                          </a:solidFill>
                          <a:latin typeface="+mn-lt"/>
                          <a:ea typeface="+mn-ea"/>
                          <a:cs typeface="+mn-cs"/>
                        </a:rPr>
                        <a:t>وأيضا وُضع في القبر، حسب الأصوات النبوية، وفي اليوم الثالث، المسيح قام من الأموات.</a:t>
                      </a:r>
                      <a:endParaRPr lang="en-CA" sz="29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2560000770"/>
      </p:ext>
    </p:extLst>
  </p:cSld>
  <p:clrMapOvr>
    <a:masterClrMapping/>
  </p:clrMapOvr>
</p:sld>
</file>

<file path=ppt/slides/slide10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236625987"/>
              </p:ext>
            </p:extLst>
          </p:nvPr>
        </p:nvGraphicFramePr>
        <p:xfrm>
          <a:off x="390788" y="798552"/>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Hail to Michael, the great archangel, the announcer of salvation, of the Resurrection.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Mikhaeel : pi nishty en arshi angelos : pi ekriman en ougai : ente ti anastasis.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شيرى ميخائيل : بى نيشتى ان أرشى آنجيلوس : بى اكريمان ان اوجاى انتى تى اناسطاسيس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السلام لميخائيل، رئيس الملائكة العظيم، المُنادي بالخلاص، الذي للقيامة.</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 .</a:t>
            </a:r>
          </a:p>
        </p:txBody>
      </p:sp>
      <p:sp>
        <p:nvSpPr>
          <p:cNvPr id="5" name="Rectangle 4"/>
          <p:cNvSpPr/>
          <p:nvPr/>
        </p:nvSpPr>
        <p:spPr>
          <a:xfrm>
            <a:off x="2662696" y="188640"/>
            <a:ext cx="3818673"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In The Holy 50 Days</a:t>
            </a:r>
          </a:p>
        </p:txBody>
      </p:sp>
    </p:spTree>
    <p:extLst>
      <p:ext uri="{BB962C8B-B14F-4D97-AF65-F5344CB8AC3E}">
        <p14:creationId xmlns:p14="http://schemas.microsoft.com/office/powerpoint/2010/main" xmlns="" val="3413659297"/>
      </p:ext>
    </p:extLst>
  </p:cSld>
  <p:clrMapOvr>
    <a:masterClrMapping/>
  </p:clrMapOvr>
</p:sld>
</file>

<file path=ppt/slides/slide10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24329733"/>
              </p:ext>
            </p:extLst>
          </p:nvPr>
        </p:nvGraphicFramePr>
        <p:xfrm>
          <a:off x="390788" y="69269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God, has risen from the dead, and ascended into the heavens, and is seated at the right hand of His Father.</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t>A Pikhrestos Pennouti, tonf evol khen ni-ethmo-oot, owoh afshenaf e-epshoi enifee-owee, af-hemsi sa-owee-naam empif-yout. </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 بخرستوس بيننوتى : تونف ايفول خين نى اثموؤت : أووه أفشيناف اى ابشوى اى نيفيؤوى : آف هيمسي سا أووى نام امبيفيوت</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المسيح إلهنا، قام من بين الأموات، وصعد إلى السموات، وجلس عن يمين أبيه.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p:cNvSpPr/>
          <p:nvPr/>
        </p:nvSpPr>
        <p:spPr>
          <a:xfrm>
            <a:off x="640636" y="188640"/>
            <a:ext cx="7862793"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Ascension Feast </a:t>
            </a:r>
            <a:endParaRPr lang="en-CA" sz="3000" b="1" u="sng">
              <a:solidFill>
                <a:srgbClr val="FFFF00"/>
              </a:solidFill>
            </a:endParaRPr>
          </a:p>
        </p:txBody>
      </p:sp>
    </p:spTree>
    <p:extLst>
      <p:ext uri="{BB962C8B-B14F-4D97-AF65-F5344CB8AC3E}">
        <p14:creationId xmlns:p14="http://schemas.microsoft.com/office/powerpoint/2010/main" xmlns="" val="2762955110"/>
      </p:ext>
    </p:extLst>
  </p:cSld>
  <p:clrMapOvr>
    <a:masterClrMapping/>
  </p:clrMapOvr>
</p:sld>
</file>

<file path=ppt/slides/slide10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2367935994"/>
              </p:ext>
            </p:extLst>
          </p:nvPr>
        </p:nvGraphicFramePr>
        <p:xfrm>
          <a:off x="390788" y="33265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Hail to His Ascension, in which He ascended into the heavens, in glory and honor, He is seated at the right hand of His Father.</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tef-analeem-ebsees, etaf-shenaf epshoi e-nifee-owee, khen oo-o-oo nem oo-taio, af-hemsi sa-owee-naam empif-yout.</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شيرى تيف أناليم إبسيس إيطاف شيناف إإبشوى إينيفيؤوى خين اوأو نيم أو طايو أفهيمسى صا أوى نام إم بيف يوت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السلام لصعوده، لما صعد إلى السموات، بمجد وإكرام، جلس عن يمين أبيه.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00410331"/>
      </p:ext>
    </p:extLst>
  </p:cSld>
  <p:clrMapOvr>
    <a:masterClrMapping/>
  </p:clrMapOvr>
</p:sld>
</file>

<file path=ppt/slides/slide10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256747734"/>
              </p:ext>
            </p:extLst>
          </p:nvPr>
        </p:nvGraphicFramePr>
        <p:xfrm>
          <a:off x="390788" y="332656"/>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He ascended into the heaven, of heavens towards the East, that He may send us the Paraclete, the Spirit of Truth.</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Afshenaf e-epshoy e-etfe ente etfe sani ma enshai hina entef ou-orb nan empi Pandokrator Pi Epnevma ente ti methmi</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أفشيناف إإبشوى إإتفى إنتي إتفى صاني ما إنشاى هينا إنتيف أوأورب نان إمبى باراكليتون بى إبنفما إنتى تى مثيمى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صعد إلى سماء السموات، ناحية المشارق، لكي يرسل لنا البارقليط، روح الحق.</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2451032510"/>
      </p:ext>
    </p:extLst>
  </p:cSld>
  <p:clrMapOvr>
    <a:masterClrMapping/>
  </p:clrMapOvr>
</p:sld>
</file>

<file path=ppt/slides/slide10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1290420"/>
              </p:ext>
            </p:extLst>
          </p:nvPr>
        </p:nvGraphicFramePr>
        <p:xfrm>
          <a:off x="390788" y="69269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Christ our God, has risen from the dead, and ascended into the heavens, and sent us the Paraclete.</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a:solidFill>
                            <a:schemeClr val="bg1"/>
                          </a:solidFill>
                        </a:rPr>
                        <a:t>A Pikhristos pennoty : tonf evol khen ni ethmo-out :afshenaf e-epshoy e-nifi owi : af ou-orb nan empi Parakliton</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آبخرستوس بينوتى طونف إيفول خين نى إثموؤت أووه أفشيناف إإبشوى إي نيفيؤوى أفؤأورب ناى إمبى باركليتون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المسيح إلهنا، قام من بين الأموات، وصعد إلى السموات، وأرسل لنا البارقليط.</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p:cNvSpPr/>
          <p:nvPr/>
        </p:nvSpPr>
        <p:spPr>
          <a:xfrm>
            <a:off x="640636" y="188640"/>
            <a:ext cx="7862793"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Pentecost Feast </a:t>
            </a:r>
            <a:endParaRPr lang="en-CA" sz="3000" b="1" u="sng">
              <a:solidFill>
                <a:srgbClr val="FFFF00"/>
              </a:solidFill>
            </a:endParaRPr>
          </a:p>
        </p:txBody>
      </p:sp>
    </p:spTree>
    <p:extLst>
      <p:ext uri="{BB962C8B-B14F-4D97-AF65-F5344CB8AC3E}">
        <p14:creationId xmlns:p14="http://schemas.microsoft.com/office/powerpoint/2010/main" xmlns="" val="297839521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59255395"/>
              </p:ext>
            </p:extLst>
          </p:nvPr>
        </p:nvGraphicFramePr>
        <p:xfrm>
          <a:off x="357188" y="620688"/>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a:solidFill>
                            <a:srgbClr val="FFFF99"/>
                          </a:solidFill>
                          <a:latin typeface="+mn-lt"/>
                          <a:ea typeface="+mn-ea"/>
                          <a:cs typeface="+mn-cs"/>
                        </a:rPr>
                        <a:t>May their Holy blessings be with us. Amen. Glory to You, O Lord. Lord have mercy. Lord have mercy. Lord, bless us. Lord, repose them. Amen.</a:t>
                      </a:r>
                      <a:endParaRPr lang="fi-FI" sz="27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Erebo esmo ethouwab shopi neman amen. Zoxasi kerye Kerye eleyson Kerye eleyson Kerye evlogison Kerye anapavson Amen.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 إريبو إسمو إثؤواب شوبي نيمان آمين ذوكساسي كيريي كيريي إليسون كيريي إليسون كيريي إفلوجيسون كيريي آنابافصون آمين.</a:t>
                      </a:r>
                      <a:endParaRPr lang="en-CA" sz="28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بركتهم المقدسة فلتكن معنا</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آمين المجد لك يا رب يا رب ارحم يا رب ارحم يا رب باركنا يا رب</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نيحهم آمين</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142076825"/>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“May their Holy blessings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14860641"/>
      </p:ext>
    </p:extLst>
  </p:cSld>
  <p:clrMapOvr>
    <a:masterClrMapping/>
  </p:clrMapOvr>
</p:sld>
</file>

<file path=ppt/slides/slide10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1765169313"/>
              </p:ext>
            </p:extLst>
          </p:nvPr>
        </p:nvGraphicFramePr>
        <p:xfrm>
          <a:off x="390788" y="332656"/>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Hail to His Ascension, in which He ascended into the heavens, and sent the Paraclete, the Spirit of Truth.</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tef analimpsis etaf shenaf </a:t>
                      </a:r>
                      <a:r>
                        <a:rPr lang="en-US" sz="2800" u="none">
                          <a:solidFill>
                            <a:schemeClr val="bg1"/>
                          </a:solidFill>
                        </a:rPr>
                        <a:t>e-epshoy e-nifi owi : af ou-orb nan empi Parakliton : Pi Epnevma ente ti methmi</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شيرى تيف أنا ليم إبسيس إيطاف شيناف إإبشوى إينيفيؤوى أفؤأورب نان إمباراكليتون بى إبنفما إنتى تى مثمى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السلام لصعوده، لما صعد إلى السموات، وأرسل لنا البارقليط، روح الحق.</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07067500"/>
      </p:ext>
    </p:extLst>
  </p:cSld>
  <p:clrMapOvr>
    <a:masterClrMapping/>
  </p:clrMapOvr>
</p:sld>
</file>

<file path=ppt/slides/slide10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1026283729"/>
              </p:ext>
            </p:extLst>
          </p:nvPr>
        </p:nvGraphicFramePr>
        <p:xfrm>
          <a:off x="390788" y="332656"/>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The Spirit of Comfort, came down from heaven, resting upon each one, and they spoke in many tongues.</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Pi Epnevma emparakliton : etaf ei epeseet evol khen etfe : aforsh ejen efouai : avsaji khen han meesh enlas.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بى إبنيفما أمباراكليتون إيتاف إي إبيسيت إيفول خين إتفي أف فورش إيجين إفؤواى آفساجى خين هان ميش إنلاس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الروح المعزي، لما نزل من السماء، إنبسط على كل واحد، فنطقوا بأسنة كثيرة.</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156923882"/>
      </p:ext>
    </p:extLst>
  </p:cSld>
  <p:clrMapOvr>
    <a:masterClrMapping/>
  </p:clrMapOvr>
</p:sld>
</file>

<file path=ppt/slides/slide10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4244261196"/>
              </p:ext>
            </p:extLst>
          </p:nvPr>
        </p:nvGraphicFramePr>
        <p:xfrm>
          <a:off x="390788" y="188640"/>
          <a:ext cx="8429684" cy="5852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Jesus Christ the same yesterday, today and forever, in one hypostasis, we worship and glorify Him.</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700" b="1" i="0" u="none" strike="noStrike" kern="1200" cap="none" spc="0" normalizeH="0" baseline="0" noProof="0">
                          <a:ln>
                            <a:noFill/>
                          </a:ln>
                          <a:solidFill>
                            <a:schemeClr val="bg1"/>
                          </a:solidFill>
                          <a:effectLst/>
                          <a:uLnTx/>
                          <a:uFillTx/>
                          <a:latin typeface="+mn-lt"/>
                          <a:ea typeface="+mn-ea"/>
                          <a:cs typeface="+mn-cs"/>
                        </a:rPr>
                        <a:t>Eisos Pikhristos ensaf nem fou-ou enthof enthof pe nem sha eneh khen ou hypostasis en ou-out ten ou-osht emmof ten ti ou-ounaf</a:t>
                      </a:r>
                      <a:endParaRPr kumimoji="0" lang="en-CA" sz="27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ايسوس بخرستوس انساف نيم فوؤ انثوف انثوف بى نيم شا اينيه خين او هيبوستاسيس ان اوؤت تين أوؤشت امموف تين تى اوؤناف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يسوع المسيح هو هو أمس واليوم وإلي الأبد باقنوم واحد نسجد له ونمجده.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21696315"/>
      </p:ext>
    </p:extLst>
  </p:cSld>
  <p:clrMapOvr>
    <a:masterClrMapping/>
  </p:clrMapOvr>
</p:sld>
</file>

<file path=ppt/slides/slide10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90818881"/>
              </p:ext>
            </p:extLst>
          </p:nvPr>
        </p:nvGraphicFramePr>
        <p:xfrm>
          <a:off x="357188" y="192024"/>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5054477"/>
      </p:ext>
    </p:extLst>
  </p:cSld>
  <p:clrMapOvr>
    <a:masterClrMapping/>
  </p:clrMapOvr>
</p:sld>
</file>

<file path=ppt/slides/slide10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82567663"/>
      </p:ext>
    </p:extLst>
  </p:cSld>
  <p:clrMapOvr>
    <a:masterClrMapping/>
  </p:clrMapOvr>
</p:sld>
</file>

<file path=ppt/slides/slide10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72898169"/>
      </p:ext>
    </p:extLst>
  </p:cSld>
  <p:clrMapOvr>
    <a:masterClrMapping/>
  </p:clrMapOvr>
</p:sld>
</file>

<file path=ppt/slides/slide10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Entef esmo eron teeren : entef tovo ennen heet : entef talcho enni shoni : ente nen epseeshi nem nen soma.</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179512" y="6021288"/>
            <a:ext cx="2088232" cy="65368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Nativity</a:t>
            </a:r>
          </a:p>
        </p:txBody>
      </p:sp>
      <p:sp>
        <p:nvSpPr>
          <p:cNvPr id="4" name="Rounded Rectangle 3">
            <a:hlinkClick r:id="rId3" action="ppaction://hlinksldjump"/>
          </p:cNvPr>
          <p:cNvSpPr/>
          <p:nvPr/>
        </p:nvSpPr>
        <p:spPr>
          <a:xfrm>
            <a:off x="2435763" y="6021288"/>
            <a:ext cx="2088232" cy="65368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Theophany</a:t>
            </a:r>
          </a:p>
        </p:txBody>
      </p:sp>
      <p:sp>
        <p:nvSpPr>
          <p:cNvPr id="6" name="Rounded Rectangle 5">
            <a:hlinkClick r:id="rId4" action="ppaction://hlinksldjump"/>
          </p:cNvPr>
          <p:cNvSpPr/>
          <p:nvPr/>
        </p:nvSpPr>
        <p:spPr>
          <a:xfrm>
            <a:off x="4692014" y="6021288"/>
            <a:ext cx="2088232" cy="65368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Holy 50 days and Sundays</a:t>
            </a:r>
          </a:p>
        </p:txBody>
      </p:sp>
      <p:sp>
        <p:nvSpPr>
          <p:cNvPr id="7" name="Rounded Rectangle 6">
            <a:hlinkClick r:id="rId5" action="ppaction://hlinksldjump"/>
          </p:cNvPr>
          <p:cNvSpPr/>
          <p:nvPr/>
        </p:nvSpPr>
        <p:spPr>
          <a:xfrm>
            <a:off x="6948264" y="6021288"/>
            <a:ext cx="2088232" cy="65368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Other feasts/non Sundays</a:t>
            </a:r>
          </a:p>
        </p:txBody>
      </p:sp>
    </p:spTree>
    <p:extLst>
      <p:ext uri="{BB962C8B-B14F-4D97-AF65-F5344CB8AC3E}">
        <p14:creationId xmlns:p14="http://schemas.microsoft.com/office/powerpoint/2010/main" xmlns="" val="593385455"/>
      </p:ext>
    </p:extLst>
  </p:cSld>
  <p:clrMapOvr>
    <a:masterClrMapping/>
  </p:clrMapOvr>
</p:sld>
</file>

<file path=ppt/slides/slide10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Entef esmo eron teeren : entef tovo ennen heet : entef talcho enni shoni : ente nen epseeshi nem nen soma.</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ounded Rectangle 6">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352896309"/>
      </p:ext>
    </p:extLst>
  </p:cSld>
  <p:clrMapOvr>
    <a:masterClrMapping/>
  </p:clrMapOvr>
</p:sld>
</file>

<file path=ppt/slides/slide10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come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Akei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dirty="0">
                          <a:solidFill>
                            <a:schemeClr val="bg1"/>
                          </a:solidFill>
                        </a:rPr>
                        <a:t>تين اوؤشت امموك اوبخرستوس نيم بيك يوت ان آغاثوس نيم بى ابنيفما اثؤواب </a:t>
                      </a:r>
                      <a:r>
                        <a:rPr lang="ar-AE" sz="2800" b="1" u="none">
                          <a:solidFill>
                            <a:schemeClr val="bg1"/>
                          </a:solidFill>
                        </a:rPr>
                        <a:t>جى </a:t>
                      </a:r>
                      <a:endParaRPr lang="en-US" sz="2800" b="1" u="none">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آك إى آكسوتى </a:t>
                      </a:r>
                      <a:r>
                        <a:rPr lang="ar-AE" sz="2800" b="1" u="none" dirty="0">
                          <a:solidFill>
                            <a:schemeClr val="bg1"/>
                          </a:solidFill>
                        </a:rPr>
                        <a:t>اممون ناى نان</a:t>
                      </a:r>
                      <a:endParaRPr lang="en-CA" sz="28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r>
                        <a:rPr lang="en-US" sz="3300" b="1" u="none" dirty="0">
                          <a:solidFill>
                            <a:srgbClr val="FFFF99"/>
                          </a:solidFill>
                        </a:rPr>
                        <a:t/>
                      </a:r>
                      <a:br>
                        <a:rPr lang="en-US" sz="3300" b="1" u="none" dirty="0">
                          <a:solidFill>
                            <a:srgbClr val="FFFF99"/>
                          </a:solidFill>
                        </a:rPr>
                      </a:br>
                      <a:r>
                        <a:rPr lang="ar-AE" sz="3300" b="1" u="none" dirty="0">
                          <a:solidFill>
                            <a:srgbClr val="FFFF99"/>
                          </a:solidFill>
                        </a:rPr>
                        <a:t>أيها </a:t>
                      </a:r>
                      <a:r>
                        <a:rPr lang="en-US" sz="3300" b="1" u="none" dirty="0">
                          <a:solidFill>
                            <a:srgbClr val="FFFF99"/>
                          </a:solidFill>
                        </a:rPr>
                        <a:t/>
                      </a:r>
                      <a:br>
                        <a:rPr lang="en-US" sz="3300" b="1" u="none" dirty="0">
                          <a:solidFill>
                            <a:srgbClr val="FFFF99"/>
                          </a:solidFill>
                        </a:rPr>
                      </a:br>
                      <a:r>
                        <a:rPr lang="ar-AE" sz="3300" b="1" u="none" dirty="0">
                          <a:solidFill>
                            <a:srgbClr val="FFFF99"/>
                          </a:solidFill>
                        </a:rPr>
                        <a:t>المسيح </a:t>
                      </a:r>
                      <a:r>
                        <a:rPr lang="en-US" sz="3300" b="1" u="none" dirty="0">
                          <a:solidFill>
                            <a:srgbClr val="FFFF99"/>
                          </a:solidFill>
                        </a:rPr>
                        <a:t/>
                      </a:r>
                      <a:br>
                        <a:rPr lang="en-US" sz="3300" b="1" u="none" dirty="0">
                          <a:solidFill>
                            <a:srgbClr val="FFFF99"/>
                          </a:solidFill>
                        </a:rPr>
                      </a:br>
                      <a:r>
                        <a:rPr lang="ar-AE" sz="3300" b="1" u="none" dirty="0">
                          <a:solidFill>
                            <a:srgbClr val="FFFF99"/>
                          </a:solidFill>
                        </a:rPr>
                        <a:t>مع أبيك الصالح والروح القدس </a:t>
                      </a:r>
                      <a:r>
                        <a:rPr lang="en-US" sz="3300" b="1" u="none" dirty="0">
                          <a:solidFill>
                            <a:srgbClr val="FFFF99"/>
                          </a:solidFill>
                        </a:rPr>
                        <a:t/>
                      </a:r>
                      <a:br>
                        <a:rPr lang="en-US" sz="3300" b="1" u="none" dirty="0">
                          <a:solidFill>
                            <a:srgbClr val="FFFF99"/>
                          </a:solidFill>
                        </a:rPr>
                      </a:br>
                      <a:r>
                        <a:rPr lang="ar-AE" sz="3300" b="1" u="none">
                          <a:solidFill>
                            <a:srgbClr val="FFFF99"/>
                          </a:solidFill>
                        </a:rPr>
                        <a:t>لأنك </a:t>
                      </a:r>
                      <a:endParaRPr lang="en-US" sz="33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أتيت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3031901996"/>
      </p:ext>
    </p:extLst>
  </p:cSld>
  <p:clrMapOvr>
    <a:masterClrMapping/>
  </p:clrMapOvr>
</p:sld>
</file>

<file path=ppt/slides/slide10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Av 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تين اوؤشت امموك اوبخرستوس نيم بيك يوت ان آغاثوس نيم بى ابنيفما اثؤواب جى آفماسك</a:t>
                      </a:r>
                      <a:r>
                        <a:rPr lang="en-US" sz="3200" b="1" dirty="0">
                          <a:solidFill>
                            <a:schemeClr val="bg1"/>
                          </a:solidFill>
                        </a:rPr>
                        <a:t> </a:t>
                      </a:r>
                      <a:r>
                        <a:rPr lang="ar-AE" sz="3200" b="1" dirty="0">
                          <a:solidFill>
                            <a:schemeClr val="bg1"/>
                          </a:solidFill>
                        </a:rPr>
                        <a:t>آكسوتى اممون ناى نان</a:t>
                      </a:r>
                      <a:endParaRPr lang="en-CA" sz="32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a:t>
                      </a:r>
                      <a:r>
                        <a:rPr lang="en-US" sz="3200" b="1" dirty="0">
                          <a:solidFill>
                            <a:srgbClr val="FFFF99"/>
                          </a:solidFill>
                        </a:rPr>
                        <a:t/>
                      </a:r>
                      <a:br>
                        <a:rPr lang="en-US" sz="3200" b="1" dirty="0">
                          <a:solidFill>
                            <a:srgbClr val="FFFF99"/>
                          </a:solidFill>
                        </a:rPr>
                      </a:br>
                      <a:r>
                        <a:rPr lang="ar-AE" sz="3200" b="1" dirty="0">
                          <a:solidFill>
                            <a:srgbClr val="FFFF99"/>
                          </a:solidFill>
                        </a:rPr>
                        <a:t>أيها </a:t>
                      </a:r>
                      <a:r>
                        <a:rPr lang="en-US" sz="3200" b="1" dirty="0">
                          <a:solidFill>
                            <a:srgbClr val="FFFF99"/>
                          </a:solidFill>
                        </a:rPr>
                        <a:t/>
                      </a:r>
                      <a:br>
                        <a:rPr lang="en-US" sz="3200" b="1" dirty="0">
                          <a:solidFill>
                            <a:srgbClr val="FFFF99"/>
                          </a:solidFill>
                        </a:rPr>
                      </a:br>
                      <a:r>
                        <a:rPr lang="ar-AE" sz="3200" b="1" dirty="0">
                          <a:solidFill>
                            <a:srgbClr val="FFFF99"/>
                          </a:solidFill>
                        </a:rPr>
                        <a:t>المسيح </a:t>
                      </a:r>
                      <a:r>
                        <a:rPr lang="en-US" sz="3200" b="1" dirty="0">
                          <a:solidFill>
                            <a:srgbClr val="FFFF99"/>
                          </a:solidFill>
                        </a:rPr>
                        <a:t/>
                      </a:r>
                      <a:br>
                        <a:rPr lang="en-US" sz="3200" b="1" dirty="0">
                          <a:solidFill>
                            <a:srgbClr val="FFFF99"/>
                          </a:solidFill>
                        </a:rPr>
                      </a:br>
                      <a:r>
                        <a:rPr lang="ar-AE" sz="3200" b="1" dirty="0">
                          <a:solidFill>
                            <a:srgbClr val="FFFF99"/>
                          </a:solidFill>
                        </a:rPr>
                        <a:t>مع أبيك الصالح والروح القدس </a:t>
                      </a:r>
                      <a:r>
                        <a:rPr lang="en-US" sz="3200" b="1" dirty="0">
                          <a:solidFill>
                            <a:srgbClr val="FFFF99"/>
                          </a:solidFill>
                        </a:rPr>
                        <a:t/>
                      </a:r>
                      <a:br>
                        <a:rPr lang="en-US" sz="3200" b="1" dirty="0">
                          <a:solidFill>
                            <a:srgbClr val="FFFF99"/>
                          </a:solidFill>
                        </a:rPr>
                      </a:br>
                      <a:r>
                        <a:rPr lang="ar-AE" sz="3200" b="1" dirty="0">
                          <a:solidFill>
                            <a:srgbClr val="FFFF99"/>
                          </a:solidFill>
                        </a:rPr>
                        <a:t>لأنك وُلدت</a:t>
                      </a:r>
                      <a:r>
                        <a:rPr lang="en-US" sz="3200" b="1" dirty="0">
                          <a:solidFill>
                            <a:srgbClr val="FFFF99"/>
                          </a:solidFill>
                        </a:rPr>
                        <a:t> </a:t>
                      </a:r>
                      <a:r>
                        <a:rPr lang="ar-AE" sz="3200" b="1" dirty="0">
                          <a:solidFill>
                            <a:srgbClr val="FFFF99"/>
                          </a:solidFill>
                        </a:rPr>
                        <a:t>وخلصتنا</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418795532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1" name="Rectangle 20">
            <a:hlinkClick r:id="rId2"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3" name="Rectangle 22">
            <a:hlinkClick r:id="rId3"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4"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5"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2709653055"/>
      </p:ext>
    </p:extLst>
  </p:cSld>
  <p:clrMapOvr>
    <a:masterClrMapping/>
  </p:clrMapOvr>
</p:sld>
</file>

<file path=ppt/slides/slide10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baptized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-chi oms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تين اوؤشت امموك اوبخرستوس نيم بيك يوت ان آغاثوس نيم بى ابنيفما اثؤواب جى اكتشى اومس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أيها المسيح مع أبيك الصالح والروح القدس لأنك اعتمدت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4031084552"/>
      </p:ext>
    </p:extLst>
  </p:cSld>
  <p:clrMapOvr>
    <a:masterClrMapping/>
  </p:clrMapOvr>
</p:sld>
</file>

<file path=ppt/slides/slide10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risen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aktonk</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طونك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أيها المسيح مع أبيك الصالح والروح القدس لأنك </a:t>
                      </a:r>
                      <a:r>
                        <a:rPr lang="ar-AE" sz="3000" dirty="0">
                          <a:solidFill>
                            <a:srgbClr val="FFFF99"/>
                          </a:solidFill>
                        </a:rPr>
                        <a:t>قمت </a:t>
                      </a:r>
                      <a:r>
                        <a:rPr lang="ar-AE" sz="3000" b="1" dirty="0">
                          <a:solidFill>
                            <a:srgbClr val="FFFF99"/>
                          </a:solidFill>
                        </a:rPr>
                        <a:t>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xmlns="" val="3541749812"/>
      </p:ext>
    </p:extLst>
  </p:cSld>
  <p:clrMapOvr>
    <a:masterClrMapping/>
  </p:clrMapOvr>
</p:sld>
</file>

<file path=ppt/slides/slide10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066887815"/>
              </p:ext>
            </p:extLst>
          </p:nvPr>
        </p:nvGraphicFramePr>
        <p:xfrm>
          <a:off x="357188" y="69269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We ask</a:t>
                      </a:r>
                      <a:r>
                        <a:rPr lang="en-US" sz="2700" b="1" i="0" kern="1200" baseline="0" dirty="0">
                          <a:solidFill>
                            <a:srgbClr val="FFFF99"/>
                          </a:solidFill>
                          <a:latin typeface="+mn-lt"/>
                          <a:ea typeface="+mn-ea"/>
                          <a:cs typeface="+mn-cs"/>
                        </a:rPr>
                        <a:t> You O Son of God: to keep the life of our patriarch: Pope Abba </a:t>
                      </a:r>
                      <a:r>
                        <a:rPr lang="en-US" sz="2700" b="1" i="0" kern="1200" baseline="0" dirty="0" err="1">
                          <a:solidFill>
                            <a:srgbClr val="FFFF99"/>
                          </a:solidFill>
                          <a:latin typeface="+mn-lt"/>
                          <a:ea typeface="+mn-ea"/>
                          <a:cs typeface="+mn-cs"/>
                        </a:rPr>
                        <a:t>Tawadros</a:t>
                      </a:r>
                      <a:r>
                        <a:rPr lang="en-US" sz="2700" b="1" i="0" kern="1200" baseline="0" dirty="0">
                          <a:solidFill>
                            <a:srgbClr val="FFFF99"/>
                          </a:solidFill>
                          <a:latin typeface="+mn-lt"/>
                          <a:ea typeface="+mn-ea"/>
                          <a:cs typeface="+mn-cs"/>
                        </a:rPr>
                        <a:t> the archpriest: confirm him on his throne</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Tentiho</a:t>
                      </a:r>
                      <a:r>
                        <a:rPr lang="en-US" sz="2800" baseline="0" dirty="0">
                          <a:solidFill>
                            <a:schemeClr val="bg1"/>
                          </a:solidFill>
                        </a:rPr>
                        <a:t> </a:t>
                      </a:r>
                      <a:r>
                        <a:rPr lang="en-US" sz="2800" baseline="0" dirty="0" err="1">
                          <a:solidFill>
                            <a:schemeClr val="bg1"/>
                          </a:solidFill>
                        </a:rPr>
                        <a:t>erok</a:t>
                      </a:r>
                      <a:r>
                        <a:rPr lang="en-US" sz="2800" baseline="0" dirty="0">
                          <a:solidFill>
                            <a:schemeClr val="bg1"/>
                          </a:solidFill>
                        </a:rPr>
                        <a:t> o </a:t>
                      </a:r>
                      <a:r>
                        <a:rPr lang="en-US" sz="2800" baseline="0" dirty="0" err="1">
                          <a:solidFill>
                            <a:schemeClr val="bg1"/>
                          </a:solidFill>
                        </a:rPr>
                        <a:t>eyos</a:t>
                      </a:r>
                      <a:r>
                        <a:rPr lang="en-US" sz="2800" baseline="0" dirty="0">
                          <a:solidFill>
                            <a:schemeClr val="bg1"/>
                          </a:solidFill>
                        </a:rPr>
                        <a:t> </a:t>
                      </a:r>
                      <a:r>
                        <a:rPr lang="en-US" sz="2800" baseline="0" dirty="0" err="1">
                          <a:solidFill>
                            <a:schemeClr val="bg1"/>
                          </a:solidFill>
                        </a:rPr>
                        <a:t>theos</a:t>
                      </a:r>
                      <a:r>
                        <a:rPr lang="en-US" sz="2800" baseline="0" dirty="0">
                          <a:solidFill>
                            <a:schemeClr val="bg1"/>
                          </a:solidFill>
                        </a:rPr>
                        <a:t> </a:t>
                      </a:r>
                      <a:r>
                        <a:rPr lang="en-US" sz="2800" baseline="0" dirty="0" err="1">
                          <a:solidFill>
                            <a:schemeClr val="bg1"/>
                          </a:solidFill>
                        </a:rPr>
                        <a:t>ethrek</a:t>
                      </a:r>
                      <a:r>
                        <a:rPr lang="en-US" sz="2800" baseline="0" dirty="0">
                          <a:solidFill>
                            <a:schemeClr val="bg1"/>
                          </a:solidFill>
                        </a:rPr>
                        <a:t> </a:t>
                      </a:r>
                      <a:r>
                        <a:rPr lang="en-US" sz="2800" baseline="0" dirty="0" err="1">
                          <a:solidFill>
                            <a:schemeClr val="bg1"/>
                          </a:solidFill>
                        </a:rPr>
                        <a:t>areh</a:t>
                      </a:r>
                      <a:r>
                        <a:rPr lang="en-US" sz="2800" baseline="0" dirty="0">
                          <a:solidFill>
                            <a:schemeClr val="bg1"/>
                          </a:solidFill>
                        </a:rPr>
                        <a:t> ep-</a:t>
                      </a:r>
                      <a:r>
                        <a:rPr lang="en-US" sz="2800" baseline="0" dirty="0" err="1">
                          <a:solidFill>
                            <a:schemeClr val="bg1"/>
                          </a:solidFill>
                        </a:rPr>
                        <a:t>onkh</a:t>
                      </a:r>
                      <a:r>
                        <a:rPr lang="en-US" sz="2800" baseline="0" dirty="0">
                          <a:solidFill>
                            <a:schemeClr val="bg1"/>
                          </a:solidFill>
                        </a:rPr>
                        <a:t> </a:t>
                      </a:r>
                      <a:r>
                        <a:rPr lang="en-US" sz="2800" baseline="0" dirty="0" err="1">
                          <a:solidFill>
                            <a:schemeClr val="bg1"/>
                          </a:solidFill>
                        </a:rPr>
                        <a:t>empen</a:t>
                      </a:r>
                      <a:r>
                        <a:rPr lang="en-US" sz="2800" baseline="0" dirty="0">
                          <a:solidFill>
                            <a:schemeClr val="bg1"/>
                          </a:solidFill>
                        </a:rPr>
                        <a:t> </a:t>
                      </a:r>
                      <a:r>
                        <a:rPr lang="en-US" sz="2800" baseline="0" dirty="0" err="1">
                          <a:solidFill>
                            <a:schemeClr val="bg1"/>
                          </a:solidFill>
                        </a:rPr>
                        <a:t>Patriarshees</a:t>
                      </a:r>
                      <a:r>
                        <a:rPr lang="en-US" sz="2800" baseline="0" dirty="0">
                          <a:solidFill>
                            <a:schemeClr val="bg1"/>
                          </a:solidFill>
                        </a:rPr>
                        <a:t> papa ava </a:t>
                      </a:r>
                      <a:r>
                        <a:rPr lang="en-US" sz="2800" baseline="0" dirty="0" err="1">
                          <a:solidFill>
                            <a:schemeClr val="bg1"/>
                          </a:solidFill>
                        </a:rPr>
                        <a:t>Tawadros</a:t>
                      </a:r>
                      <a:r>
                        <a:rPr lang="en-US" sz="2800" baseline="0" dirty="0">
                          <a:solidFill>
                            <a:schemeClr val="bg1"/>
                          </a:solidFill>
                        </a:rPr>
                        <a:t> pi </a:t>
                      </a:r>
                      <a:r>
                        <a:rPr lang="en-US" sz="2800" baseline="0" dirty="0" err="1">
                          <a:solidFill>
                            <a:schemeClr val="bg1"/>
                          </a:solidFill>
                        </a:rPr>
                        <a:t>archi</a:t>
                      </a:r>
                      <a:r>
                        <a:rPr lang="en-US" sz="2800" baseline="0" dirty="0">
                          <a:solidFill>
                            <a:schemeClr val="bg1"/>
                          </a:solidFill>
                        </a:rPr>
                        <a:t> </a:t>
                      </a:r>
                      <a:r>
                        <a:rPr lang="en-US" sz="2800" baseline="0" dirty="0" err="1">
                          <a:solidFill>
                            <a:schemeClr val="bg1"/>
                          </a:solidFill>
                        </a:rPr>
                        <a:t>erevs</a:t>
                      </a:r>
                      <a:r>
                        <a:rPr lang="en-US" sz="2800" baseline="0" dirty="0">
                          <a:solidFill>
                            <a:schemeClr val="bg1"/>
                          </a:solidFill>
                        </a:rPr>
                        <a:t> </a:t>
                      </a:r>
                      <a:r>
                        <a:rPr lang="en-US" sz="2800" baseline="0" dirty="0" err="1">
                          <a:solidFill>
                            <a:schemeClr val="bg1"/>
                          </a:solidFill>
                        </a:rPr>
                        <a:t>matagrof</a:t>
                      </a:r>
                      <a:r>
                        <a:rPr lang="en-US" sz="2800" baseline="0" dirty="0">
                          <a:solidFill>
                            <a:schemeClr val="bg1"/>
                          </a:solidFill>
                        </a:rPr>
                        <a:t> </a:t>
                      </a:r>
                      <a:r>
                        <a:rPr lang="en-US" sz="2800" baseline="0" dirty="0" err="1">
                          <a:solidFill>
                            <a:schemeClr val="bg1"/>
                          </a:solidFill>
                        </a:rPr>
                        <a:t>hejen</a:t>
                      </a:r>
                      <a:r>
                        <a:rPr lang="en-US" sz="2800" baseline="0" dirty="0">
                          <a:solidFill>
                            <a:schemeClr val="bg1"/>
                          </a:solidFill>
                        </a:rPr>
                        <a:t> </a:t>
                      </a:r>
                      <a:r>
                        <a:rPr lang="en-US" sz="2800" baseline="0" dirty="0" err="1">
                          <a:solidFill>
                            <a:schemeClr val="bg1"/>
                          </a:solidFill>
                        </a:rPr>
                        <a:t>pef</a:t>
                      </a:r>
                      <a:r>
                        <a:rPr lang="en-US" sz="2800" baseline="0" dirty="0">
                          <a:solidFill>
                            <a:schemeClr val="bg1"/>
                          </a:solidFill>
                        </a:rPr>
                        <a:t> </a:t>
                      </a:r>
                      <a:r>
                        <a:rPr lang="en-US" sz="2800" baseline="0" dirty="0" err="1">
                          <a:solidFill>
                            <a:schemeClr val="bg1"/>
                          </a:solidFill>
                        </a:rPr>
                        <a:t>ethronos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تين تيهو ايروك او ايوس ثيؤس: اثريك اريه اب اونخ امبين باتريارشيس : بابا افا تواضروس بي ارشي ارفس : ماتاجروف هيجين بيف اثرونوس.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نسألك يا ابن الله أن تحفظ حياة بطريركنا البابا أنبا تواضروس رئيس الكهنة ثبته علي كرسيه.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511345593"/>
              </p:ext>
            </p:extLst>
          </p:nvPr>
        </p:nvGraphicFramePr>
        <p:xfrm>
          <a:off x="107504" y="44624"/>
          <a:ext cx="8856984" cy="792088"/>
        </p:xfrm>
        <a:graphic>
          <a:graphicData uri="http://schemas.openxmlformats.org/drawingml/2006/table">
            <a:tbl>
              <a:tblPr firstRow="1" bandRow="1">
                <a:tableStyleId>{5C22544A-7EE6-4342-B048-85BDC9FD1C3A}</a:tableStyleId>
              </a:tblPr>
              <a:tblGrid>
                <a:gridCol w="88569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Verses of the Cymbals in the Presence</a:t>
                      </a:r>
                      <a:r>
                        <a:rPr lang="en-US" sz="3000" u="sng" baseline="0" dirty="0">
                          <a:solidFill>
                            <a:srgbClr val="FFFF00"/>
                          </a:solidFill>
                        </a:rPr>
                        <a:t> </a:t>
                      </a:r>
                      <a:r>
                        <a:rPr lang="en-US" sz="3000" u="sng" baseline="0">
                          <a:solidFill>
                            <a:srgbClr val="FFFF00"/>
                          </a:solidFill>
                        </a:rPr>
                        <a:t>of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44469979"/>
      </p:ext>
    </p:extLst>
  </p:cSld>
  <p:clrMapOvr>
    <a:masterClrMapping/>
  </p:clrMapOvr>
</p:sld>
</file>

<file path=ppt/slides/slide10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And his partner in</a:t>
                      </a:r>
                      <a:r>
                        <a:rPr lang="en-US" sz="2700" b="1" i="0" kern="1200" baseline="0" dirty="0">
                          <a:solidFill>
                            <a:srgbClr val="FFFF99"/>
                          </a:solidFill>
                          <a:latin typeface="+mn-lt"/>
                          <a:ea typeface="+mn-ea"/>
                          <a:cs typeface="+mn-cs"/>
                        </a:rPr>
                        <a:t> the liturgy: our holy and righteous father </a:t>
                      </a:r>
                      <a:r>
                        <a:rPr lang="en-US" sz="2700" b="1" i="0" kern="1200" baseline="0" err="1">
                          <a:solidFill>
                            <a:srgbClr val="FFFF99"/>
                          </a:solidFill>
                          <a:latin typeface="+mn-lt"/>
                          <a:ea typeface="+mn-ea"/>
                          <a:cs typeface="+mn-cs"/>
                        </a:rPr>
                        <a:t>abba</a:t>
                      </a:r>
                      <a:r>
                        <a:rPr lang="en-US" sz="2700" b="1" i="0" kern="1200" baseline="0">
                          <a:solidFill>
                            <a:srgbClr val="FFFF99"/>
                          </a:solidFill>
                          <a:latin typeface="+mn-lt"/>
                          <a:ea typeface="+mn-ea"/>
                          <a:cs typeface="+mn-cs"/>
                        </a:rPr>
                        <a:t> ... the </a:t>
                      </a:r>
                      <a:r>
                        <a:rPr lang="en-US" sz="2700" b="1" i="0" kern="1200" baseline="0" dirty="0">
                          <a:solidFill>
                            <a:srgbClr val="FFFF99"/>
                          </a:solidFill>
                          <a:latin typeface="+mn-lt"/>
                          <a:ea typeface="+mn-ea"/>
                          <a:cs typeface="+mn-cs"/>
                        </a:rPr>
                        <a:t>Bishop: confirm him on his throne</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Nem</a:t>
                      </a:r>
                      <a:r>
                        <a:rPr lang="en-US" sz="2800" dirty="0">
                          <a:solidFill>
                            <a:schemeClr val="bg1"/>
                          </a:solidFill>
                        </a:rPr>
                        <a:t> </a:t>
                      </a:r>
                      <a:r>
                        <a:rPr lang="en-US" sz="2800" dirty="0" err="1">
                          <a:solidFill>
                            <a:schemeClr val="bg1"/>
                          </a:solidFill>
                        </a:rPr>
                        <a:t>pef</a:t>
                      </a:r>
                      <a:r>
                        <a:rPr lang="en-US" sz="2800" dirty="0">
                          <a:solidFill>
                            <a:schemeClr val="bg1"/>
                          </a:solidFill>
                        </a:rPr>
                        <a:t> </a:t>
                      </a:r>
                      <a:r>
                        <a:rPr lang="en-US" sz="2800" dirty="0" err="1">
                          <a:solidFill>
                            <a:schemeClr val="bg1"/>
                          </a:solidFill>
                        </a:rPr>
                        <a:t>keshfeer</a:t>
                      </a:r>
                      <a:r>
                        <a:rPr lang="en-US" sz="2800" dirty="0">
                          <a:solidFill>
                            <a:schemeClr val="bg1"/>
                          </a:solidFill>
                        </a:rPr>
                        <a:t> </a:t>
                      </a:r>
                      <a:r>
                        <a:rPr lang="en-US" sz="2800" dirty="0" err="1">
                          <a:solidFill>
                            <a:schemeClr val="bg1"/>
                          </a:solidFill>
                        </a:rPr>
                        <a:t>en</a:t>
                      </a:r>
                      <a:r>
                        <a:rPr lang="en-US" sz="2800" dirty="0">
                          <a:solidFill>
                            <a:schemeClr val="bg1"/>
                          </a:solidFill>
                        </a:rPr>
                        <a:t> </a:t>
                      </a:r>
                      <a:r>
                        <a:rPr lang="en-US" sz="2800" dirty="0" err="1">
                          <a:solidFill>
                            <a:schemeClr val="bg1"/>
                          </a:solidFill>
                        </a:rPr>
                        <a:t>leetorghos</a:t>
                      </a:r>
                      <a:r>
                        <a:rPr lang="en-US" sz="2800" dirty="0">
                          <a:solidFill>
                            <a:schemeClr val="bg1"/>
                          </a:solidFill>
                        </a:rPr>
                        <a:t>:</a:t>
                      </a:r>
                      <a:r>
                        <a:rPr lang="en-US" sz="2800" baseline="0" dirty="0">
                          <a:solidFill>
                            <a:schemeClr val="bg1"/>
                          </a:solidFill>
                        </a:rPr>
                        <a:t> </a:t>
                      </a:r>
                      <a:r>
                        <a:rPr lang="en-US" sz="2800" baseline="0" dirty="0" err="1">
                          <a:solidFill>
                            <a:schemeClr val="bg1"/>
                          </a:solidFill>
                        </a:rPr>
                        <a:t>peniot</a:t>
                      </a:r>
                      <a:r>
                        <a:rPr lang="en-US" sz="2800" baseline="0" dirty="0">
                          <a:solidFill>
                            <a:schemeClr val="bg1"/>
                          </a:solidFill>
                        </a:rPr>
                        <a:t> </a:t>
                      </a:r>
                      <a:r>
                        <a:rPr lang="en-US" sz="2800" baseline="0" dirty="0" err="1">
                          <a:solidFill>
                            <a:schemeClr val="bg1"/>
                          </a:solidFill>
                        </a:rPr>
                        <a:t>ethouab</a:t>
                      </a:r>
                      <a:r>
                        <a:rPr lang="en-US" sz="2800" baseline="0" dirty="0">
                          <a:solidFill>
                            <a:schemeClr val="bg1"/>
                          </a:solidFill>
                        </a:rPr>
                        <a:t> </a:t>
                      </a:r>
                      <a:r>
                        <a:rPr lang="en-US" sz="2800" baseline="0" dirty="0" err="1">
                          <a:solidFill>
                            <a:schemeClr val="bg1"/>
                          </a:solidFill>
                        </a:rPr>
                        <a:t>en</a:t>
                      </a:r>
                      <a:r>
                        <a:rPr lang="en-US" sz="2800" baseline="0" dirty="0">
                          <a:solidFill>
                            <a:schemeClr val="bg1"/>
                          </a:solidFill>
                        </a:rPr>
                        <a:t> </a:t>
                      </a:r>
                      <a:r>
                        <a:rPr lang="en-US" sz="2800" baseline="0" dirty="0" err="1">
                          <a:solidFill>
                            <a:schemeClr val="bg1"/>
                          </a:solidFill>
                        </a:rPr>
                        <a:t>zeekeos</a:t>
                      </a:r>
                      <a:r>
                        <a:rPr lang="en-US" sz="2800" baseline="0" dirty="0">
                          <a:solidFill>
                            <a:schemeClr val="bg1"/>
                          </a:solidFill>
                        </a:rPr>
                        <a:t>: </a:t>
                      </a:r>
                      <a:r>
                        <a:rPr lang="en-US" sz="2800" baseline="0">
                          <a:solidFill>
                            <a:schemeClr val="bg1"/>
                          </a:solidFill>
                        </a:rPr>
                        <a:t>ava ... pi </a:t>
                      </a:r>
                      <a:r>
                        <a:rPr lang="en-US" sz="2800" baseline="0" dirty="0" err="1">
                          <a:solidFill>
                            <a:schemeClr val="bg1"/>
                          </a:solidFill>
                        </a:rPr>
                        <a:t>episkopos</a:t>
                      </a:r>
                      <a:r>
                        <a:rPr lang="en-US" sz="2800" baseline="0" dirty="0">
                          <a:solidFill>
                            <a:schemeClr val="bg1"/>
                          </a:solidFill>
                        </a:rPr>
                        <a:t> </a:t>
                      </a:r>
                      <a:r>
                        <a:rPr lang="en-US" sz="2800" baseline="0" dirty="0" err="1">
                          <a:solidFill>
                            <a:schemeClr val="bg1"/>
                          </a:solidFill>
                        </a:rPr>
                        <a:t>matagrof</a:t>
                      </a:r>
                      <a:r>
                        <a:rPr lang="en-US" sz="2800" baseline="0" dirty="0">
                          <a:solidFill>
                            <a:schemeClr val="bg1"/>
                          </a:solidFill>
                        </a:rPr>
                        <a:t> </a:t>
                      </a:r>
                      <a:r>
                        <a:rPr lang="en-US" sz="2800" baseline="0" dirty="0" err="1">
                          <a:solidFill>
                            <a:schemeClr val="bg1"/>
                          </a:solidFill>
                        </a:rPr>
                        <a:t>hejen</a:t>
                      </a:r>
                      <a:r>
                        <a:rPr lang="en-US" sz="2800" baseline="0" dirty="0">
                          <a:solidFill>
                            <a:schemeClr val="bg1"/>
                          </a:solidFill>
                        </a:rPr>
                        <a:t> </a:t>
                      </a:r>
                      <a:r>
                        <a:rPr lang="en-US" sz="2800" baseline="0" dirty="0" err="1">
                          <a:solidFill>
                            <a:schemeClr val="bg1"/>
                          </a:solidFill>
                        </a:rPr>
                        <a:t>pef</a:t>
                      </a:r>
                      <a:r>
                        <a:rPr lang="en-US" sz="2800" baseline="0" dirty="0">
                          <a:solidFill>
                            <a:schemeClr val="bg1"/>
                          </a:solidFill>
                        </a:rPr>
                        <a:t> </a:t>
                      </a:r>
                      <a:r>
                        <a:rPr lang="en-US" sz="2800" baseline="0" dirty="0" err="1">
                          <a:solidFill>
                            <a:schemeClr val="bg1"/>
                          </a:solidFill>
                        </a:rPr>
                        <a:t>ethronos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نيم بيف كي اشفير ان ليتورغوس : بينيوت اثواب ان ذيكيوس : </a:t>
                      </a:r>
                      <a:r>
                        <a:rPr lang="ar-AE" sz="2800" b="1">
                          <a:solidFill>
                            <a:schemeClr val="bg1"/>
                          </a:solidFill>
                        </a:rPr>
                        <a:t>افا ... </a:t>
                      </a:r>
                      <a:r>
                        <a:rPr lang="ar-AE" sz="2800" b="1" dirty="0">
                          <a:solidFill>
                            <a:schemeClr val="bg1"/>
                          </a:solidFill>
                        </a:rPr>
                        <a:t>بي ابيسكوبوس : ماتاجورف هيجين بيف اثرونوس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وشريكه في الخدمة الرسولية أبانا القديس البار </a:t>
                      </a:r>
                      <a:r>
                        <a:rPr lang="ar-AE" sz="3300">
                          <a:solidFill>
                            <a:srgbClr val="FFFF99"/>
                          </a:solidFill>
                        </a:rPr>
                        <a:t>أنبا ... الأسقف </a:t>
                      </a:r>
                      <a:r>
                        <a:rPr lang="ar-AE" sz="3300" dirty="0">
                          <a:solidFill>
                            <a:srgbClr val="FFFF99"/>
                          </a:solidFill>
                        </a:rPr>
                        <a:t>ثبته علي كرسيه</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
        <p:nvSpPr>
          <p:cNvPr id="4" name="Rectangle 3">
            <a:hlinkClick r:id="rId3" action="ppaction://hlinksldjump"/>
          </p:cNvPr>
          <p:cNvSpPr/>
          <p:nvPr/>
        </p:nvSpPr>
        <p:spPr>
          <a:xfrm>
            <a:off x="2339752" y="5589240"/>
            <a:ext cx="4824536" cy="400110"/>
          </a:xfrm>
          <a:prstGeom prst="rect">
            <a:avLst/>
          </a:prstGeom>
          <a:solidFill>
            <a:srgbClr val="C00000"/>
          </a:solidFill>
        </p:spPr>
        <p:txBody>
          <a:bodyPr wrap="square">
            <a:spAutoFit/>
          </a:bodyPr>
          <a:lstStyle/>
          <a:p>
            <a:pPr algn="ctr"/>
            <a:r>
              <a:rPr lang="en-US" sz="2000" b="1">
                <a:solidFill>
                  <a:srgbClr val="FFFF99"/>
                </a:solidFill>
              </a:rPr>
              <a:t>In All Major and Minor feasts</a:t>
            </a:r>
            <a:endParaRPr lang="en-US" sz="2000"/>
          </a:p>
        </p:txBody>
      </p:sp>
    </p:spTree>
    <p:extLst>
      <p:ext uri="{BB962C8B-B14F-4D97-AF65-F5344CB8AC3E}">
        <p14:creationId xmlns:p14="http://schemas.microsoft.com/office/powerpoint/2010/main" xmlns="" val="3031104237"/>
      </p:ext>
    </p:extLst>
  </p:cSld>
  <p:clrMapOvr>
    <a:masterClrMapping/>
  </p:clrMapOvr>
</p:sld>
</file>

<file path=ppt/slides/slide10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Trailer in the presence of Pope/ Bishop</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nvGraphicFramePr>
        <p:xfrm>
          <a:off x="357188" y="692696"/>
          <a:ext cx="8429684" cy="4480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400" b="1" i="0" kern="1200" dirty="0">
                          <a:solidFill>
                            <a:srgbClr val="FFFF99"/>
                          </a:solidFill>
                          <a:latin typeface="+mn-lt"/>
                          <a:ea typeface="+mn-ea"/>
                          <a:cs typeface="+mn-cs"/>
                        </a:rPr>
                        <a:t>Alleluia</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4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400" b="1" i="0" kern="1200" dirty="0">
                          <a:solidFill>
                            <a:srgbClr val="FFFF99"/>
                          </a:solidFill>
                          <a:latin typeface="+mn-lt"/>
                          <a:ea typeface="+mn-ea"/>
                          <a:cs typeface="+mn-cs"/>
                        </a:rPr>
                        <a:t>Let them exalt Him in the church of His people</a:t>
                      </a:r>
                      <a:endParaRPr lang="en-US" sz="34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600" dirty="0"/>
                        <a:t>Alleluia</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6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600" b="1" kern="1200" baseline="0" dirty="0" err="1">
                          <a:solidFill>
                            <a:schemeClr val="bg1"/>
                          </a:solidFill>
                          <a:latin typeface="+mn-lt"/>
                          <a:ea typeface="+mn-ea"/>
                          <a:cs typeface="+mn-cs"/>
                        </a:rPr>
                        <a:t>Maro</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chasf</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khen</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ti</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ekleesia</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ente</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pef</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laos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الليلويا </a:t>
                      </a:r>
                      <a:endParaRPr lang="en-US" sz="3400" dirty="0"/>
                    </a:p>
                    <a:p>
                      <a:pPr marL="0" marR="0" indent="0" algn="r" defTabSz="914400" rtl="0" eaLnBrk="1" fontAlgn="auto" latinLnBrk="0" hangingPunct="1">
                        <a:lnSpc>
                          <a:spcPct val="100000"/>
                        </a:lnSpc>
                        <a:spcBef>
                          <a:spcPts val="0"/>
                        </a:spcBef>
                        <a:spcAft>
                          <a:spcPts val="0"/>
                        </a:spcAft>
                        <a:buClrTx/>
                        <a:buSzTx/>
                        <a:buFontTx/>
                        <a:buNone/>
                        <a:tabLst/>
                        <a:defRPr/>
                      </a:pPr>
                      <a:endParaRPr lang="en-US" sz="34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مارو إتشاسف خين إت إكليسيا إنتي بيف لاؤس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الليلويا </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فليرفعوه في كنيسة شعبه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0716100"/>
      </p:ext>
    </p:extLst>
  </p:cSld>
  <p:clrMapOvr>
    <a:masterClrMapping/>
  </p:clrMapOvr>
</p:sld>
</file>

<file path=ppt/slides/slide10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4114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praise Him in the seat of the elders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Owoh</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maro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esmo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erof</a:t>
                      </a:r>
                      <a:r>
                        <a:rPr lang="en-US" sz="3300" b="1" u="none" kern="1200" baseline="0" dirty="0">
                          <a:solidFill>
                            <a:schemeClr val="bg1"/>
                          </a:solidFill>
                          <a:latin typeface="+mn-lt"/>
                          <a:ea typeface="+mn-ea"/>
                          <a:cs typeface="+mn-cs"/>
                        </a:rPr>
                        <a:t> he </a:t>
                      </a:r>
                      <a:r>
                        <a:rPr lang="en-US" sz="3300" b="1" u="none" kern="1200" baseline="0" dirty="0" err="1">
                          <a:solidFill>
                            <a:schemeClr val="bg1"/>
                          </a:solidFill>
                          <a:latin typeface="+mn-lt"/>
                          <a:ea typeface="+mn-ea"/>
                          <a:cs typeface="+mn-cs"/>
                        </a:rPr>
                        <a:t>etkatedra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ente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epresvee-teros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اووه مارو إسمو إيروف هي إتكاثيدرا إنتيه ني إبريسڤيتيروس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وليباركوه علي منابر الشيوخ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79313209"/>
      </p:ext>
    </p:extLst>
  </p:cSld>
  <p:clrMapOvr>
    <a:masterClrMapping/>
  </p:clrMapOvr>
</p:sld>
</file>

<file path=ppt/slides/slide10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46177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for He has made His families like a flock if sheep, that the upright may see and rejoice.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a:solidFill>
                            <a:schemeClr val="bg1"/>
                          </a:solidFill>
                          <a:latin typeface="+mn-lt"/>
                          <a:ea typeface="+mn-ea"/>
                          <a:cs typeface="+mn-cs"/>
                        </a:rPr>
                        <a:t>Je </a:t>
                      </a:r>
                      <a:r>
                        <a:rPr lang="en-US" sz="3300" b="1" u="none" kern="1200" baseline="0" dirty="0" err="1">
                          <a:solidFill>
                            <a:schemeClr val="bg1"/>
                          </a:solidFill>
                          <a:latin typeface="+mn-lt"/>
                          <a:ea typeface="+mn-ea"/>
                          <a:cs typeface="+mn-cs"/>
                        </a:rPr>
                        <a:t>afko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a:t>
                      </a:r>
                      <a:r>
                        <a:rPr lang="en-US" sz="3300" b="1" u="none" kern="1200" baseline="0" dirty="0">
                          <a:solidFill>
                            <a:schemeClr val="bg1"/>
                          </a:solidFill>
                          <a:latin typeface="+mn-lt"/>
                          <a:ea typeface="+mn-ea"/>
                          <a:cs typeface="+mn-cs"/>
                        </a:rPr>
                        <a:t> o </a:t>
                      </a:r>
                      <a:r>
                        <a:rPr lang="en-US" sz="3300" b="1" u="none" kern="1200" baseline="0" dirty="0" err="1">
                          <a:solidFill>
                            <a:schemeClr val="bg1"/>
                          </a:solidFill>
                          <a:latin typeface="+mn-lt"/>
                          <a:ea typeface="+mn-ea"/>
                          <a:cs typeface="+mn-cs"/>
                        </a:rPr>
                        <a:t>metiot</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emfreety</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enhan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esoo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ev</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enav</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enje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etsoton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owoh</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ev</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onoof</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چيه أفكو إن أو متيوت إم إفريتي إن هان إي سوؤ إڤ إيناڤ إنچيه ني إتسوتون اووه إڤ إي أونوف</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جعل أبوة مثل الخراف. يُبصِرُ المستقيمون ويفرحون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98880753"/>
      </p:ext>
    </p:extLst>
  </p:cSld>
  <p:clrMapOvr>
    <a:masterClrMapping/>
  </p:clrMapOvr>
</p:sld>
</file>

<file path=ppt/slides/slide10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Lord has sworn and will not repent, "You are a priest forever, after the order of Melchizedek."</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Af</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ork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enje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epchois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owoh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nef</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ouom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ehtheef</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jee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enthok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efoueeb</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sha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eneh</a:t>
                      </a:r>
                      <a:r>
                        <a:rPr lang="en-US" sz="3000" b="1" u="none" kern="1200" baseline="0" dirty="0">
                          <a:solidFill>
                            <a:schemeClr val="bg1"/>
                          </a:solidFill>
                          <a:latin typeface="+mn-lt"/>
                          <a:ea typeface="+mn-ea"/>
                          <a:cs typeface="+mn-cs"/>
                        </a:rPr>
                        <a:t> kata et </a:t>
                      </a:r>
                      <a:r>
                        <a:rPr lang="en-US" sz="3000" b="1" u="none" kern="1200" baseline="0" dirty="0" err="1">
                          <a:solidFill>
                            <a:schemeClr val="bg1"/>
                          </a:solidFill>
                          <a:latin typeface="+mn-lt"/>
                          <a:ea typeface="+mn-ea"/>
                          <a:cs typeface="+mn-cs"/>
                        </a:rPr>
                        <a:t>taksis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melshee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sedek</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أف أورك إنچيه بتشويس اووه إن نيف أؤوم إن إهثيف : چيه إنثوك بيه إف أويب شا إينيه : كاطا إت طاكسيس إم ميلشيسيديك</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أقسم الرب و لن يندم أنك أنت هو الكاهن إلي الأبد علي طقس ملشيصادق</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44023634"/>
      </p:ext>
    </p:extLst>
  </p:cSld>
  <p:clrMapOvr>
    <a:masterClrMapping/>
  </p:clrMapOvr>
</p:sld>
</file>

<file path=ppt/slides/slide10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Lord is at your right hand, our saintly father, the patriarch, Pope Abba </a:t>
                      </a:r>
                      <a:r>
                        <a:rPr lang="en-US" sz="3000" b="1" i="0" kern="1200" dirty="0" err="1">
                          <a:solidFill>
                            <a:srgbClr val="FFFF99"/>
                          </a:solidFill>
                          <a:latin typeface="+mn-lt"/>
                          <a:ea typeface="+mn-ea"/>
                          <a:cs typeface="+mn-cs"/>
                        </a:rPr>
                        <a:t>Tawadros</a:t>
                      </a:r>
                      <a:r>
                        <a:rPr lang="en-US" sz="3000" b="1" i="0" kern="1200" dirty="0">
                          <a:solidFill>
                            <a:srgbClr val="FFFF99"/>
                          </a:solidFill>
                          <a:latin typeface="+mn-lt"/>
                          <a:ea typeface="+mn-ea"/>
                          <a:cs typeface="+mn-cs"/>
                        </a:rPr>
                        <a:t> The Second.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Pchois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owii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nam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emmok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peniot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ethouab</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emPatriarchees</a:t>
                      </a:r>
                      <a:r>
                        <a:rPr lang="en-US" sz="3000" b="1" u="none" kern="1200" baseline="0" dirty="0">
                          <a:solidFill>
                            <a:schemeClr val="bg1"/>
                          </a:solidFill>
                          <a:latin typeface="+mn-lt"/>
                          <a:ea typeface="+mn-ea"/>
                          <a:cs typeface="+mn-cs"/>
                        </a:rPr>
                        <a:t> papa ava </a:t>
                      </a:r>
                      <a:r>
                        <a:rPr lang="en-US" sz="3000" b="1" u="none" kern="1200" baseline="0" dirty="0" err="1">
                          <a:solidFill>
                            <a:schemeClr val="bg1"/>
                          </a:solidFill>
                          <a:latin typeface="+mn-lt"/>
                          <a:ea typeface="+mn-ea"/>
                          <a:cs typeface="+mn-cs"/>
                        </a:rPr>
                        <a:t>Tawadros</a:t>
                      </a:r>
                      <a:r>
                        <a:rPr lang="en-US" sz="3000" b="1" u="none" kern="1200" baseline="0" dirty="0">
                          <a:solidFill>
                            <a:schemeClr val="bg1"/>
                          </a:solidFill>
                          <a:latin typeface="+mn-lt"/>
                          <a:ea typeface="+mn-ea"/>
                          <a:cs typeface="+mn-cs"/>
                        </a:rPr>
                        <a:t> pi </a:t>
                      </a:r>
                      <a:r>
                        <a:rPr lang="en-US" sz="3000" b="1" u="none" kern="1200" baseline="0" dirty="0" err="1">
                          <a:solidFill>
                            <a:schemeClr val="bg1"/>
                          </a:solidFill>
                          <a:latin typeface="+mn-lt"/>
                          <a:ea typeface="+mn-ea"/>
                          <a:cs typeface="+mn-cs"/>
                        </a:rPr>
                        <a:t>mah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esnav</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إبشويس سا أوي نام إمموك بينيوت إثؤواب إم باتريارشيس بابا آفا تواضروس بى ماه اسناف</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الرب عن يمينك يا أبانا الطاهر البابا البطريرك الأنبا تواضروس الثاني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23643763"/>
      </p:ext>
    </p:extLst>
  </p:cSld>
  <p:clrMapOvr>
    <a:masterClrMapping/>
  </p:clrMapOvr>
</p:sld>
</file>

<file path=ppt/slides/slide10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197803921"/>
              </p:ext>
            </p:extLst>
          </p:nvPr>
        </p:nvGraphicFramePr>
        <p:xfrm>
          <a:off x="357188" y="170696"/>
          <a:ext cx="8429684" cy="2758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our honored father </a:t>
                      </a:r>
                      <a:r>
                        <a:rPr lang="en-US" sz="3000" b="1" i="0" kern="1200">
                          <a:solidFill>
                            <a:srgbClr val="FFFF99"/>
                          </a:solidFill>
                          <a:latin typeface="+mn-lt"/>
                          <a:ea typeface="+mn-ea"/>
                          <a:cs typeface="+mn-cs"/>
                        </a:rPr>
                        <a:t>Abba ...</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Nem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peniot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episkopos</a:t>
                      </a:r>
                      <a:r>
                        <a:rPr lang="en-US" sz="3000" b="1" u="none" kern="1200" baseline="0" dirty="0">
                          <a:solidFill>
                            <a:schemeClr val="bg1"/>
                          </a:solidFill>
                          <a:latin typeface="+mn-lt"/>
                          <a:ea typeface="+mn-ea"/>
                          <a:cs typeface="+mn-cs"/>
                        </a:rPr>
                        <a:t> </a:t>
                      </a:r>
                      <a:r>
                        <a:rPr lang="en-US" sz="3000" b="1" u="none" kern="1200" baseline="0">
                          <a:solidFill>
                            <a:schemeClr val="bg1"/>
                          </a:solidFill>
                          <a:latin typeface="+mn-lt"/>
                          <a:ea typeface="+mn-ea"/>
                          <a:cs typeface="+mn-cs"/>
                        </a:rPr>
                        <a:t>ava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نيم بينيوت ان ابيسكوبوس </a:t>
                      </a:r>
                      <a:r>
                        <a:rPr lang="ar-AE" sz="3200"/>
                        <a:t>آفا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وأبينا الأسقف المكرم </a:t>
                      </a:r>
                      <a:r>
                        <a:rPr lang="ar-AE" sz="3500">
                          <a:solidFill>
                            <a:srgbClr val="FFFF99"/>
                          </a:solidFill>
                        </a:rPr>
                        <a:t>الأنبا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5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4765220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29136510"/>
              </p:ext>
            </p:extLst>
          </p:nvPr>
        </p:nvGraphicFramePr>
        <p:xfrm>
          <a:off x="357188" y="620688"/>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a:solidFill>
                            <a:srgbClr val="FFFF99"/>
                          </a:solidFill>
                          <a:latin typeface="+mn-lt"/>
                          <a:ea typeface="+mn-ea"/>
                          <a:cs typeface="+mn-cs"/>
                        </a:rPr>
                        <a:t>Loose, remit, and forgive us, O God, our iniquities which we have committed willingly and which we have committed unwillingly, </a:t>
                      </a:r>
                      <a:endParaRPr lang="fi-FI" sz="27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Vol evol ko evol arisin khorin nan efnoty en nen paraptoma : ni etan ayto khen pen ou-wsh nem ni etan ayto khen pen ou-wsh an,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ڤول إيڤول كو إيڤول أريسين خورين نان إفنوتي إن نين بارابتوما: ني إيتان آيتو خين بين أواوش نيم ني إيتان آيتو خين بين أوأوش أن. </a:t>
                      </a:r>
                      <a:endParaRPr lang="en-CA" sz="28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حل و أغفر و إصفح لنا يا الله عن زلاتنا التي صنعناها بإرادتنا و التي صنعناها بغير إرادتنا</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2357207818"/>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“Vol Evol (Loose, remit)”</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18852334"/>
      </p:ext>
    </p:extLst>
  </p:cSld>
  <p:clrMapOvr>
    <a:masterClrMapping/>
  </p:clrMapOvr>
</p:sld>
</file>

<file path=ppt/slides/slide10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2042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Lord keep your lives.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Alleluia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Pchoise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ef</a:t>
                      </a:r>
                      <a:r>
                        <a:rPr lang="en-US" sz="3000" b="1" u="none" kern="1200" baseline="0" dirty="0">
                          <a:solidFill>
                            <a:schemeClr val="bg1"/>
                          </a:solidFill>
                          <a:latin typeface="+mn-lt"/>
                          <a:ea typeface="+mn-ea"/>
                          <a:cs typeface="+mn-cs"/>
                        </a:rPr>
                        <a:t> e </a:t>
                      </a:r>
                      <a:r>
                        <a:rPr lang="en-US" sz="3000" b="1" u="none" kern="1200" baseline="0" dirty="0" err="1">
                          <a:solidFill>
                            <a:schemeClr val="bg1"/>
                          </a:solidFill>
                          <a:latin typeface="+mn-lt"/>
                          <a:ea typeface="+mn-ea"/>
                          <a:cs typeface="+mn-cs"/>
                        </a:rPr>
                        <a:t>areh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epeten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onkh</a:t>
                      </a:r>
                      <a:endParaRPr lang="en-US" sz="30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dirty="0">
                          <a:solidFill>
                            <a:schemeClr val="bg1"/>
                          </a:solidFill>
                          <a:latin typeface="+mn-lt"/>
                          <a:ea typeface="+mn-ea"/>
                          <a:cs typeface="+mn-cs"/>
                        </a:rPr>
                        <a:t>Alleluia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ابشويس اف اى اريه ابيتين اونخ</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الرب يحفظ حياتكما</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الليلويا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88373298"/>
      </p:ext>
    </p:extLst>
  </p:cSld>
  <p:clrMapOvr>
    <a:masterClrMapping/>
  </p:clrMapOvr>
</p:sld>
</file>

<file path=ppt/slides/slide10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hlinkClick r:id="rId2" action="ppaction://hlinksldjump"/>
          </p:cNvPr>
          <p:cNvSpPr txBox="1"/>
          <p:nvPr/>
        </p:nvSpPr>
        <p:spPr>
          <a:xfrm>
            <a:off x="179512" y="2528087"/>
            <a:ext cx="8712968" cy="400110"/>
          </a:xfrm>
          <a:prstGeom prst="rect">
            <a:avLst/>
          </a:prstGeom>
          <a:solidFill>
            <a:srgbClr val="C00000"/>
          </a:solidFill>
          <a:ln>
            <a:noFill/>
          </a:ln>
        </p:spPr>
        <p:txBody>
          <a:bodyPr wrap="square" rtlCol="0">
            <a:spAutoFit/>
          </a:bodyPr>
          <a:lstStyle/>
          <a:p>
            <a:r>
              <a:rPr lang="en-US" sz="2000" b="1">
                <a:solidFill>
                  <a:schemeClr val="bg1"/>
                </a:solidFill>
              </a:rPr>
              <a:t>Back to Nativity Feast</a:t>
            </a:r>
          </a:p>
        </p:txBody>
      </p:sp>
      <p:sp>
        <p:nvSpPr>
          <p:cNvPr id="10" name="TextBox 9">
            <a:hlinkClick r:id="rId3" action="ppaction://hlinksldjump"/>
          </p:cNvPr>
          <p:cNvSpPr txBox="1"/>
          <p:nvPr/>
        </p:nvSpPr>
        <p:spPr>
          <a:xfrm>
            <a:off x="179512" y="3283358"/>
            <a:ext cx="8712968" cy="400110"/>
          </a:xfrm>
          <a:prstGeom prst="rect">
            <a:avLst/>
          </a:prstGeom>
          <a:solidFill>
            <a:srgbClr val="C00000"/>
          </a:solidFill>
          <a:ln>
            <a:noFill/>
          </a:ln>
        </p:spPr>
        <p:txBody>
          <a:bodyPr wrap="square" rtlCol="0">
            <a:spAutoFit/>
          </a:bodyPr>
          <a:lstStyle/>
          <a:p>
            <a:r>
              <a:rPr lang="en-US" sz="2000" b="1">
                <a:solidFill>
                  <a:schemeClr val="bg1"/>
                </a:solidFill>
              </a:rPr>
              <a:t>Back to Theophany Feast</a:t>
            </a:r>
          </a:p>
        </p:txBody>
      </p:sp>
      <p:sp>
        <p:nvSpPr>
          <p:cNvPr id="11" name="TextBox 10">
            <a:hlinkClick r:id="rId4" action="ppaction://hlinksldjump"/>
          </p:cNvPr>
          <p:cNvSpPr txBox="1"/>
          <p:nvPr/>
        </p:nvSpPr>
        <p:spPr>
          <a:xfrm>
            <a:off x="179512" y="4038629"/>
            <a:ext cx="8712968" cy="400110"/>
          </a:xfrm>
          <a:prstGeom prst="rect">
            <a:avLst/>
          </a:prstGeom>
          <a:solidFill>
            <a:srgbClr val="C00000"/>
          </a:solidFill>
          <a:ln>
            <a:noFill/>
          </a:ln>
        </p:spPr>
        <p:txBody>
          <a:bodyPr wrap="square" rtlCol="0">
            <a:spAutoFit/>
          </a:bodyPr>
          <a:lstStyle/>
          <a:p>
            <a:r>
              <a:rPr lang="en-US" sz="2000" b="1">
                <a:solidFill>
                  <a:schemeClr val="bg1"/>
                </a:solidFill>
              </a:rPr>
              <a:t>Back to Hosanna Sunday</a:t>
            </a:r>
          </a:p>
        </p:txBody>
      </p:sp>
      <p:sp>
        <p:nvSpPr>
          <p:cNvPr id="12" name="TextBox 11">
            <a:hlinkClick r:id="rId5" action="ppaction://hlinksldjump"/>
          </p:cNvPr>
          <p:cNvSpPr txBox="1"/>
          <p:nvPr/>
        </p:nvSpPr>
        <p:spPr>
          <a:xfrm>
            <a:off x="179512" y="4793900"/>
            <a:ext cx="8712968" cy="400110"/>
          </a:xfrm>
          <a:prstGeom prst="rect">
            <a:avLst/>
          </a:prstGeom>
          <a:solidFill>
            <a:srgbClr val="C00000"/>
          </a:solidFill>
          <a:ln>
            <a:noFill/>
          </a:ln>
        </p:spPr>
        <p:txBody>
          <a:bodyPr wrap="square" rtlCol="0">
            <a:spAutoFit/>
          </a:bodyPr>
          <a:lstStyle/>
          <a:p>
            <a:r>
              <a:rPr lang="en-US" sz="2000" b="1">
                <a:solidFill>
                  <a:schemeClr val="bg1"/>
                </a:solidFill>
              </a:rPr>
              <a:t>Back to Resurrection</a:t>
            </a:r>
          </a:p>
        </p:txBody>
      </p:sp>
      <p:sp>
        <p:nvSpPr>
          <p:cNvPr id="13" name="TextBox 12">
            <a:hlinkClick r:id="rId6" action="ppaction://hlinksldjump"/>
          </p:cNvPr>
          <p:cNvSpPr txBox="1"/>
          <p:nvPr/>
        </p:nvSpPr>
        <p:spPr>
          <a:xfrm>
            <a:off x="179512" y="5549170"/>
            <a:ext cx="8712968" cy="400110"/>
          </a:xfrm>
          <a:prstGeom prst="rect">
            <a:avLst/>
          </a:prstGeom>
          <a:solidFill>
            <a:srgbClr val="C00000"/>
          </a:solidFill>
          <a:ln>
            <a:noFill/>
          </a:ln>
        </p:spPr>
        <p:txBody>
          <a:bodyPr wrap="square" rtlCol="0">
            <a:spAutoFit/>
          </a:bodyPr>
          <a:lstStyle/>
          <a:p>
            <a:r>
              <a:rPr lang="en-US" sz="2000" b="1">
                <a:solidFill>
                  <a:schemeClr val="bg1"/>
                </a:solidFill>
              </a:rPr>
              <a:t>Back to 29th Coptic Month</a:t>
            </a:r>
          </a:p>
        </p:txBody>
      </p:sp>
      <p:sp>
        <p:nvSpPr>
          <p:cNvPr id="16" name="TextBox 15">
            <a:hlinkClick r:id="rId7" action="ppaction://hlinksldjump"/>
          </p:cNvPr>
          <p:cNvSpPr txBox="1"/>
          <p:nvPr/>
        </p:nvSpPr>
        <p:spPr>
          <a:xfrm>
            <a:off x="179512" y="1772816"/>
            <a:ext cx="8712968" cy="400110"/>
          </a:xfrm>
          <a:prstGeom prst="rect">
            <a:avLst/>
          </a:prstGeom>
          <a:solidFill>
            <a:srgbClr val="C00000"/>
          </a:solidFill>
          <a:ln>
            <a:noFill/>
          </a:ln>
        </p:spPr>
        <p:txBody>
          <a:bodyPr wrap="square" rtlCol="0">
            <a:spAutoFit/>
          </a:bodyPr>
          <a:lstStyle/>
          <a:p>
            <a:r>
              <a:rPr lang="en-US" sz="2000" b="1">
                <a:solidFill>
                  <a:schemeClr val="bg1"/>
                </a:solidFill>
              </a:rPr>
              <a:t>Back to Standard / Fast</a:t>
            </a:r>
          </a:p>
        </p:txBody>
      </p:sp>
    </p:spTree>
    <p:extLst>
      <p:ext uri="{BB962C8B-B14F-4D97-AF65-F5344CB8AC3E}">
        <p14:creationId xmlns:p14="http://schemas.microsoft.com/office/powerpoint/2010/main" xmlns="" val="597347818"/>
      </p:ext>
    </p:extLst>
  </p:cSld>
  <p:clrMapOvr>
    <a:masterClrMapping/>
  </p:clrMapOvr>
</p:sld>
</file>

<file path=ppt/slides/slide10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12776"/>
          <a:ext cx="8429684" cy="483605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483605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chemeClr val="bg1"/>
                          </a:solidFill>
                          <a:latin typeface="+mn-lt"/>
                          <a:ea typeface="+mn-ea"/>
                          <a:cs typeface="+mn-cs"/>
                        </a:rPr>
                        <a:t>Stand in the fear of God.</a:t>
                      </a:r>
                      <a:r>
                        <a:rPr lang="en-US" sz="3000" b="1" i="0" kern="1200" baseline="0" dirty="0">
                          <a:solidFill>
                            <a:schemeClr val="bg1"/>
                          </a:solidFill>
                          <a:latin typeface="+mn-lt"/>
                          <a:ea typeface="+mn-ea"/>
                          <a:cs typeface="+mn-cs"/>
                        </a:rPr>
                        <a:t> Let us hear the Holy Gospel from the mouth of our honored and righteous father the thrice blessed our father the bishop </a:t>
                      </a:r>
                      <a:r>
                        <a:rPr lang="en-US" sz="3000" b="1" i="0" kern="1200" baseline="0">
                          <a:solidFill>
                            <a:schemeClr val="bg1"/>
                          </a:solidFill>
                          <a:latin typeface="+mn-lt"/>
                          <a:ea typeface="+mn-ea"/>
                          <a:cs typeface="+mn-cs"/>
                        </a:rPr>
                        <a:t>Abba ..., </a:t>
                      </a:r>
                      <a:r>
                        <a:rPr lang="en-US" sz="3000" b="1" i="0" kern="1200" baseline="0" dirty="0">
                          <a:solidFill>
                            <a:schemeClr val="bg1"/>
                          </a:solidFill>
                          <a:latin typeface="+mn-lt"/>
                          <a:ea typeface="+mn-ea"/>
                          <a:cs typeface="+mn-cs"/>
                        </a:rPr>
                        <a:t>bishop </a:t>
                      </a:r>
                      <a:r>
                        <a:rPr lang="en-US" sz="3000" b="1" i="0" kern="1200" baseline="0">
                          <a:solidFill>
                            <a:schemeClr val="bg1"/>
                          </a:solidFill>
                          <a:latin typeface="+mn-lt"/>
                          <a:ea typeface="+mn-ea"/>
                          <a:cs typeface="+mn-cs"/>
                        </a:rPr>
                        <a:t>of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قفوا بمخافة الله لنسمع الإنجيل المقدس من فم أبينا المكرم البار المثلث الطوبى أبينا الأسقف </a:t>
                      </a:r>
                      <a:r>
                        <a:rPr lang="ar-AE" sz="3300">
                          <a:solidFill>
                            <a:schemeClr val="bg1"/>
                          </a:solidFill>
                        </a:rPr>
                        <a:t>أنبا ... أسقف إيبارشية ....</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1005840"/>
        </p:xfrm>
        <a:graphic>
          <a:graphicData uri="http://schemas.openxmlformats.org/drawingml/2006/table">
            <a:tbl>
              <a:tblPr firstRow="1" bandRow="1">
                <a:tableStyleId>{5C22544A-7EE6-4342-B048-85BDC9FD1C3A}</a:tableStyleId>
              </a:tblPr>
              <a:tblGrid>
                <a:gridCol w="4392488">
                  <a:extLst>
                    <a:ext uri="{9D8B030D-6E8A-4147-A177-3AD203B41FA5}">
                      <a16:colId xmlns:a16="http://schemas.microsoft.com/office/drawing/2014/main" xmlns="" val="20000"/>
                    </a:ext>
                  </a:extLst>
                </a:gridCol>
                <a:gridCol w="4037196">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Introduction to the Gospel when read by the Bishop</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مقدمة الإنجيل </a:t>
                      </a:r>
                      <a:endParaRPr lang="en-US" sz="3000" b="1" u="sng" dirty="0">
                        <a:solidFill>
                          <a:srgbClr val="FFFF00"/>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عندما يقرأه الأب الأسقف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7164288" y="6107088"/>
            <a:ext cx="176657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Skip</a:t>
            </a:r>
          </a:p>
        </p:txBody>
      </p:sp>
    </p:spTree>
    <p:extLst>
      <p:ext uri="{BB962C8B-B14F-4D97-AF65-F5344CB8AC3E}">
        <p14:creationId xmlns:p14="http://schemas.microsoft.com/office/powerpoint/2010/main" xmlns="" val="1965176475"/>
      </p:ext>
    </p:extLst>
  </p:cSld>
  <p:clrMapOvr>
    <a:masterClrMapping/>
  </p:clrMapOvr>
</p:sld>
</file>

<file path=ppt/slides/slide10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chemeClr val="bg1"/>
                          </a:solidFill>
                          <a:latin typeface="+mn-lt"/>
                          <a:ea typeface="+mn-ea"/>
                          <a:cs typeface="+mn-cs"/>
                        </a:rPr>
                        <a:t>May the God of heaven confirm him on his throne for many years and peaceful times,</a:t>
                      </a:r>
                      <a:r>
                        <a:rPr lang="en-US" sz="3000" b="1" i="0" kern="1200" baseline="0" dirty="0">
                          <a:solidFill>
                            <a:schemeClr val="bg1"/>
                          </a:solidFill>
                          <a:latin typeface="+mn-lt"/>
                          <a:ea typeface="+mn-ea"/>
                          <a:cs typeface="+mn-cs"/>
                        </a:rPr>
                        <a:t> grant him calm and delightful times, and grant us grace and mercy through his prayers and supplications. The Gospel according to our teacher </a:t>
                      </a:r>
                      <a:r>
                        <a:rPr lang="en-US" sz="3000" b="1" i="0" kern="1200" baseline="0">
                          <a:solidFill>
                            <a:schemeClr val="bg1"/>
                          </a:solidFill>
                          <a:latin typeface="+mn-lt"/>
                          <a:ea typeface="+mn-ea"/>
                          <a:cs typeface="+mn-cs"/>
                        </a:rPr>
                        <a:t>saint ... the </a:t>
                      </a:r>
                      <a:r>
                        <a:rPr lang="en-US" sz="3000" b="1" i="0" kern="1200" baseline="0" dirty="0">
                          <a:solidFill>
                            <a:schemeClr val="bg1"/>
                          </a:solidFill>
                          <a:latin typeface="+mn-lt"/>
                          <a:ea typeface="+mn-ea"/>
                          <a:cs typeface="+mn-cs"/>
                        </a:rPr>
                        <a:t>Evangelist. May his blessing be with us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chemeClr val="bg1"/>
                          </a:solidFill>
                        </a:rPr>
                        <a:t>إله السماء يثبته على كرسيه سنين عدة وأزمنة سلمية مديدة ويعطيه زمانا هادئًا بهيجا ويعطينا</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chemeClr val="bg1"/>
                          </a:solidFill>
                        </a:rPr>
                        <a:t>نعمة ورحمة بصلواته وطلباته الإنجيل المقدس فصل من بشارة </a:t>
                      </a:r>
                      <a:r>
                        <a:rPr lang="ar-AE" sz="3200">
                          <a:solidFill>
                            <a:schemeClr val="bg1"/>
                          </a:solidFill>
                        </a:rPr>
                        <a:t>معلمنا ... الإنجيلى البشير </a:t>
                      </a:r>
                      <a:r>
                        <a:rPr lang="ar-AE" sz="3200" dirty="0">
                          <a:solidFill>
                            <a:schemeClr val="bg1"/>
                          </a:solidFill>
                        </a:rPr>
                        <a:t>والتلميذ الطاهر بركاته. </a:t>
                      </a:r>
                      <a:endParaRPr lang="en-US" sz="32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chemeClr val="bg1"/>
                          </a:solidFill>
                        </a:rPr>
                        <a:t>على جميعنا</a:t>
                      </a:r>
                      <a:endParaRPr lang="en-US" sz="32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78922895"/>
      </p:ext>
    </p:extLst>
  </p:cSld>
  <p:clrMapOvr>
    <a:masterClrMapping/>
  </p:clrMapOvr>
</p:sld>
</file>

<file path=ppt/slides/slide10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29248"/>
          <a:ext cx="8429684" cy="534011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53401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chemeClr val="bg1"/>
                          </a:solidFill>
                          <a:latin typeface="+mn-lt"/>
                          <a:ea typeface="+mn-ea"/>
                          <a:cs typeface="+mn-cs"/>
                        </a:rPr>
                        <a:t>Let them exalt Him in the church of His people, and praise Him in the seat of the elders, for He has made His families like a flock if sheep, that the upright may see and rejoice. The Lord has sworn and will not repent, "You are a priest forever, after the order of Melchizedek."</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فليرفعوه في كنيسة شعبه وليباركوه علي منابر الشيوخ لأنه جعل أبوة مثل الخراف. يُبصِرُ المستقيمون ويفرحون. أقسم الرب و لن يندم أنك أنت هو الكاهن إلي الأبد علي طقس ملشيصادق</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1005840"/>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Psalm Trailer </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for the Pope or a Bishop</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طواف المزمور فى حضور </a:t>
                      </a:r>
                      <a:endParaRPr lang="en-US" sz="3000" b="1" u="sng" dirty="0">
                        <a:solidFill>
                          <a:srgbClr val="FFFF00"/>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الأب البطريرك أو الأسقف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93282839"/>
      </p:ext>
    </p:extLst>
  </p:cSld>
  <p:clrMapOvr>
    <a:masterClrMapping/>
  </p:clrMapOvr>
</p:sld>
</file>

<file path=ppt/slides/slide10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36450126"/>
              </p:ext>
            </p:extLst>
          </p:nvPr>
        </p:nvGraphicFramePr>
        <p:xfrm>
          <a:off x="357188" y="105112"/>
          <a:ext cx="8429684" cy="42599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4259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chemeClr val="bg1"/>
                          </a:solidFill>
                          <a:latin typeface="+mn-lt"/>
                          <a:ea typeface="+mn-ea"/>
                          <a:cs typeface="+mn-cs"/>
                        </a:rPr>
                        <a:t>The Lord is at your right hand, our saintly father, the patriarch, Pope Abba </a:t>
                      </a:r>
                      <a:r>
                        <a:rPr lang="en-US" sz="3000" b="1" i="0" kern="1200" dirty="0" err="1">
                          <a:solidFill>
                            <a:schemeClr val="bg1"/>
                          </a:solidFill>
                          <a:latin typeface="+mn-lt"/>
                          <a:ea typeface="+mn-ea"/>
                          <a:cs typeface="+mn-cs"/>
                        </a:rPr>
                        <a:t>Tawadros</a:t>
                      </a:r>
                      <a:r>
                        <a:rPr lang="en-US" sz="3000" b="1" i="0" kern="1200" dirty="0">
                          <a:solidFill>
                            <a:schemeClr val="bg1"/>
                          </a:solidFill>
                          <a:latin typeface="+mn-lt"/>
                          <a:ea typeface="+mn-ea"/>
                          <a:cs typeface="+mn-cs"/>
                        </a:rPr>
                        <a:t> The Second. And your partner in the apostolic liturgy our honored father</a:t>
                      </a:r>
                      <a:r>
                        <a:rPr lang="en-US" sz="3000" b="1" i="0" kern="1200" baseline="0" dirty="0">
                          <a:solidFill>
                            <a:schemeClr val="bg1"/>
                          </a:solidFill>
                          <a:latin typeface="+mn-lt"/>
                          <a:ea typeface="+mn-ea"/>
                          <a:cs typeface="+mn-cs"/>
                        </a:rPr>
                        <a:t> </a:t>
                      </a:r>
                      <a:r>
                        <a:rPr lang="en-US" sz="3000" b="1" i="0" kern="1200" baseline="0">
                          <a:solidFill>
                            <a:schemeClr val="bg1"/>
                          </a:solidFill>
                          <a:latin typeface="+mn-lt"/>
                          <a:ea typeface="+mn-ea"/>
                          <a:cs typeface="+mn-cs"/>
                        </a:rPr>
                        <a:t>Abba ....</a:t>
                      </a:r>
                      <a:r>
                        <a:rPr lang="en-US" sz="3000" b="1" i="0" kern="1200">
                          <a:solidFill>
                            <a:schemeClr val="bg1"/>
                          </a:solidFill>
                          <a:latin typeface="+mn-lt"/>
                          <a:ea typeface="+mn-ea"/>
                          <a:cs typeface="+mn-cs"/>
                        </a:rPr>
                        <a:t> </a:t>
                      </a:r>
                      <a:r>
                        <a:rPr lang="en-US" sz="3000" b="1" i="0" kern="1200" dirty="0">
                          <a:solidFill>
                            <a:schemeClr val="bg1"/>
                          </a:solidFill>
                          <a:latin typeface="+mn-lt"/>
                          <a:ea typeface="+mn-ea"/>
                          <a:cs typeface="+mn-cs"/>
                        </a:rPr>
                        <a:t>The Lord keep your lives.</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rgbClr val="FFFF99"/>
                          </a:solidFill>
                        </a:rPr>
                        <a:t>Amen Alleluia</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chemeClr val="bg1"/>
                          </a:solidFill>
                        </a:rPr>
                        <a:t>الرب عن يمينك يا أبانا الطاهر البابا البطريرك الأنبا تواضروس الثاني وشريكك فى الخدمة الرسولية أبينا الأسقف المكرم </a:t>
                      </a:r>
                      <a:r>
                        <a:rPr lang="ar-AE" sz="3200">
                          <a:solidFill>
                            <a:schemeClr val="bg1"/>
                          </a:solidFill>
                        </a:rPr>
                        <a:t>الأنبا .... </a:t>
                      </a:r>
                      <a:r>
                        <a:rPr lang="ar-AE" sz="3200" dirty="0">
                          <a:solidFill>
                            <a:schemeClr val="bg1"/>
                          </a:solidFill>
                        </a:rPr>
                        <a:t>الرب يحفظ حياتكما.</a:t>
                      </a:r>
                      <a:endParaRPr lang="en-US" sz="32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آمين 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65573156"/>
      </p:ext>
    </p:extLst>
  </p:cSld>
  <p:clrMapOvr>
    <a:masterClrMapping/>
  </p:clrMapOvr>
</p:sld>
</file>

<file path=ppt/slides/slide10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hlinkClick r:id="rId2" action="ppaction://hlinksldjump"/>
          </p:cNvPr>
          <p:cNvSpPr txBox="1"/>
          <p:nvPr/>
        </p:nvSpPr>
        <p:spPr>
          <a:xfrm>
            <a:off x="179512" y="1936450"/>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(Koiahk)</a:t>
            </a:r>
          </a:p>
        </p:txBody>
      </p:sp>
      <p:sp>
        <p:nvSpPr>
          <p:cNvPr id="8" name="TextBox 7">
            <a:hlinkClick r:id="rId3" action="ppaction://hlinksldjump"/>
          </p:cNvPr>
          <p:cNvSpPr txBox="1"/>
          <p:nvPr/>
        </p:nvSpPr>
        <p:spPr>
          <a:xfrm>
            <a:off x="179512" y="122631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(Standard)</a:t>
            </a:r>
          </a:p>
        </p:txBody>
      </p:sp>
      <p:sp>
        <p:nvSpPr>
          <p:cNvPr id="9" name="TextBox 8">
            <a:hlinkClick r:id="rId4" action="ppaction://hlinksldjump"/>
          </p:cNvPr>
          <p:cNvSpPr txBox="1"/>
          <p:nvPr/>
        </p:nvSpPr>
        <p:spPr>
          <a:xfrm>
            <a:off x="179512" y="2646582"/>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(Nativity Feast)</a:t>
            </a:r>
          </a:p>
        </p:txBody>
      </p:sp>
      <p:sp>
        <p:nvSpPr>
          <p:cNvPr id="10" name="TextBox 9">
            <a:hlinkClick r:id="rId5" action="ppaction://hlinksldjump"/>
          </p:cNvPr>
          <p:cNvSpPr txBox="1"/>
          <p:nvPr/>
        </p:nvSpPr>
        <p:spPr>
          <a:xfrm>
            <a:off x="179512" y="3356714"/>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(Theophany Feast)</a:t>
            </a:r>
          </a:p>
        </p:txBody>
      </p:sp>
      <p:sp>
        <p:nvSpPr>
          <p:cNvPr id="11" name="TextBox 10">
            <a:hlinkClick r:id="rId6" action="ppaction://hlinksldjump"/>
          </p:cNvPr>
          <p:cNvSpPr txBox="1"/>
          <p:nvPr/>
        </p:nvSpPr>
        <p:spPr>
          <a:xfrm>
            <a:off x="179512" y="477697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(Hosanna Sunday)</a:t>
            </a:r>
          </a:p>
        </p:txBody>
      </p:sp>
      <p:sp>
        <p:nvSpPr>
          <p:cNvPr id="12" name="TextBox 11">
            <a:hlinkClick r:id="rId7" action="ppaction://hlinksldjump"/>
          </p:cNvPr>
          <p:cNvSpPr txBox="1"/>
          <p:nvPr/>
        </p:nvSpPr>
        <p:spPr>
          <a:xfrm>
            <a:off x="179512" y="5487110"/>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(Resurrection)</a:t>
            </a:r>
          </a:p>
        </p:txBody>
      </p:sp>
      <p:sp>
        <p:nvSpPr>
          <p:cNvPr id="13" name="TextBox 12">
            <a:hlinkClick r:id="rId8" action="ppaction://hlinksldjump"/>
          </p:cNvPr>
          <p:cNvSpPr txBox="1"/>
          <p:nvPr/>
        </p:nvSpPr>
        <p:spPr>
          <a:xfrm>
            <a:off x="179512" y="6197242"/>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(29th Coptic Month)</a:t>
            </a:r>
          </a:p>
        </p:txBody>
      </p:sp>
      <p:sp>
        <p:nvSpPr>
          <p:cNvPr id="14" name="TextBox 13">
            <a:hlinkClick r:id="rId9" action="ppaction://hlinksldjump"/>
          </p:cNvPr>
          <p:cNvSpPr txBox="1"/>
          <p:nvPr/>
        </p:nvSpPr>
        <p:spPr>
          <a:xfrm>
            <a:off x="179512" y="4066846"/>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(Great Fast)</a:t>
            </a:r>
          </a:p>
        </p:txBody>
      </p:sp>
      <p:sp>
        <p:nvSpPr>
          <p:cNvPr id="15" name="TextBox 14">
            <a:hlinkClick r:id="rId10" action="ppaction://hlinksldjump"/>
          </p:cNvPr>
          <p:cNvSpPr txBox="1"/>
          <p:nvPr/>
        </p:nvSpPr>
        <p:spPr>
          <a:xfrm>
            <a:off x="179512" y="50623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Vespers/Matins</a:t>
            </a:r>
          </a:p>
        </p:txBody>
      </p:sp>
    </p:spTree>
    <p:extLst>
      <p:ext uri="{BB962C8B-B14F-4D97-AF65-F5344CB8AC3E}">
        <p14:creationId xmlns:p14="http://schemas.microsoft.com/office/powerpoint/2010/main" xmlns="" val="1848810060"/>
      </p:ext>
    </p:extLst>
  </p:cSld>
  <p:clrMapOvr>
    <a:masterClrMapping/>
  </p:clrMapOvr>
</p:sld>
</file>

<file path=ppt/slides/slide10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to the Lord on our behalf,</a:t>
                      </a:r>
                      <a:r>
                        <a:rPr lang="en-US" sz="2800" b="1" i="0" kern="1200" baseline="0" dirty="0">
                          <a:solidFill>
                            <a:srgbClr val="FFFF99"/>
                          </a:solidFill>
                          <a:latin typeface="+mn-lt"/>
                          <a:ea typeface="+mn-ea"/>
                          <a:cs typeface="+mn-cs"/>
                        </a:rPr>
                        <a:t> O our holy father the patriarch, Pope Abba </a:t>
                      </a:r>
                      <a:r>
                        <a:rPr lang="en-US" sz="2800" b="1" i="0" kern="1200" baseline="0" dirty="0" err="1">
                          <a:solidFill>
                            <a:srgbClr val="FFFF99"/>
                          </a:solidFill>
                          <a:latin typeface="+mn-lt"/>
                          <a:ea typeface="+mn-ea"/>
                          <a:cs typeface="+mn-cs"/>
                        </a:rPr>
                        <a:t>Tawadros</a:t>
                      </a:r>
                      <a:r>
                        <a:rPr lang="en-US" sz="2800" b="1" i="0" kern="1200" baseline="0" dirty="0">
                          <a:solidFill>
                            <a:srgbClr val="FFFF99"/>
                          </a:solidFill>
                          <a:latin typeface="+mn-lt"/>
                          <a:ea typeface="+mn-ea"/>
                          <a:cs typeface="+mn-cs"/>
                        </a:rPr>
                        <a:t> the Archpriest. That </a:t>
                      </a:r>
                      <a:r>
                        <a:rPr lang="en-US" sz="2800" b="1" i="0" kern="1200" dirty="0">
                          <a:solidFill>
                            <a:srgbClr val="FFFF99"/>
                          </a:solidFill>
                          <a:latin typeface="+mn-lt"/>
                          <a:ea typeface="+mn-ea"/>
                          <a:cs typeface="+mn-cs"/>
                        </a:rPr>
                        <a:t>He may forgive us our sins.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Twbh</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embchois</a:t>
                      </a:r>
                      <a:r>
                        <a:rPr lang="en-US" sz="2800" b="1" u="none" kern="1200" baseline="0" dirty="0">
                          <a:solidFill>
                            <a:schemeClr val="bg1"/>
                          </a:solidFill>
                          <a:latin typeface="+mn-lt"/>
                          <a:ea typeface="+mn-ea"/>
                          <a:cs typeface="+mn-cs"/>
                        </a:rPr>
                        <a:t> e-</a:t>
                      </a:r>
                      <a:r>
                        <a:rPr lang="en-US" sz="2800" b="1" u="none" kern="1200" baseline="0" dirty="0" err="1">
                          <a:solidFill>
                            <a:schemeClr val="bg1"/>
                          </a:solidFill>
                          <a:latin typeface="+mn-lt"/>
                          <a:ea typeface="+mn-ea"/>
                          <a:cs typeface="+mn-cs"/>
                        </a:rPr>
                        <a:t>ehri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egon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peniot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empatriar</a:t>
                      </a:r>
                      <a:r>
                        <a:rPr lang="en-US" sz="2800" b="1" u="none" kern="1200" baseline="0" dirty="0">
                          <a:solidFill>
                            <a:schemeClr val="bg1"/>
                          </a:solidFill>
                          <a:latin typeface="+mn-lt"/>
                          <a:ea typeface="+mn-ea"/>
                          <a:cs typeface="+mn-cs"/>
                        </a:rPr>
                        <a:t>-chees papa ava </a:t>
                      </a:r>
                      <a:r>
                        <a:rPr lang="en-US" sz="2800" b="1" u="none" kern="1200" baseline="0" dirty="0" err="1">
                          <a:solidFill>
                            <a:schemeClr val="bg1"/>
                          </a:solidFill>
                          <a:latin typeface="+mn-lt"/>
                          <a:ea typeface="+mn-ea"/>
                          <a:cs typeface="+mn-cs"/>
                        </a:rPr>
                        <a:t>Tawadros</a:t>
                      </a:r>
                      <a:r>
                        <a:rPr lang="en-US" sz="2800" b="1" u="none" kern="1200" baseline="0" dirty="0">
                          <a:solidFill>
                            <a:schemeClr val="bg1"/>
                          </a:solidFill>
                          <a:latin typeface="+mn-lt"/>
                          <a:ea typeface="+mn-ea"/>
                          <a:cs typeface="+mn-cs"/>
                        </a:rPr>
                        <a:t> pi </a:t>
                      </a:r>
                      <a:r>
                        <a:rPr lang="en-US" sz="2800" b="1" u="none" kern="1200" baseline="0" dirty="0" err="1">
                          <a:solidFill>
                            <a:schemeClr val="bg1"/>
                          </a:solidFill>
                          <a:latin typeface="+mn-lt"/>
                          <a:ea typeface="+mn-ea"/>
                          <a:cs typeface="+mn-cs"/>
                        </a:rPr>
                        <a:t>archi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erevs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Entef</a:t>
                      </a:r>
                      <a:r>
                        <a:rPr lang="en-US" sz="2800" b="1" u="none" kern="1200" baseline="0" dirty="0">
                          <a:solidFill>
                            <a:schemeClr val="bg1"/>
                          </a:solidFill>
                          <a:latin typeface="+mn-lt"/>
                          <a:ea typeface="+mn-ea"/>
                          <a:cs typeface="+mn-cs"/>
                        </a:rPr>
                        <a:t>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طوبه امبشويس اى اهرى ايجون: بينيوت اثؤواب امباتريارشيس: بابا آفا تواضروس بى ارشي اريفس: انتيف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اطلب من الرب عنا يا أبانا القديس البطريرك البابا الأنبا تواضروس رئيس الكهنة. ليغفر لنا خطايانا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61826372"/>
      </p:ext>
    </p:extLst>
  </p:cSld>
  <p:clrMapOvr>
    <a:masterClrMapping/>
  </p:clrMapOvr>
</p:sld>
</file>

<file path=ppt/slides/slide10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Pray to the Lord on our behalf,</a:t>
                      </a:r>
                      <a:r>
                        <a:rPr lang="en-US" sz="3000" b="1" i="0" kern="1200" baseline="0" dirty="0">
                          <a:solidFill>
                            <a:srgbClr val="FFFF99"/>
                          </a:solidFill>
                          <a:latin typeface="+mn-lt"/>
                          <a:ea typeface="+mn-ea"/>
                          <a:cs typeface="+mn-cs"/>
                        </a:rPr>
                        <a:t> O our holy righteous father </a:t>
                      </a:r>
                      <a:r>
                        <a:rPr lang="en-US" sz="3000" b="1" i="0" kern="1200" baseline="0">
                          <a:solidFill>
                            <a:srgbClr val="FFFF99"/>
                          </a:solidFill>
                          <a:latin typeface="+mn-lt"/>
                          <a:ea typeface="+mn-ea"/>
                          <a:cs typeface="+mn-cs"/>
                        </a:rPr>
                        <a:t>Abba ... the </a:t>
                      </a:r>
                      <a:r>
                        <a:rPr lang="en-US" sz="3000" b="1" i="0" kern="1200" baseline="0" dirty="0">
                          <a:solidFill>
                            <a:srgbClr val="FFFF99"/>
                          </a:solidFill>
                          <a:latin typeface="+mn-lt"/>
                          <a:ea typeface="+mn-ea"/>
                          <a:cs typeface="+mn-cs"/>
                        </a:rPr>
                        <a:t>Bishop. That </a:t>
                      </a:r>
                      <a:r>
                        <a:rPr lang="en-US" sz="3000" b="1" i="0" kern="1200" dirty="0">
                          <a:solidFill>
                            <a:srgbClr val="FFFF99"/>
                          </a:solidFill>
                          <a:latin typeface="+mn-lt"/>
                          <a:ea typeface="+mn-ea"/>
                          <a:cs typeface="+mn-cs"/>
                        </a:rPr>
                        <a:t>He may forgive us our sins.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Twbh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embchois</a:t>
                      </a:r>
                      <a:r>
                        <a:rPr lang="en-US" sz="3000" b="1" u="none" kern="1200" baseline="0" dirty="0">
                          <a:solidFill>
                            <a:schemeClr val="bg1"/>
                          </a:solidFill>
                          <a:latin typeface="+mn-lt"/>
                          <a:ea typeface="+mn-ea"/>
                          <a:cs typeface="+mn-cs"/>
                        </a:rPr>
                        <a:t> e-</a:t>
                      </a:r>
                      <a:r>
                        <a:rPr lang="en-US" sz="3000" b="1" u="none" kern="1200" baseline="0" dirty="0" err="1">
                          <a:solidFill>
                            <a:schemeClr val="bg1"/>
                          </a:solidFill>
                          <a:latin typeface="+mn-lt"/>
                          <a:ea typeface="+mn-ea"/>
                          <a:cs typeface="+mn-cs"/>
                        </a:rPr>
                        <a:t>ehri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egon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peniot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ethouab</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zeekeos</a:t>
                      </a:r>
                      <a:r>
                        <a:rPr lang="en-US" sz="3000" b="1" u="none" kern="1200" baseline="0" dirty="0">
                          <a:solidFill>
                            <a:schemeClr val="bg1"/>
                          </a:solidFill>
                          <a:latin typeface="+mn-lt"/>
                          <a:ea typeface="+mn-ea"/>
                          <a:cs typeface="+mn-cs"/>
                        </a:rPr>
                        <a:t> </a:t>
                      </a:r>
                      <a:r>
                        <a:rPr lang="en-US" sz="3000" b="1" u="none" kern="1200" baseline="0">
                          <a:solidFill>
                            <a:schemeClr val="bg1"/>
                          </a:solidFill>
                          <a:latin typeface="+mn-lt"/>
                          <a:ea typeface="+mn-ea"/>
                          <a:cs typeface="+mn-cs"/>
                        </a:rPr>
                        <a:t>ava ... pi </a:t>
                      </a:r>
                      <a:r>
                        <a:rPr lang="en-US" sz="3000" b="1" u="none" kern="1200" baseline="0" dirty="0" err="1">
                          <a:solidFill>
                            <a:schemeClr val="bg1"/>
                          </a:solidFill>
                          <a:latin typeface="+mn-lt"/>
                          <a:ea typeface="+mn-ea"/>
                          <a:cs typeface="+mn-cs"/>
                        </a:rPr>
                        <a:t>Episkopos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Entef</a:t>
                      </a:r>
                      <a:r>
                        <a:rPr lang="en-U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طوبه امبشويس اى اهرى ايجون: بينيوت اثؤواب ان ذيكيؤس: </a:t>
                      </a:r>
                      <a:r>
                        <a:rPr lang="ar-AE" sz="3200"/>
                        <a:t>آفا ... </a:t>
                      </a:r>
                      <a:r>
                        <a:rPr lang="ar-AE" sz="3200" dirty="0"/>
                        <a:t>بى ابيسكوبوس: انتيف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اطلب من الرب عنا يا أبانا القديس البار </a:t>
                      </a:r>
                      <a:r>
                        <a:rPr lang="ar-AE" sz="3500">
                          <a:solidFill>
                            <a:srgbClr val="FFFF99"/>
                          </a:solidFill>
                        </a:rPr>
                        <a:t>الأنبا ... الأسقف</a:t>
                      </a:r>
                      <a:r>
                        <a:rPr lang="ar-AE" sz="3500" dirty="0">
                          <a:solidFill>
                            <a:srgbClr val="FFFF99"/>
                          </a:solidFill>
                        </a:rPr>
                        <a:t>. ليغفر لنا خطايانا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551723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Vespers/Matins</a:t>
            </a:r>
          </a:p>
        </p:txBody>
      </p:sp>
      <p:sp>
        <p:nvSpPr>
          <p:cNvPr id="4" name="Rounded Rectangle 3">
            <a:hlinkClick r:id="rId3"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94287984"/>
      </p:ext>
    </p:extLst>
  </p:cSld>
  <p:clrMapOvr>
    <a:masterClrMapping/>
  </p:clrMapOvr>
</p:sld>
</file>

<file path=ppt/slides/slide10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84784"/>
          <a:ext cx="8429684" cy="4096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You have received the grace of Moses, the priesthood of Melchizedek</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Akchi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etkhares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moysees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met </a:t>
                      </a:r>
                      <a:r>
                        <a:rPr lang="en-US" sz="2800" b="1" u="none" kern="1200" baseline="0" dirty="0" err="1">
                          <a:solidFill>
                            <a:schemeClr val="bg1"/>
                          </a:solidFill>
                          <a:latin typeface="+mn-lt"/>
                          <a:ea typeface="+mn-ea"/>
                          <a:cs typeface="+mn-cs"/>
                        </a:rPr>
                        <a:t>oweeb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Melshee-sedek</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أكتشي إتخاريس إم مويسيس تي ميت أوويب انتى ميلشي سيديك</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نلت نعمة موسى</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وكهنوت ملكي</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صادق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1005840"/>
        </p:xfrm>
        <a:graphic>
          <a:graphicData uri="http://schemas.openxmlformats.org/drawingml/2006/table">
            <a:tbl>
              <a:tblPr firstRow="1" bandRow="1">
                <a:tableStyleId>{5C22544A-7EE6-4342-B048-85BDC9FD1C3A}</a:tableStyleId>
              </a:tblPr>
              <a:tblGrid>
                <a:gridCol w="4608512">
                  <a:extLst>
                    <a:ext uri="{9D8B030D-6E8A-4147-A177-3AD203B41FA5}">
                      <a16:colId xmlns:a16="http://schemas.microsoft.com/office/drawing/2014/main" xmlns="" val="20000"/>
                    </a:ext>
                  </a:extLst>
                </a:gridCol>
                <a:gridCol w="382117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Conclusion in the presence of the Pope or a Bishop</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ختام الصلاة فى وجود الأب البطريرك أو الأسقف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214566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4554676"/>
              </p:ext>
            </p:extLst>
          </p:nvPr>
        </p:nvGraphicFramePr>
        <p:xfrm>
          <a:off x="357188" y="116632"/>
          <a:ext cx="8429684" cy="54406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a:solidFill>
                            <a:srgbClr val="FFFF99"/>
                          </a:solidFill>
                          <a:latin typeface="+mn-lt"/>
                          <a:ea typeface="+mn-ea"/>
                          <a:cs typeface="+mn-cs"/>
                        </a:rPr>
                        <a:t>which we have committed knowingly and which we have committed unknowingly; the hidden and the manifest, O Lord, remit for us.</a:t>
                      </a:r>
                      <a:endParaRPr lang="fi-FI" sz="27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ni etan ayto khen ou emi nem ni etan ayto khen ou met at emi : ni et-heeb nem ni eth ou-onh evol : Epchoise ek ekav nan evol.</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ني إيتان آيتو خين أو إيمي نيم ني إيتان آيتو خين أو ميت آت إيمي : ني إتهيب نيم ني إث أوؤنه إيڤول : إبشويس إيك إيكاڤ نان إيفول.</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التي فعلناها بمعرفة و التي فعلناها بغير بمعرفة. الخفية و الظاهرة يا رب اغفر لنا.</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43706039"/>
      </p:ext>
    </p:extLst>
  </p:cSld>
  <p:clrMapOvr>
    <a:masterClrMapping/>
  </p:clrMapOvr>
</p:sld>
</file>

<file path=ppt/slides/slide10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096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old age of Jacob,</a:t>
                      </a:r>
                      <a:r>
                        <a:rPr lang="en-US" sz="3000" b="1" i="0" kern="1200" baseline="0" dirty="0">
                          <a:solidFill>
                            <a:srgbClr val="FFFF99"/>
                          </a:solidFill>
                          <a:latin typeface="+mn-lt"/>
                          <a:ea typeface="+mn-ea"/>
                          <a:cs typeface="+mn-cs"/>
                        </a:rPr>
                        <a:t> the long life of Methuselah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met </a:t>
                      </a:r>
                      <a:r>
                        <a:rPr lang="en-US" sz="2800" b="1" u="none" kern="1200" baseline="0" dirty="0" err="1">
                          <a:solidFill>
                            <a:schemeClr val="bg1"/>
                          </a:solidFill>
                          <a:latin typeface="+mn-lt"/>
                          <a:ea typeface="+mn-ea"/>
                          <a:cs typeface="+mn-cs"/>
                        </a:rPr>
                        <a:t>khello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Yakob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pinog</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a:t>
                      </a:r>
                      <a:r>
                        <a:rPr lang="en-US" sz="2800" b="1" u="none" kern="1200" baseline="0" dirty="0">
                          <a:solidFill>
                            <a:schemeClr val="bg1"/>
                          </a:solidFill>
                          <a:latin typeface="+mn-lt"/>
                          <a:ea typeface="+mn-ea"/>
                          <a:cs typeface="+mn-cs"/>
                        </a:rPr>
                        <a:t> ahi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Mathosala</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تي ميت خليو إنتى ياكوب: بي نوج إن آهي إنتى ماثوسالا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 شيخوخة يعقوب وطول عمر متوشالح</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12985946"/>
      </p:ext>
    </p:extLst>
  </p:cSld>
  <p:clrMapOvr>
    <a:masterClrMapping/>
  </p:clrMapOvr>
</p:sld>
</file>

<file path=ppt/slides/slide10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096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excellent understanding of David, the wisdom of Solomon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Pikaty</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etsotb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Daveed</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sofia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Solomon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بي كاتي إتسوتب انتى دافيد: تي صوفيا إنتى سولومون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والفهم المختار الذي لداود، و حكمة سليمان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72134768"/>
      </p:ext>
    </p:extLst>
  </p:cSld>
  <p:clrMapOvr>
    <a:masterClrMapping/>
  </p:clrMapOvr>
</p:sld>
</file>

<file path=ppt/slides/slide10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95536" y="188640"/>
          <a:ext cx="8429684" cy="55446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5446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the Spirit, the </a:t>
                      </a:r>
                      <a:r>
                        <a:rPr lang="en-US" sz="3000" b="1" i="0" kern="1200" dirty="0" err="1">
                          <a:solidFill>
                            <a:srgbClr val="FFFF99"/>
                          </a:solidFill>
                          <a:latin typeface="+mn-lt"/>
                          <a:ea typeface="+mn-ea"/>
                          <a:cs typeface="+mn-cs"/>
                        </a:rPr>
                        <a:t>Paraclete</a:t>
                      </a:r>
                      <a:r>
                        <a:rPr lang="en-US" sz="3000" b="1" i="0" kern="1200" dirty="0">
                          <a:solidFill>
                            <a:srgbClr val="FFFF99"/>
                          </a:solidFill>
                          <a:latin typeface="+mn-lt"/>
                          <a:ea typeface="+mn-ea"/>
                          <a:cs typeface="+mn-cs"/>
                        </a:rPr>
                        <a:t>, who came upon the apostles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Pi-</a:t>
                      </a:r>
                      <a:r>
                        <a:rPr lang="en-US" sz="2800" b="1" u="none" kern="1200" baseline="0" dirty="0" err="1">
                          <a:solidFill>
                            <a:schemeClr val="bg1"/>
                          </a:solidFill>
                          <a:latin typeface="+mn-lt"/>
                          <a:ea typeface="+mn-ea"/>
                          <a:cs typeface="+mn-cs"/>
                        </a:rPr>
                        <a:t>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Parakleeton</a:t>
                      </a:r>
                      <a:r>
                        <a:rPr lang="en-US" sz="2800" b="1" u="none" kern="1200" baseline="0" dirty="0">
                          <a:solidFill>
                            <a:schemeClr val="bg1"/>
                          </a:solidFill>
                          <a:latin typeface="+mn-lt"/>
                          <a:ea typeface="+mn-ea"/>
                          <a:cs typeface="+mn-cs"/>
                        </a:rPr>
                        <a:t> fi </a:t>
                      </a:r>
                      <a:r>
                        <a:rPr lang="en-US" sz="2800" b="1" u="none" kern="1200" baseline="0" dirty="0" err="1">
                          <a:solidFill>
                            <a:schemeClr val="bg1"/>
                          </a:solidFill>
                          <a:latin typeface="+mn-lt"/>
                          <a:ea typeface="+mn-ea"/>
                          <a:cs typeface="+mn-cs"/>
                        </a:rPr>
                        <a:t>etaf</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ejen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apostolos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بي إبنفما إمباراكليتون في إيطاف إي إيجين ني آبوسطولوس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 الروح المعزي الذي حل على الرسل</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56034201"/>
      </p:ext>
    </p:extLst>
  </p:cSld>
  <p:clrMapOvr>
    <a:masterClrMapping/>
  </p:clrMapOvr>
</p:sld>
</file>

<file path=ppt/slides/slide10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May the Lord preserve the life and rising of our honored father, the archpriest Pope Abba </a:t>
                      </a:r>
                      <a:r>
                        <a:rPr lang="en-US" sz="3000" b="1" i="0" kern="1200" baseline="0" dirty="0" err="1">
                          <a:solidFill>
                            <a:srgbClr val="FFFF99"/>
                          </a:solidFill>
                          <a:latin typeface="+mn-lt"/>
                          <a:ea typeface="+mn-ea"/>
                          <a:cs typeface="+mn-cs"/>
                        </a:rPr>
                        <a:t>Tawadros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Pchois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a:t>
                      </a:r>
                      <a:r>
                        <a:rPr lang="en-US" sz="2800" b="1" u="none" kern="1200" baseline="0" dirty="0">
                          <a:solidFill>
                            <a:schemeClr val="bg1"/>
                          </a:solidFill>
                          <a:latin typeface="+mn-lt"/>
                          <a:ea typeface="+mn-ea"/>
                          <a:cs typeface="+mn-cs"/>
                        </a:rPr>
                        <a:t> e-</a:t>
                      </a:r>
                      <a:r>
                        <a:rPr lang="en-US" sz="2800" b="1" u="none" kern="1200" baseline="0" dirty="0" err="1">
                          <a:solidFill>
                            <a:schemeClr val="bg1"/>
                          </a:solidFill>
                          <a:latin typeface="+mn-lt"/>
                          <a:ea typeface="+mn-ea"/>
                          <a:cs typeface="+mn-cs"/>
                        </a:rPr>
                        <a:t>areh</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eponkh</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eptaio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eratf</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beniot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ettaiot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archi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erevs</a:t>
                      </a:r>
                      <a:r>
                        <a:rPr lang="en-US" sz="2800" b="1" u="none" kern="1200" baseline="0" dirty="0">
                          <a:solidFill>
                            <a:schemeClr val="bg1"/>
                          </a:solidFill>
                          <a:latin typeface="+mn-lt"/>
                          <a:ea typeface="+mn-ea"/>
                          <a:cs typeface="+mn-cs"/>
                        </a:rPr>
                        <a:t> papa ava </a:t>
                      </a:r>
                      <a:r>
                        <a:rPr lang="en-US" sz="2800" b="1" u="none" kern="1200" baseline="0" dirty="0" err="1">
                          <a:solidFill>
                            <a:schemeClr val="bg1"/>
                          </a:solidFill>
                          <a:latin typeface="+mn-lt"/>
                          <a:ea typeface="+mn-ea"/>
                          <a:cs typeface="+mn-cs"/>
                        </a:rPr>
                        <a:t>Tawadros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إبتشويس إف إي آريه إي إبونخ نيم إب طاهو إيراتف إم بين يوت إطايوت إن آرشى إيرفس بابا آفا تواضروس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الرب يحفظ حياة وقيام أبينا المكرم رئيس الكهنة البابا أنبا تواضروس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77414140"/>
      </p:ext>
    </p:extLst>
  </p:cSld>
  <p:clrMapOvr>
    <a:masterClrMapping/>
  </p:clrMapOvr>
</p:sld>
</file>

<file path=ppt/slides/slide10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222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our honored father </a:t>
                      </a:r>
                      <a:r>
                        <a:rPr lang="en-US" sz="3000" b="1" i="0" kern="1200">
                          <a:solidFill>
                            <a:srgbClr val="FFFF99"/>
                          </a:solidFill>
                          <a:latin typeface="+mn-lt"/>
                          <a:ea typeface="+mn-ea"/>
                          <a:cs typeface="+mn-cs"/>
                        </a:rPr>
                        <a:t>Abba ...</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Nem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peniot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episkopos</a:t>
                      </a:r>
                      <a:r>
                        <a:rPr lang="en-US" sz="3000" b="1" u="none" kern="1200" baseline="0" dirty="0">
                          <a:solidFill>
                            <a:schemeClr val="bg1"/>
                          </a:solidFill>
                          <a:latin typeface="+mn-lt"/>
                          <a:ea typeface="+mn-ea"/>
                          <a:cs typeface="+mn-cs"/>
                        </a:rPr>
                        <a:t> </a:t>
                      </a:r>
                      <a:r>
                        <a:rPr lang="en-US" sz="3000" b="1" u="none" kern="1200" baseline="0">
                          <a:solidFill>
                            <a:schemeClr val="bg1"/>
                          </a:solidFill>
                          <a:latin typeface="+mn-lt"/>
                          <a:ea typeface="+mn-ea"/>
                          <a:cs typeface="+mn-cs"/>
                        </a:rPr>
                        <a:t>ava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نيم بينيوت ان ابيسكوبوس </a:t>
                      </a:r>
                      <a:r>
                        <a:rPr lang="ar-AE" sz="3200"/>
                        <a:t>آفا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وأبينا الأسقف المكرم </a:t>
                      </a:r>
                      <a:r>
                        <a:rPr lang="ar-AE" sz="3500">
                          <a:solidFill>
                            <a:srgbClr val="FFFF99"/>
                          </a:solidFill>
                        </a:rPr>
                        <a:t>الأنبا ...</a:t>
                      </a:r>
                      <a:endParaRPr lang="ar-AE" sz="35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16036285"/>
      </p:ext>
    </p:extLst>
  </p:cSld>
  <p:clrMapOvr>
    <a:masterClrMapping/>
  </p:clrMapOvr>
</p:sld>
</file>

<file path=ppt/slides/slide10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May the God of heaven confirm them on their thrones for many years and peaceful times.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Efnouti</a:t>
                      </a:r>
                      <a:r>
                        <a:rPr lang="en-US" sz="3000" dirty="0">
                          <a:solidFill>
                            <a:schemeClr val="bg1"/>
                          </a:solidFill>
                        </a:rPr>
                        <a:t> </a:t>
                      </a:r>
                      <a:r>
                        <a:rPr lang="en-US" sz="3000" dirty="0" err="1">
                          <a:solidFill>
                            <a:schemeClr val="bg1"/>
                          </a:solidFill>
                        </a:rPr>
                        <a:t>ente</a:t>
                      </a:r>
                      <a:r>
                        <a:rPr lang="en-US" sz="3000" dirty="0">
                          <a:solidFill>
                            <a:schemeClr val="bg1"/>
                          </a:solidFill>
                        </a:rPr>
                        <a:t> </a:t>
                      </a:r>
                      <a:r>
                        <a:rPr lang="en-US" sz="3000" dirty="0" err="1">
                          <a:solidFill>
                            <a:schemeClr val="bg1"/>
                          </a:solidFill>
                        </a:rPr>
                        <a:t>etfe</a:t>
                      </a:r>
                      <a:r>
                        <a:rPr lang="en-US" sz="3000" dirty="0">
                          <a:solidFill>
                            <a:schemeClr val="bg1"/>
                          </a:solidFill>
                        </a:rPr>
                        <a:t> </a:t>
                      </a:r>
                      <a:r>
                        <a:rPr lang="en-US" sz="3000" dirty="0" err="1">
                          <a:solidFill>
                            <a:schemeClr val="bg1"/>
                          </a:solidFill>
                        </a:rPr>
                        <a:t>ef</a:t>
                      </a:r>
                      <a:r>
                        <a:rPr lang="en-US" sz="3000" dirty="0">
                          <a:solidFill>
                            <a:schemeClr val="bg1"/>
                          </a:solidFill>
                        </a:rPr>
                        <a:t>-e-</a:t>
                      </a:r>
                      <a:r>
                        <a:rPr lang="en-US" sz="3000" dirty="0" err="1">
                          <a:solidFill>
                            <a:schemeClr val="bg1"/>
                          </a:solidFill>
                        </a:rPr>
                        <a:t>tagroou</a:t>
                      </a:r>
                      <a:r>
                        <a:rPr lang="en-US" sz="3000" dirty="0">
                          <a:solidFill>
                            <a:schemeClr val="bg1"/>
                          </a:solidFill>
                        </a:rPr>
                        <a:t> </a:t>
                      </a:r>
                      <a:r>
                        <a:rPr lang="en-US" sz="3000" dirty="0" err="1">
                          <a:solidFill>
                            <a:schemeClr val="bg1"/>
                          </a:solidFill>
                        </a:rPr>
                        <a:t>hejen</a:t>
                      </a:r>
                      <a:r>
                        <a:rPr lang="en-US" sz="3000" dirty="0">
                          <a:solidFill>
                            <a:schemeClr val="bg1"/>
                          </a:solidFill>
                        </a:rPr>
                        <a:t> </a:t>
                      </a:r>
                      <a:r>
                        <a:rPr lang="en-US" sz="3000" dirty="0" err="1">
                          <a:solidFill>
                            <a:schemeClr val="bg1"/>
                          </a:solidFill>
                        </a:rPr>
                        <a:t>noo-ethronos</a:t>
                      </a:r>
                      <a:r>
                        <a:rPr lang="en-US" sz="3000" dirty="0">
                          <a:solidFill>
                            <a:schemeClr val="bg1"/>
                          </a:solidFill>
                        </a:rPr>
                        <a:t>, </a:t>
                      </a:r>
                      <a:r>
                        <a:rPr lang="en-US" sz="3000" dirty="0" err="1">
                          <a:solidFill>
                            <a:schemeClr val="bg1"/>
                          </a:solidFill>
                        </a:rPr>
                        <a:t>en</a:t>
                      </a:r>
                      <a:r>
                        <a:rPr lang="en-US" sz="3000" dirty="0">
                          <a:solidFill>
                            <a:schemeClr val="bg1"/>
                          </a:solidFill>
                        </a:rPr>
                        <a:t>-</a:t>
                      </a:r>
                      <a:r>
                        <a:rPr lang="en-US" sz="3000" dirty="0" err="1">
                          <a:solidFill>
                            <a:schemeClr val="bg1"/>
                          </a:solidFill>
                        </a:rPr>
                        <a:t>han</a:t>
                      </a:r>
                      <a:r>
                        <a:rPr lang="en-US" sz="3000" dirty="0">
                          <a:solidFill>
                            <a:schemeClr val="bg1"/>
                          </a:solidFill>
                        </a:rPr>
                        <a:t>-mesh </a:t>
                      </a:r>
                      <a:r>
                        <a:rPr lang="en-US" sz="3000" dirty="0" err="1">
                          <a:solidFill>
                            <a:schemeClr val="bg1"/>
                          </a:solidFill>
                        </a:rPr>
                        <a:t>en-roumpi</a:t>
                      </a:r>
                      <a:r>
                        <a:rPr lang="en-US" sz="3000" dirty="0">
                          <a:solidFill>
                            <a:schemeClr val="bg1"/>
                          </a:solidFill>
                        </a:rPr>
                        <a:t> </a:t>
                      </a:r>
                      <a:r>
                        <a:rPr lang="en-US" sz="3000" dirty="0" err="1">
                          <a:solidFill>
                            <a:schemeClr val="bg1"/>
                          </a:solidFill>
                        </a:rPr>
                        <a:t>nem</a:t>
                      </a:r>
                      <a:r>
                        <a:rPr lang="en-US" sz="3000" dirty="0">
                          <a:solidFill>
                            <a:schemeClr val="bg1"/>
                          </a:solidFill>
                        </a:rPr>
                        <a:t> </a:t>
                      </a:r>
                      <a:r>
                        <a:rPr lang="en-US" sz="3000" dirty="0" err="1">
                          <a:solidFill>
                            <a:schemeClr val="bg1"/>
                          </a:solidFill>
                        </a:rPr>
                        <a:t>han-seio</a:t>
                      </a:r>
                      <a:r>
                        <a:rPr lang="en-US" sz="3000" dirty="0">
                          <a:solidFill>
                            <a:schemeClr val="bg1"/>
                          </a:solidFill>
                        </a:rPr>
                        <a:t> </a:t>
                      </a:r>
                      <a:r>
                        <a:rPr lang="en-US" sz="3000" dirty="0" err="1">
                          <a:solidFill>
                            <a:schemeClr val="bg1"/>
                          </a:solidFill>
                        </a:rPr>
                        <a:t>enhe</a:t>
                      </a:r>
                      <a:r>
                        <a:rPr lang="en-US" sz="3000" dirty="0">
                          <a:solidFill>
                            <a:schemeClr val="bg1"/>
                          </a:solidFill>
                        </a:rPr>
                        <a:t>-re-</a:t>
                      </a:r>
                      <a:r>
                        <a:rPr lang="en-US" sz="3000" dirty="0" err="1">
                          <a:solidFill>
                            <a:schemeClr val="bg1"/>
                          </a:solidFill>
                        </a:rPr>
                        <a:t>nikon</a:t>
                      </a:r>
                      <a:r>
                        <a:rPr lang="en-US" sz="3000" dirty="0">
                          <a:solidFill>
                            <a:schemeClr val="bg1"/>
                          </a:solidFill>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إفنوتى إنتى إتفى إف إيطاجروؤ هيجين نو اثرونوس إن هان ميش إنرومبى  نيم هان سيو إن هيرينيكون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إله السماء يثبتهم على كراسيهم  سنين عديدة وأزمنة</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سالمة</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002705"/>
      </p:ext>
    </p:extLst>
  </p:cSld>
  <p:clrMapOvr>
    <a:masterClrMapping/>
  </p:clrMapOvr>
</p:sld>
</file>

<file path=ppt/slides/slide10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May He subdue all of their enemies under their feet speedily.</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Entef-theveio</a:t>
                      </a:r>
                      <a:r>
                        <a:rPr lang="en-US" sz="3000" dirty="0">
                          <a:solidFill>
                            <a:schemeClr val="bg1"/>
                          </a:solidFill>
                        </a:rPr>
                        <a:t> </a:t>
                      </a:r>
                      <a:r>
                        <a:rPr lang="en-US" sz="3000" dirty="0" err="1">
                          <a:solidFill>
                            <a:schemeClr val="bg1"/>
                          </a:solidFill>
                        </a:rPr>
                        <a:t>enno-gajee</a:t>
                      </a:r>
                      <a:r>
                        <a:rPr lang="en-US" sz="3000" dirty="0">
                          <a:solidFill>
                            <a:schemeClr val="bg1"/>
                          </a:solidFill>
                        </a:rPr>
                        <a:t> </a:t>
                      </a:r>
                      <a:r>
                        <a:rPr lang="en-US" sz="3000" dirty="0" err="1">
                          <a:solidFill>
                            <a:schemeClr val="bg1"/>
                          </a:solidFill>
                        </a:rPr>
                        <a:t>teero</a:t>
                      </a:r>
                      <a:r>
                        <a:rPr lang="en-US" sz="3000" dirty="0">
                          <a:solidFill>
                            <a:schemeClr val="bg1"/>
                          </a:solidFill>
                        </a:rPr>
                        <a:t>, </a:t>
                      </a:r>
                      <a:r>
                        <a:rPr lang="en-US" sz="3000" dirty="0" err="1">
                          <a:solidFill>
                            <a:schemeClr val="bg1"/>
                          </a:solidFill>
                        </a:rPr>
                        <a:t>saba</a:t>
                      </a:r>
                      <a:r>
                        <a:rPr lang="en-US" sz="3000" dirty="0">
                          <a:solidFill>
                            <a:schemeClr val="bg1"/>
                          </a:solidFill>
                        </a:rPr>
                        <a:t>-seat </a:t>
                      </a:r>
                      <a:r>
                        <a:rPr lang="en-US" sz="3000" dirty="0" err="1">
                          <a:solidFill>
                            <a:schemeClr val="bg1"/>
                          </a:solidFill>
                        </a:rPr>
                        <a:t>enno</a:t>
                      </a:r>
                      <a:r>
                        <a:rPr lang="en-US" sz="3000" dirty="0">
                          <a:solidFill>
                            <a:schemeClr val="bg1"/>
                          </a:solidFill>
                        </a:rPr>
                        <a:t>-et-</a:t>
                      </a:r>
                      <a:r>
                        <a:rPr lang="en-US" sz="3000" dirty="0" err="1">
                          <a:solidFill>
                            <a:schemeClr val="bg1"/>
                          </a:solidFill>
                        </a:rPr>
                        <a:t>chalavj</a:t>
                      </a:r>
                      <a:r>
                        <a:rPr lang="en-US" sz="3000" dirty="0">
                          <a:solidFill>
                            <a:schemeClr val="bg1"/>
                          </a:solidFill>
                        </a:rPr>
                        <a:t> </a:t>
                      </a:r>
                      <a:r>
                        <a:rPr lang="en-US" sz="3000" dirty="0" err="1">
                          <a:solidFill>
                            <a:schemeClr val="bg1"/>
                          </a:solidFill>
                        </a:rPr>
                        <a:t>en-eklom</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إنتيف ثيفيو إن نو جاجى تيرو سابيسيت إن نو إتشالفج إنكوليم.</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ويخضع جميع أعدائهم تحت أقدامهم سريعا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28965363"/>
      </p:ext>
    </p:extLst>
  </p:cSld>
  <p:clrMapOvr>
    <a:masterClrMapping/>
  </p:clrMapOvr>
</p:sld>
</file>

<file path=ppt/slides/slide10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to Christ on our behalf that He may forgive us our sins in peace according to His great mercy.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Tobh</a:t>
                      </a:r>
                      <a:r>
                        <a:rPr lang="en-US" sz="2800" dirty="0">
                          <a:solidFill>
                            <a:schemeClr val="bg1"/>
                          </a:solidFill>
                        </a:rPr>
                        <a:t> ep-</a:t>
                      </a:r>
                      <a:r>
                        <a:rPr lang="en-US" sz="2800" dirty="0" err="1">
                          <a:solidFill>
                            <a:schemeClr val="bg1"/>
                          </a:solidFill>
                        </a:rPr>
                        <a:t>shois</a:t>
                      </a:r>
                      <a:r>
                        <a:rPr lang="en-US" sz="2800" dirty="0">
                          <a:solidFill>
                            <a:schemeClr val="bg1"/>
                          </a:solidFill>
                        </a:rPr>
                        <a:t> e-</a:t>
                      </a:r>
                      <a:r>
                        <a:rPr lang="en-US" sz="2800" dirty="0" err="1">
                          <a:solidFill>
                            <a:schemeClr val="bg1"/>
                          </a:solidFill>
                        </a:rPr>
                        <a:t>ehrei</a:t>
                      </a:r>
                      <a:r>
                        <a:rPr lang="en-US" sz="2800" dirty="0">
                          <a:solidFill>
                            <a:schemeClr val="bg1"/>
                          </a:solidFill>
                        </a:rPr>
                        <a:t> </a:t>
                      </a:r>
                      <a:r>
                        <a:rPr lang="en-US" sz="2800" dirty="0" err="1">
                          <a:solidFill>
                            <a:schemeClr val="bg1"/>
                          </a:solidFill>
                        </a:rPr>
                        <a:t>egon</a:t>
                      </a:r>
                      <a:r>
                        <a:rPr lang="en-US" sz="2800" dirty="0">
                          <a:solidFill>
                            <a:schemeClr val="bg1"/>
                          </a:solidFill>
                        </a:rPr>
                        <a:t> </a:t>
                      </a:r>
                      <a:r>
                        <a:rPr lang="en-US" sz="2800" dirty="0" err="1">
                          <a:solidFill>
                            <a:schemeClr val="bg1"/>
                          </a:solidFill>
                        </a:rPr>
                        <a:t>entef-ka</a:t>
                      </a:r>
                      <a:r>
                        <a:rPr lang="en-US" sz="2800" dirty="0">
                          <a:solidFill>
                            <a:schemeClr val="bg1"/>
                          </a:solidFill>
                        </a:rPr>
                        <a:t> </a:t>
                      </a:r>
                      <a:r>
                        <a:rPr lang="en-US" sz="2800" dirty="0" err="1">
                          <a:solidFill>
                            <a:schemeClr val="bg1"/>
                          </a:solidFill>
                        </a:rPr>
                        <a:t>nen-novi</a:t>
                      </a:r>
                      <a:r>
                        <a:rPr lang="en-US" sz="2800" dirty="0">
                          <a:solidFill>
                            <a:schemeClr val="bg1"/>
                          </a:solidFill>
                        </a:rPr>
                        <a:t> nan </a:t>
                      </a:r>
                      <a:r>
                        <a:rPr lang="en-US" sz="2800" dirty="0" err="1">
                          <a:solidFill>
                            <a:schemeClr val="bg1"/>
                          </a:solidFill>
                        </a:rPr>
                        <a:t>evol</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oo-herini</a:t>
                      </a:r>
                      <a:r>
                        <a:rPr lang="en-US" sz="2800" dirty="0">
                          <a:solidFill>
                            <a:schemeClr val="bg1"/>
                          </a:solidFill>
                        </a:rPr>
                        <a:t> kata </a:t>
                      </a:r>
                      <a:r>
                        <a:rPr lang="en-US" sz="2800" dirty="0" err="1">
                          <a:solidFill>
                            <a:schemeClr val="bg1"/>
                          </a:solidFill>
                        </a:rPr>
                        <a:t>pef-nishti</a:t>
                      </a:r>
                      <a:r>
                        <a:rPr lang="en-US" sz="2800" dirty="0">
                          <a:solidFill>
                            <a:schemeClr val="bg1"/>
                          </a:solidFill>
                        </a:rPr>
                        <a:t> </a:t>
                      </a:r>
                      <a:r>
                        <a:rPr lang="en-US" sz="2800" dirty="0" err="1">
                          <a:solidFill>
                            <a:schemeClr val="bg1"/>
                          </a:solidFill>
                        </a:rPr>
                        <a:t>ennai</a:t>
                      </a:r>
                      <a:r>
                        <a:rPr lang="en-US" sz="28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طوبه إى بخرستوس إى إهرى إيجون إنتيف كانين نوفى نان إيفول خين أو هيريني كاطا بيف نيشتى إن ناى.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أطلبوا من المسيح عنا ليغفر لنا خطايانا بسلام كعظيم رحمته.</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Back to Main Menu</a:t>
            </a:r>
          </a:p>
        </p:txBody>
      </p:sp>
    </p:spTree>
    <p:extLst>
      <p:ext uri="{BB962C8B-B14F-4D97-AF65-F5344CB8AC3E}">
        <p14:creationId xmlns:p14="http://schemas.microsoft.com/office/powerpoint/2010/main" xmlns="" val="269773132"/>
      </p:ext>
    </p:extLst>
  </p:cSld>
  <p:clrMapOvr>
    <a:masterClrMapping/>
  </p:clrMapOvr>
</p:sld>
</file>

<file path=ppt/slides/slide10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The thought of man shall confess to You O Lord, and the remainder of thought shall keep a feast to You.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je efmevei en oromi ef e owonh nak evol Epchois ouwoh epsogb ente o mevi ef eer shai nak:</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جى افميفى ان أورومى اف إى أوؤنه ناك ايفول أبشويس اووه ابسوجب انتى أوميفى اف اى اير شاى ناك</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إن فكر الإنسان يعترف لك يا رب، وبقية الفكر تعيد لك.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94538262"/>
      </p:ext>
    </p:extLst>
  </p:cSld>
  <p:clrMapOvr>
    <a:masterClrMapping/>
  </p:clrMapOvr>
</p:sld>
</file>

<file path=ppt/slides/slide10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251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sacrifices and the offerings receive them to Yourself. Alleluia.</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Ni thitheya ni epros for a shobo erok Alleluia </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نى ثى سيا نى ابروس فورا شوبو ايروك</a:t>
                      </a:r>
                    </a:p>
                    <a:p>
                      <a:pPr algn="r"/>
                      <a:r>
                        <a:rPr lang="ar-AE" sz="3000" b="1">
                          <a:solidFill>
                            <a:schemeClr val="bg1"/>
                          </a:solidFill>
                        </a:rPr>
                        <a:t>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الذبائح والقرابين اقبلها إليك. هلليلويا. </a:t>
                      </a:r>
                      <a:endParaRPr lang="en-US" sz="3000" b="1" i="0" kern="1200">
                        <a:solidFill>
                          <a:srgbClr val="FFFF99"/>
                        </a:solidFill>
                        <a:latin typeface="+mn-lt"/>
                        <a:ea typeface="+mn-ea"/>
                        <a:cs typeface="+mn-cs"/>
                      </a:endParaRP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Back to Holy Liturgy (Koiahk)</a:t>
            </a:r>
          </a:p>
        </p:txBody>
      </p:sp>
      <p:sp>
        <p:nvSpPr>
          <p:cNvPr id="4" name="Rounded Rectangle 3">
            <a:hlinkClick r:id="rId3" action="ppaction://hlinksldjump"/>
          </p:cNvPr>
          <p:cNvSpPr/>
          <p:nvPr/>
        </p:nvSpPr>
        <p:spPr>
          <a:xfrm>
            <a:off x="172797" y="5373216"/>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Back to Holy Liturgy (Standard)</a:t>
            </a:r>
          </a:p>
        </p:txBody>
      </p:sp>
    </p:spTree>
    <p:extLst>
      <p:ext uri="{BB962C8B-B14F-4D97-AF65-F5344CB8AC3E}">
        <p14:creationId xmlns:p14="http://schemas.microsoft.com/office/powerpoint/2010/main" xmlns="" val="106741312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1" name="Rectangle 20">
            <a:hlinkClick r:id="rId2"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4" name="Rectangle 23">
            <a:hlinkClick r:id="rId3"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4"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3996744077"/>
      </p:ext>
    </p:extLst>
  </p:cSld>
  <p:clrMapOvr>
    <a:masterClrMapping/>
  </p:clrMapOvr>
</p:sld>
</file>

<file path=ppt/slides/slide10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96935239"/>
              </p:ext>
            </p:extLst>
          </p:nvPr>
        </p:nvGraphicFramePr>
        <p:xfrm>
          <a:off x="357188" y="1264096"/>
          <a:ext cx="8429684" cy="4469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469160">
                <a:tc>
                  <a:txBody>
                    <a:bodyPr/>
                    <a:lstStyle/>
                    <a:p>
                      <a:r>
                        <a:rPr lang="en-US" sz="2800" b="1" i="0" kern="1200" dirty="0">
                          <a:solidFill>
                            <a:srgbClr val="FFFF99"/>
                          </a:solidFill>
                          <a:latin typeface="+mn-lt"/>
                          <a:ea typeface="+mn-ea"/>
                          <a:cs typeface="+mn-cs"/>
                        </a:rPr>
                        <a:t>Pray that God may have mercy and compassion on us, hear us, help us</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baseline="0" dirty="0" err="1">
                          <a:solidFill>
                            <a:schemeClr val="bg1"/>
                          </a:solidFill>
                        </a:rPr>
                        <a:t>Twbh</a:t>
                      </a:r>
                      <a:r>
                        <a:rPr lang="en-CA" sz="2800" baseline="0" dirty="0">
                          <a:solidFill>
                            <a:schemeClr val="bg1"/>
                          </a:solidFill>
                        </a:rPr>
                        <a:t> </a:t>
                      </a:r>
                      <a:r>
                        <a:rPr lang="en-CA" sz="2800" baseline="0" dirty="0" err="1">
                          <a:solidFill>
                            <a:schemeClr val="bg1"/>
                          </a:solidFill>
                        </a:rPr>
                        <a:t>hina</a:t>
                      </a:r>
                      <a:r>
                        <a:rPr lang="en-CA" sz="2800" baseline="0" dirty="0">
                          <a:solidFill>
                            <a:schemeClr val="bg1"/>
                          </a:solidFill>
                        </a:rPr>
                        <a:t> </a:t>
                      </a:r>
                      <a:r>
                        <a:rPr lang="en-CA" sz="2800" baseline="0" dirty="0" err="1">
                          <a:solidFill>
                            <a:schemeClr val="bg1"/>
                          </a:solidFill>
                        </a:rPr>
                        <a:t>ente</a:t>
                      </a:r>
                      <a:r>
                        <a:rPr lang="en-CA" sz="2800" baseline="0" dirty="0">
                          <a:solidFill>
                            <a:schemeClr val="bg1"/>
                          </a:solidFill>
                        </a:rPr>
                        <a:t> </a:t>
                      </a:r>
                      <a:r>
                        <a:rPr lang="en-CA" sz="2800" baseline="0" dirty="0" err="1">
                          <a:solidFill>
                            <a:schemeClr val="bg1"/>
                          </a:solidFill>
                        </a:rPr>
                        <a:t>efnooty</a:t>
                      </a:r>
                      <a:r>
                        <a:rPr lang="en-CA" sz="2800" baseline="0" dirty="0">
                          <a:solidFill>
                            <a:schemeClr val="bg1"/>
                          </a:solidFill>
                        </a:rPr>
                        <a:t> </a:t>
                      </a:r>
                      <a:r>
                        <a:rPr lang="en-CA" sz="2800" baseline="0" dirty="0" err="1">
                          <a:solidFill>
                            <a:schemeClr val="bg1"/>
                          </a:solidFill>
                        </a:rPr>
                        <a:t>nai</a:t>
                      </a:r>
                      <a:r>
                        <a:rPr lang="en-CA" sz="2800" baseline="0" dirty="0">
                          <a:solidFill>
                            <a:schemeClr val="bg1"/>
                          </a:solidFill>
                        </a:rPr>
                        <a:t> nan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shenheet</a:t>
                      </a:r>
                      <a:r>
                        <a:rPr lang="en-CA" sz="2800" baseline="0" dirty="0">
                          <a:solidFill>
                            <a:schemeClr val="bg1"/>
                          </a:solidFill>
                        </a:rPr>
                        <a:t> </a:t>
                      </a:r>
                      <a:r>
                        <a:rPr lang="en-CA" sz="2800" baseline="0" dirty="0" err="1">
                          <a:solidFill>
                            <a:schemeClr val="bg1"/>
                          </a:solidFill>
                        </a:rPr>
                        <a:t>kharon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swtem</a:t>
                      </a:r>
                      <a:r>
                        <a:rPr lang="en-CA" sz="2800" baseline="0" dirty="0">
                          <a:solidFill>
                            <a:schemeClr val="bg1"/>
                          </a:solidFill>
                        </a:rPr>
                        <a:t> </a:t>
                      </a:r>
                      <a:r>
                        <a:rPr lang="en-CA" sz="2800" baseline="0" dirty="0" err="1">
                          <a:solidFill>
                            <a:schemeClr val="bg1"/>
                          </a:solidFill>
                        </a:rPr>
                        <a:t>eron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ervoythin</a:t>
                      </a:r>
                      <a:r>
                        <a:rPr lang="en-CA" sz="2800" baseline="0" dirty="0">
                          <a:solidFill>
                            <a:schemeClr val="bg1"/>
                          </a:solidFill>
                        </a:rPr>
                        <a:t> </a:t>
                      </a:r>
                      <a:r>
                        <a:rPr lang="en-CA" sz="2800" baseline="0" dirty="0" err="1">
                          <a:solidFill>
                            <a:schemeClr val="bg1"/>
                          </a:solidFill>
                        </a:rPr>
                        <a:t>eron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dirty="0">
                          <a:effectLst/>
                        </a:rPr>
                        <a:t>طوبه هينا انتى إفنوتى ناى نان إنتيف شينهيت خارون إنتيف سوتيم إيرون إنتيف إرفويثين إيرون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200" dirty="0">
                          <a:solidFill>
                            <a:srgbClr val="FFFF99"/>
                          </a:solidFill>
                        </a:rPr>
                        <a:t>أطلبوا لكي يرحمنا الله، ويتراءف علينا، ويسمعنا، ويعيننا، </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839016549"/>
              </p:ext>
            </p:extLst>
          </p:nvPr>
        </p:nvGraphicFramePr>
        <p:xfrm>
          <a:off x="323528" y="44624"/>
          <a:ext cx="8429684" cy="100584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Thanksgiving </a:t>
                      </a:r>
                      <a:r>
                        <a:rPr lang="en-US" sz="3000" u="sng" dirty="0">
                          <a:solidFill>
                            <a:srgbClr val="FFFF00"/>
                          </a:solidFill>
                        </a:rPr>
                        <a:t>prayer </a:t>
                      </a:r>
                      <a:r>
                        <a:rPr lang="en-US" sz="3000" u="sng">
                          <a:solidFill>
                            <a:srgbClr val="FFFF00"/>
                          </a:solidFill>
                        </a:rPr>
                        <a:t>response (Holy Liturgy)</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in </a:t>
                      </a:r>
                      <a:r>
                        <a:rPr lang="en-US" sz="3000" u="sng" dirty="0">
                          <a:solidFill>
                            <a:srgbClr val="FFFF00"/>
                          </a:solidFill>
                        </a:rPr>
                        <a:t>the Presence</a:t>
                      </a:r>
                      <a:r>
                        <a:rPr lang="en-US" sz="3000" u="sng" baseline="0" dirty="0">
                          <a:solidFill>
                            <a:srgbClr val="FFFF00"/>
                          </a:solidFill>
                        </a:rPr>
                        <a:t> </a:t>
                      </a:r>
                      <a:r>
                        <a:rPr lang="en-US" sz="3000" u="sng" baseline="0">
                          <a:solidFill>
                            <a:srgbClr val="FFFF00"/>
                          </a:solidFill>
                        </a:rPr>
                        <a:t>of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0541396"/>
      </p:ext>
    </p:extLst>
  </p:cSld>
  <p:clrMapOvr>
    <a:masterClrMapping/>
  </p:clrMapOvr>
</p:sld>
</file>

<file path=ppt/slides/slide10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dirty="0">
                          <a:solidFill>
                            <a:srgbClr val="FFFF99"/>
                          </a:solidFill>
                          <a:latin typeface="+mn-lt"/>
                          <a:ea typeface="+mn-ea"/>
                          <a:cs typeface="+mn-cs"/>
                        </a:rPr>
                        <a:t>and accept the supplications and prayers of His saints for that which is good on our behalf at all times.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entefchi</a:t>
                      </a:r>
                      <a:r>
                        <a:rPr lang="en-CA" sz="3000" baseline="0" dirty="0">
                          <a:solidFill>
                            <a:schemeClr val="bg1"/>
                          </a:solidFill>
                        </a:rPr>
                        <a:t> </a:t>
                      </a:r>
                      <a:r>
                        <a:rPr lang="en-CA" sz="3000" baseline="0" dirty="0" err="1">
                          <a:solidFill>
                            <a:schemeClr val="bg1"/>
                          </a:solidFill>
                        </a:rPr>
                        <a:t>enni</a:t>
                      </a:r>
                      <a:r>
                        <a:rPr lang="en-CA" sz="3000" baseline="0" dirty="0">
                          <a:solidFill>
                            <a:schemeClr val="bg1"/>
                          </a:solidFill>
                        </a:rPr>
                        <a:t> </a:t>
                      </a:r>
                      <a:r>
                        <a:rPr lang="en-CA" sz="3000" baseline="0" dirty="0" err="1">
                          <a:solidFill>
                            <a:schemeClr val="bg1"/>
                          </a:solidFill>
                        </a:rPr>
                        <a:t>teeho</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tobh</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entaf</a:t>
                      </a:r>
                      <a:r>
                        <a:rPr lang="en-CA" sz="3000" baseline="0" dirty="0">
                          <a:solidFill>
                            <a:schemeClr val="bg1"/>
                          </a:solidFill>
                        </a:rPr>
                        <a:t> </a:t>
                      </a:r>
                      <a:r>
                        <a:rPr lang="en-CA" sz="3000" baseline="0" dirty="0" err="1">
                          <a:solidFill>
                            <a:schemeClr val="bg1"/>
                          </a:solidFill>
                        </a:rPr>
                        <a:t>entoto</a:t>
                      </a:r>
                      <a:r>
                        <a:rPr lang="en-CA" sz="3000" baseline="0" dirty="0">
                          <a:solidFill>
                            <a:schemeClr val="bg1"/>
                          </a:solidFill>
                        </a:rPr>
                        <a:t> </a:t>
                      </a:r>
                      <a:r>
                        <a:rPr lang="en-CA" sz="3000" baseline="0" dirty="0" err="1">
                          <a:solidFill>
                            <a:schemeClr val="bg1"/>
                          </a:solidFill>
                        </a:rPr>
                        <a:t>eehre</a:t>
                      </a:r>
                      <a:r>
                        <a:rPr lang="en-CA" sz="3000" baseline="0" dirty="0">
                          <a:solidFill>
                            <a:schemeClr val="bg1"/>
                          </a:solidFill>
                        </a:rPr>
                        <a:t> </a:t>
                      </a:r>
                      <a:r>
                        <a:rPr lang="en-CA" sz="3000" baseline="0" dirty="0" err="1">
                          <a:solidFill>
                            <a:schemeClr val="bg1"/>
                          </a:solidFill>
                        </a:rPr>
                        <a:t>egon</a:t>
                      </a:r>
                      <a:r>
                        <a:rPr lang="en-CA" sz="3000" baseline="0" dirty="0">
                          <a:solidFill>
                            <a:schemeClr val="bg1"/>
                          </a:solidFill>
                        </a:rPr>
                        <a:t> epi </a:t>
                      </a:r>
                      <a:r>
                        <a:rPr lang="en-CA" sz="3000" baseline="0" dirty="0" err="1">
                          <a:solidFill>
                            <a:schemeClr val="bg1"/>
                          </a:solidFill>
                        </a:rPr>
                        <a:t>aghathon</a:t>
                      </a:r>
                      <a:r>
                        <a:rPr lang="en-CA" sz="3000" baseline="0" dirty="0">
                          <a:solidFill>
                            <a:schemeClr val="bg1"/>
                          </a:solidFill>
                        </a:rPr>
                        <a:t> </a:t>
                      </a:r>
                      <a:r>
                        <a:rPr lang="en-CA" sz="3000" baseline="0" dirty="0" err="1">
                          <a:solidFill>
                            <a:schemeClr val="bg1"/>
                          </a:solidFill>
                        </a:rPr>
                        <a:t>ensio</a:t>
                      </a:r>
                      <a:r>
                        <a:rPr lang="en-CA" sz="3000" baseline="0" dirty="0">
                          <a:solidFill>
                            <a:schemeClr val="bg1"/>
                          </a:solidFill>
                        </a:rPr>
                        <a:t> </a:t>
                      </a:r>
                      <a:r>
                        <a:rPr lang="en-CA" sz="3000" baseline="0" dirty="0" err="1">
                          <a:solidFill>
                            <a:schemeClr val="bg1"/>
                          </a:solidFill>
                        </a:rPr>
                        <a:t>neven</a:t>
                      </a:r>
                      <a:r>
                        <a:rPr lang="en-CA" sz="3000" baseline="0" dirty="0">
                          <a:solidFill>
                            <a:schemeClr val="bg1"/>
                          </a:solidFill>
                        </a:rPr>
                        <a: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إنتيف اتشى إن نى تيهو نيم نى طوبه إنتى نى إثؤواب إنتاف إنطوطو إيه إهرى إيجون إبى أغاثون إنسيو نيفين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ويقبل سؤالات وطلبات قديسيه منهم بالصلاح عنا في كل حين.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87697360"/>
      </p:ext>
    </p:extLst>
  </p:cSld>
  <p:clrMapOvr>
    <a:masterClrMapping/>
  </p:clrMapOvr>
</p:sld>
</file>

<file path=ppt/slides/slide10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dirty="0">
                          <a:solidFill>
                            <a:srgbClr val="FFFF99"/>
                          </a:solidFill>
                          <a:latin typeface="+mn-lt"/>
                          <a:ea typeface="+mn-ea"/>
                          <a:cs typeface="+mn-cs"/>
                        </a:rPr>
                        <a:t>And to keep the life and standing of </a:t>
                      </a:r>
                      <a:r>
                        <a:rPr lang="en-US" sz="3000" b="1" i="0" kern="1200" dirty="0" err="1">
                          <a:solidFill>
                            <a:srgbClr val="FFFF99"/>
                          </a:solidFill>
                          <a:latin typeface="+mn-lt"/>
                          <a:ea typeface="+mn-ea"/>
                          <a:cs typeface="+mn-cs"/>
                        </a:rPr>
                        <a:t>of</a:t>
                      </a:r>
                      <a:r>
                        <a:rPr lang="en-US" sz="3000" b="1" i="0" kern="1200" dirty="0">
                          <a:solidFill>
                            <a:srgbClr val="FFFF99"/>
                          </a:solidFill>
                          <a:latin typeface="+mn-lt"/>
                          <a:ea typeface="+mn-ea"/>
                          <a:cs typeface="+mn-cs"/>
                        </a:rPr>
                        <a:t> our honored father, the archpriest Pope </a:t>
                      </a:r>
                      <a:r>
                        <a:rPr lang="en-US" sz="3000" b="1" i="0" kern="1200" dirty="0" err="1">
                          <a:solidFill>
                            <a:srgbClr val="FFFF99"/>
                          </a:solidFill>
                          <a:latin typeface="+mn-lt"/>
                          <a:ea typeface="+mn-ea"/>
                          <a:cs typeface="+mn-cs"/>
                        </a:rPr>
                        <a:t>abba</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Tawadros</a:t>
                      </a:r>
                      <a:r>
                        <a:rPr lang="en-US" sz="3000" b="1" i="0" kern="1200" dirty="0">
                          <a:solidFill>
                            <a:srgbClr val="FFFF99"/>
                          </a:solidFill>
                          <a:latin typeface="+mn-lt"/>
                          <a:ea typeface="+mn-ea"/>
                          <a:cs typeface="+mn-cs"/>
                        </a:rPr>
                        <a:t>,</a:t>
                      </a:r>
                      <a:r>
                        <a:rPr lang="en-US" sz="3000" b="1" i="0" kern="1200" baseline="0" dirty="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areh</a:t>
                      </a:r>
                      <a:r>
                        <a:rPr lang="en-CA" sz="3000" baseline="0" dirty="0">
                          <a:solidFill>
                            <a:schemeClr val="bg1"/>
                          </a:solidFill>
                        </a:rPr>
                        <a:t> e </a:t>
                      </a:r>
                      <a:r>
                        <a:rPr lang="en-CA" sz="3000" baseline="0" dirty="0" err="1">
                          <a:solidFill>
                            <a:schemeClr val="bg1"/>
                          </a:solidFill>
                        </a:rPr>
                        <a:t>ebwnkh</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ebtaho</a:t>
                      </a:r>
                      <a:r>
                        <a:rPr lang="en-CA" sz="3000" baseline="0" dirty="0">
                          <a:solidFill>
                            <a:schemeClr val="bg1"/>
                          </a:solidFill>
                        </a:rPr>
                        <a:t> </a:t>
                      </a:r>
                      <a:r>
                        <a:rPr lang="en-CA" sz="3000" baseline="0" dirty="0" err="1">
                          <a:solidFill>
                            <a:schemeClr val="bg1"/>
                          </a:solidFill>
                        </a:rPr>
                        <a:t>eratf</a:t>
                      </a:r>
                      <a:r>
                        <a:rPr lang="en-CA" sz="3000" baseline="0" dirty="0">
                          <a:solidFill>
                            <a:schemeClr val="bg1"/>
                          </a:solidFill>
                        </a:rPr>
                        <a:t> </a:t>
                      </a:r>
                      <a:r>
                        <a:rPr lang="en-CA" sz="3000" baseline="0" dirty="0" err="1">
                          <a:solidFill>
                            <a:schemeClr val="bg1"/>
                          </a:solidFill>
                        </a:rPr>
                        <a:t>em</a:t>
                      </a:r>
                      <a:r>
                        <a:rPr lang="en-CA" sz="3000" baseline="0" dirty="0">
                          <a:solidFill>
                            <a:schemeClr val="bg1"/>
                          </a:solidFill>
                        </a:rPr>
                        <a:t> </a:t>
                      </a:r>
                      <a:r>
                        <a:rPr lang="en-CA" sz="3000" baseline="0" dirty="0" err="1">
                          <a:solidFill>
                            <a:schemeClr val="bg1"/>
                          </a:solidFill>
                        </a:rPr>
                        <a:t>beniot</a:t>
                      </a:r>
                      <a:r>
                        <a:rPr lang="en-CA" sz="3000" baseline="0" dirty="0">
                          <a:solidFill>
                            <a:schemeClr val="bg1"/>
                          </a:solidFill>
                        </a:rPr>
                        <a:t> </a:t>
                      </a:r>
                      <a:r>
                        <a:rPr lang="en-CA" sz="3000" baseline="0" dirty="0" err="1">
                          <a:solidFill>
                            <a:schemeClr val="bg1"/>
                          </a:solidFill>
                        </a:rPr>
                        <a:t>ettaiot</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arshi</a:t>
                      </a:r>
                      <a:r>
                        <a:rPr lang="en-CA" sz="3000" baseline="0" dirty="0">
                          <a:solidFill>
                            <a:schemeClr val="bg1"/>
                          </a:solidFill>
                        </a:rPr>
                        <a:t> </a:t>
                      </a:r>
                      <a:r>
                        <a:rPr lang="en-CA" sz="3000" baseline="0" dirty="0" err="1">
                          <a:solidFill>
                            <a:schemeClr val="bg1"/>
                          </a:solidFill>
                        </a:rPr>
                        <a:t>erevs</a:t>
                      </a:r>
                      <a:r>
                        <a:rPr lang="en-CA" sz="3000" baseline="0" dirty="0">
                          <a:solidFill>
                            <a:schemeClr val="bg1"/>
                          </a:solidFill>
                        </a:rPr>
                        <a:t> papa ava </a:t>
                      </a:r>
                      <a:r>
                        <a:rPr lang="en-CA" sz="3000" baseline="0" dirty="0" err="1">
                          <a:solidFill>
                            <a:schemeClr val="bg1"/>
                          </a:solidFill>
                        </a:rPr>
                        <a:t>Tawadros</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اريه إى ابؤنخ نيم اب طاهو ايراتف ام بينيوت اتطايوت ان ارشي اريفس بابا افا تواضروس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وأن يحفظ لنا وعلينا حياة وقيام أبينا الطوباوى المكرم البابا الأنبا تواضروس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24801505"/>
      </p:ext>
    </p:extLst>
  </p:cSld>
  <p:clrMapOvr>
    <a:masterClrMapping/>
  </p:clrMapOvr>
</p:sld>
</file>

<file path=ppt/slides/slide10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baseline="0" dirty="0">
                          <a:solidFill>
                            <a:srgbClr val="FFFF99"/>
                          </a:solidFill>
                          <a:latin typeface="+mn-lt"/>
                          <a:ea typeface="+mn-ea"/>
                          <a:cs typeface="+mn-cs"/>
                        </a:rPr>
                        <a:t>and his partner in the apostolic liturgy, our father the bishop </a:t>
                      </a:r>
                      <a:r>
                        <a:rPr lang="en-US" sz="3000" b="1" i="0" kern="1200" baseline="0" err="1">
                          <a:solidFill>
                            <a:srgbClr val="FFFF99"/>
                          </a:solidFill>
                          <a:latin typeface="+mn-lt"/>
                          <a:ea typeface="+mn-ea"/>
                          <a:cs typeface="+mn-cs"/>
                        </a:rPr>
                        <a:t>abba</a:t>
                      </a:r>
                      <a:r>
                        <a:rPr lang="en-US" sz="3000" b="1" i="0" kern="1200" baseline="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pefkeshfeer</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litorghos</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apostolikos</a:t>
                      </a:r>
                      <a:r>
                        <a:rPr lang="en-CA" sz="3000" baseline="0" dirty="0">
                          <a:solidFill>
                            <a:schemeClr val="bg1"/>
                          </a:solidFill>
                        </a:rPr>
                        <a:t> </a:t>
                      </a:r>
                      <a:r>
                        <a:rPr lang="en-CA" sz="3000" baseline="0" dirty="0" err="1">
                          <a:solidFill>
                            <a:schemeClr val="bg1"/>
                          </a:solidFill>
                        </a:rPr>
                        <a:t>peniot</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episkopos</a:t>
                      </a:r>
                      <a:r>
                        <a:rPr lang="en-CA" sz="3000" baseline="0" dirty="0">
                          <a:solidFill>
                            <a:schemeClr val="bg1"/>
                          </a:solidFill>
                        </a:rPr>
                        <a:t> </a:t>
                      </a:r>
                      <a:r>
                        <a:rPr lang="en-CA" sz="3000" baseline="0">
                          <a:solidFill>
                            <a:schemeClr val="bg1"/>
                          </a:solidFill>
                        </a:rPr>
                        <a:t>ava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نيم بيف كى اشفير ان ليتورغوس ان ابوسطوليكوس بينيوت اثؤواب ان ابيسكوبوس </a:t>
                      </a:r>
                      <a:r>
                        <a:rPr lang="ar-SA" sz="3000" b="1">
                          <a:effectLst/>
                        </a:rPr>
                        <a:t>افا ...</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وشريكه فى الخدمة الرسولية أبينا الأسقف المكرم </a:t>
                      </a:r>
                      <a:r>
                        <a:rPr lang="ar-AE" sz="3300">
                          <a:solidFill>
                            <a:srgbClr val="FFFF99"/>
                          </a:solidFill>
                        </a:rPr>
                        <a:t>الأنبا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9305356"/>
      </p:ext>
    </p:extLst>
  </p:cSld>
  <p:clrMapOvr>
    <a:masterClrMapping/>
  </p:clrMapOvr>
</p:sld>
</file>

<file path=ppt/slides/slide10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dirty="0">
                          <a:solidFill>
                            <a:srgbClr val="FFFF99"/>
                          </a:solidFill>
                          <a:latin typeface="+mn-lt"/>
                          <a:ea typeface="+mn-ea"/>
                          <a:cs typeface="+mn-cs"/>
                        </a:rPr>
                        <a:t>And make us worthy to partake of the communion of His holy and blessed mysteries, for the remission of our sins.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ayten</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embsha</a:t>
                      </a:r>
                      <a:r>
                        <a:rPr lang="en-CA" sz="3000" baseline="0" dirty="0">
                          <a:solidFill>
                            <a:schemeClr val="bg1"/>
                          </a:solidFill>
                        </a:rPr>
                        <a:t> </a:t>
                      </a:r>
                      <a:r>
                        <a:rPr lang="en-CA" sz="3000" baseline="0" dirty="0" err="1">
                          <a:solidFill>
                            <a:schemeClr val="bg1"/>
                          </a:solidFill>
                        </a:rPr>
                        <a:t>ethren</a:t>
                      </a:r>
                      <a:r>
                        <a:rPr lang="en-CA" sz="3000" baseline="0" dirty="0">
                          <a:solidFill>
                            <a:schemeClr val="bg1"/>
                          </a:solidFill>
                        </a:rPr>
                        <a:t> chi </a:t>
                      </a:r>
                      <a:r>
                        <a:rPr lang="en-CA" sz="3000" baseline="0" dirty="0" err="1">
                          <a:solidFill>
                            <a:schemeClr val="bg1"/>
                          </a:solidFill>
                        </a:rPr>
                        <a:t>evol</a:t>
                      </a:r>
                      <a:r>
                        <a:rPr lang="en-CA" sz="3000" baseline="0" dirty="0">
                          <a:solidFill>
                            <a:schemeClr val="bg1"/>
                          </a:solidFill>
                        </a:rPr>
                        <a:t> </a:t>
                      </a:r>
                      <a:r>
                        <a:rPr lang="en-CA" sz="3000" baseline="0" dirty="0" err="1">
                          <a:solidFill>
                            <a:schemeClr val="bg1"/>
                          </a:solidFill>
                        </a:rPr>
                        <a:t>khen</a:t>
                      </a:r>
                      <a:r>
                        <a:rPr lang="en-CA" sz="3000" baseline="0" dirty="0">
                          <a:solidFill>
                            <a:schemeClr val="bg1"/>
                          </a:solidFill>
                        </a:rPr>
                        <a:t> </a:t>
                      </a:r>
                      <a:r>
                        <a:rPr lang="en-CA" sz="3000" baseline="0" dirty="0" err="1">
                          <a:solidFill>
                            <a:schemeClr val="bg1"/>
                          </a:solidFill>
                        </a:rPr>
                        <a:t>ti</a:t>
                      </a:r>
                      <a:r>
                        <a:rPr lang="en-CA" sz="3000" baseline="0" dirty="0">
                          <a:solidFill>
                            <a:schemeClr val="bg1"/>
                          </a:solidFill>
                        </a:rPr>
                        <a:t> </a:t>
                      </a:r>
                      <a:r>
                        <a:rPr lang="en-CA" sz="3000" baseline="0" dirty="0" err="1">
                          <a:solidFill>
                            <a:schemeClr val="bg1"/>
                          </a:solidFill>
                        </a:rPr>
                        <a:t>kenonia</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nef</a:t>
                      </a:r>
                      <a:r>
                        <a:rPr lang="en-CA" sz="3000" baseline="0" dirty="0">
                          <a:solidFill>
                            <a:schemeClr val="bg1"/>
                          </a:solidFill>
                        </a:rPr>
                        <a:t> </a:t>
                      </a:r>
                      <a:r>
                        <a:rPr lang="en-CA" sz="3000" baseline="0" dirty="0" err="1">
                          <a:solidFill>
                            <a:schemeClr val="bg1"/>
                          </a:solidFill>
                        </a:rPr>
                        <a:t>mesterion</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etsmaroot</a:t>
                      </a:r>
                      <a:r>
                        <a:rPr lang="en-CA" sz="3000" baseline="0" dirty="0">
                          <a:solidFill>
                            <a:schemeClr val="bg1"/>
                          </a:solidFill>
                        </a:rPr>
                        <a:t> </a:t>
                      </a:r>
                      <a:r>
                        <a:rPr lang="en-CA" sz="3000" baseline="0" dirty="0" err="1">
                          <a:solidFill>
                            <a:schemeClr val="bg1"/>
                          </a:solidFill>
                        </a:rPr>
                        <a:t>epiko</a:t>
                      </a:r>
                      <a:r>
                        <a:rPr lang="en-CA" sz="3000" baseline="0" dirty="0">
                          <a:solidFill>
                            <a:schemeClr val="bg1"/>
                          </a:solidFill>
                        </a:rPr>
                        <a:t> </a:t>
                      </a:r>
                      <a:r>
                        <a:rPr lang="en-CA" sz="3000" baseline="0" dirty="0" err="1">
                          <a:solidFill>
                            <a:schemeClr val="bg1"/>
                          </a:solidFill>
                        </a:rPr>
                        <a:t>evol</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nen</a:t>
                      </a:r>
                      <a:r>
                        <a:rPr lang="en-CA" sz="3000" baseline="0" dirty="0">
                          <a:solidFill>
                            <a:schemeClr val="bg1"/>
                          </a:solidFill>
                        </a:rPr>
                        <a:t> </a:t>
                      </a:r>
                      <a:r>
                        <a:rPr lang="en-CA" sz="3000" baseline="0" dirty="0" err="1">
                          <a:solidFill>
                            <a:schemeClr val="bg1"/>
                          </a:solidFill>
                        </a:rPr>
                        <a:t>novi</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آيتين ان إمبشا إثرين إتشى إيفول خين تي كينونيا إنتى نيف ميستيريون إثؤواب إتسمارؤوت اى بيكو إيفول إنتى نينوفى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400" dirty="0">
                          <a:solidFill>
                            <a:srgbClr val="FFFF99"/>
                          </a:solidFill>
                        </a:rPr>
                        <a:t>وأن يجعلنا مستحقين أن ننال من شركة أسراره المقدسة المباركة لمغفرة خطايانا</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259632" y="6269250"/>
            <a:ext cx="7128792" cy="400110"/>
          </a:xfrm>
          <a:prstGeom prst="rect">
            <a:avLst/>
          </a:prstGeom>
          <a:solidFill>
            <a:srgbClr val="C00000"/>
          </a:solidFill>
        </p:spPr>
        <p:txBody>
          <a:bodyPr wrap="square">
            <a:spAutoFit/>
          </a:bodyPr>
          <a:lstStyle/>
          <a:p>
            <a:pPr algn="ctr"/>
            <a:r>
              <a:rPr lang="en-US" sz="2000" b="1">
                <a:solidFill>
                  <a:srgbClr val="FFFF99"/>
                </a:solidFill>
              </a:rPr>
              <a:t>Back to Great Fast (Weekdays and Last Friday)</a:t>
            </a:r>
            <a:endParaRPr lang="en-US" sz="2000"/>
          </a:p>
        </p:txBody>
      </p:sp>
    </p:spTree>
    <p:extLst>
      <p:ext uri="{BB962C8B-B14F-4D97-AF65-F5344CB8AC3E}">
        <p14:creationId xmlns:p14="http://schemas.microsoft.com/office/powerpoint/2010/main" xmlns="" val="3054382649"/>
      </p:ext>
    </p:extLst>
  </p:cSld>
  <p:clrMapOvr>
    <a:masterClrMapping/>
  </p:clrMapOvr>
</p:sld>
</file>

<file path=ppt/slides/slide10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4704"/>
          <a:ext cx="8429684" cy="539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9187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FFFF99"/>
                          </a:solidFill>
                          <a:effectLst/>
                          <a:uLnTx/>
                          <a:uFillTx/>
                          <a:latin typeface="+mn-lt"/>
                          <a:ea typeface="+mn-ea"/>
                          <a:cs typeface="+mn-cs"/>
                        </a:rPr>
                        <a:t>O all you wise men of Israel, the makers of golden thread, make a robe of Aaron befitting the honor of the priesthood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900" b="1" i="0" u="none" strike="noStrike" kern="1200" cap="none" spc="0" normalizeH="0" baseline="0" noProof="0" dirty="0">
                          <a:ln>
                            <a:noFill/>
                          </a:ln>
                          <a:solidFill>
                            <a:schemeClr val="bg1"/>
                          </a:solidFill>
                          <a:effectLst/>
                          <a:uLnTx/>
                          <a:uFillTx/>
                          <a:latin typeface="+mn-lt"/>
                          <a:ea typeface="+mn-ea"/>
                          <a:cs typeface="+mn-cs"/>
                        </a:rPr>
                        <a:t>Ni </a:t>
                      </a:r>
                      <a:r>
                        <a:rPr kumimoji="0" lang="en-CA" sz="2900" b="1" i="0" u="none" strike="noStrike" kern="1200" cap="none" spc="0" normalizeH="0" baseline="0" noProof="0" dirty="0" err="1">
                          <a:ln>
                            <a:noFill/>
                          </a:ln>
                          <a:solidFill>
                            <a:schemeClr val="bg1"/>
                          </a:solidFill>
                          <a:effectLst/>
                          <a:uLnTx/>
                          <a:uFillTx/>
                          <a:latin typeface="+mn-lt"/>
                          <a:ea typeface="+mn-ea"/>
                          <a:cs typeface="+mn-cs"/>
                        </a:rPr>
                        <a:t>savev</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teero</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ente</a:t>
                      </a:r>
                      <a:r>
                        <a:rPr kumimoji="0" lang="en-CA" sz="2900" b="1" i="0" u="none" strike="noStrike" kern="1200" cap="none" spc="0" normalizeH="0" baseline="0" noProof="0" dirty="0">
                          <a:ln>
                            <a:noFill/>
                          </a:ln>
                          <a:solidFill>
                            <a:schemeClr val="bg1"/>
                          </a:solidFill>
                          <a:effectLst/>
                          <a:uLnTx/>
                          <a:uFillTx/>
                          <a:latin typeface="+mn-lt"/>
                          <a:ea typeface="+mn-ea"/>
                          <a:cs typeface="+mn-cs"/>
                        </a:rPr>
                        <a:t> pi </a:t>
                      </a:r>
                      <a:r>
                        <a:rPr kumimoji="0" lang="en-CA" sz="2900" b="1" i="0" u="none" strike="noStrike" kern="1200" cap="none" spc="0" normalizeH="0" baseline="0" noProof="0" dirty="0" err="1">
                          <a:ln>
                            <a:noFill/>
                          </a:ln>
                          <a:solidFill>
                            <a:schemeClr val="bg1"/>
                          </a:solidFill>
                          <a:effectLst/>
                          <a:uLnTx/>
                          <a:uFillTx/>
                          <a:latin typeface="+mn-lt"/>
                          <a:ea typeface="+mn-ea"/>
                          <a:cs typeface="+mn-cs"/>
                        </a:rPr>
                        <a:t>Isra</a:t>
                      </a:r>
                      <a:r>
                        <a:rPr kumimoji="0" lang="en-CA" sz="2900" b="1" i="0" u="none" strike="noStrike" kern="1200" cap="none" spc="0" normalizeH="0" baseline="0" noProof="0" dirty="0">
                          <a:ln>
                            <a:noFill/>
                          </a:ln>
                          <a:solidFill>
                            <a:schemeClr val="bg1"/>
                          </a:solidFill>
                          <a:effectLst/>
                          <a:uLnTx/>
                          <a:uFillTx/>
                          <a:latin typeface="+mn-lt"/>
                          <a:ea typeface="+mn-ea"/>
                          <a:cs typeface="+mn-cs"/>
                        </a:rPr>
                        <a:t>-eel </a:t>
                      </a:r>
                      <a:r>
                        <a:rPr kumimoji="0" lang="en-CA" sz="2900" b="1" i="0" u="none" strike="noStrike" kern="1200" cap="none" spc="0" normalizeH="0" baseline="0" noProof="0" dirty="0" err="1">
                          <a:ln>
                            <a:noFill/>
                          </a:ln>
                          <a:solidFill>
                            <a:schemeClr val="bg1"/>
                          </a:solidFill>
                          <a:effectLst/>
                          <a:uLnTx/>
                          <a:uFillTx/>
                          <a:latin typeface="+mn-lt"/>
                          <a:ea typeface="+mn-ea"/>
                          <a:cs typeface="+mn-cs"/>
                        </a:rPr>
                        <a:t>ni</a:t>
                      </a:r>
                      <a:r>
                        <a:rPr kumimoji="0" lang="en-CA" sz="2900" b="1" i="0" u="none" strike="noStrike" kern="1200" cap="none" spc="0" normalizeH="0" baseline="0" noProof="0" dirty="0">
                          <a:ln>
                            <a:noFill/>
                          </a:ln>
                          <a:solidFill>
                            <a:schemeClr val="bg1"/>
                          </a:solidFill>
                          <a:effectLst/>
                          <a:uLnTx/>
                          <a:uFillTx/>
                          <a:latin typeface="+mn-lt"/>
                          <a:ea typeface="+mn-ea"/>
                          <a:cs typeface="+mn-cs"/>
                        </a:rPr>
                        <a:t> et </a:t>
                      </a:r>
                      <a:r>
                        <a:rPr kumimoji="0" lang="en-CA" sz="2900" b="1" i="0" u="none" strike="noStrike" kern="1200" cap="none" spc="0" normalizeH="0" baseline="0" noProof="0" dirty="0" err="1">
                          <a:ln>
                            <a:noFill/>
                          </a:ln>
                          <a:solidFill>
                            <a:schemeClr val="bg1"/>
                          </a:solidFill>
                          <a:effectLst/>
                          <a:uLnTx/>
                          <a:uFillTx/>
                          <a:latin typeface="+mn-lt"/>
                          <a:ea typeface="+mn-ea"/>
                          <a:cs typeface="+mn-cs"/>
                        </a:rPr>
                        <a:t>erhob</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enni</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kab</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a:t>
                      </a:r>
                      <a:r>
                        <a:rPr kumimoji="0" lang="en-CA" sz="2900" b="1" i="0" u="none" strike="noStrike" kern="1200" cap="none" spc="0" normalizeH="0" baseline="0" noProof="0" dirty="0">
                          <a:ln>
                            <a:noFill/>
                          </a:ln>
                          <a:solidFill>
                            <a:schemeClr val="bg1"/>
                          </a:solidFill>
                          <a:effectLst/>
                          <a:uLnTx/>
                          <a:uFillTx/>
                          <a:latin typeface="+mn-lt"/>
                          <a:ea typeface="+mn-ea"/>
                          <a:cs typeface="+mn-cs"/>
                        </a:rPr>
                        <a:t> nob </a:t>
                      </a:r>
                      <a:r>
                        <a:rPr kumimoji="0" lang="en-CA" sz="2900" b="1" i="0" u="none" strike="noStrike" kern="1200" cap="none" spc="0" normalizeH="0" baseline="0" noProof="0" dirty="0" err="1">
                          <a:ln>
                            <a:noFill/>
                          </a:ln>
                          <a:solidFill>
                            <a:schemeClr val="bg1"/>
                          </a:solidFill>
                          <a:effectLst/>
                          <a:uLnTx/>
                          <a:uFillTx/>
                          <a:latin typeface="+mn-lt"/>
                          <a:ea typeface="+mn-ea"/>
                          <a:cs typeface="+mn-cs"/>
                        </a:rPr>
                        <a:t>mathamio</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ou</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esh</a:t>
                      </a:r>
                      <a:r>
                        <a:rPr kumimoji="0" lang="en-CA" sz="2900" b="1" i="0" u="none" strike="noStrike" kern="1200" cap="none" spc="0" normalizeH="0" baseline="0" noProof="0" dirty="0">
                          <a:ln>
                            <a:noFill/>
                          </a:ln>
                          <a:solidFill>
                            <a:schemeClr val="bg1"/>
                          </a:solidFill>
                          <a:effectLst/>
                          <a:uLnTx/>
                          <a:uFillTx/>
                          <a:latin typeface="+mn-lt"/>
                          <a:ea typeface="+mn-ea"/>
                          <a:cs typeface="+mn-cs"/>
                        </a:rPr>
                        <a:t>-teen </a:t>
                      </a:r>
                      <a:r>
                        <a:rPr kumimoji="0" lang="en-CA" sz="2900" b="1" i="0" u="none" strike="noStrike" kern="1200" cap="none" spc="0" normalizeH="0" baseline="0" noProof="0" dirty="0" err="1">
                          <a:ln>
                            <a:noFill/>
                          </a:ln>
                          <a:solidFill>
                            <a:schemeClr val="bg1"/>
                          </a:solidFill>
                          <a:effectLst/>
                          <a:uLnTx/>
                          <a:uFillTx/>
                          <a:latin typeface="+mn-lt"/>
                          <a:ea typeface="+mn-ea"/>
                          <a:cs typeface="+mn-cs"/>
                        </a:rPr>
                        <a:t>ente</a:t>
                      </a:r>
                      <a:r>
                        <a:rPr kumimoji="0" lang="en-CA" sz="2900" b="1" i="0" u="none" strike="noStrike" kern="1200" cap="none" spc="0" normalizeH="0" baseline="0" noProof="0" dirty="0">
                          <a:ln>
                            <a:noFill/>
                          </a:ln>
                          <a:solidFill>
                            <a:schemeClr val="bg1"/>
                          </a:solidFill>
                          <a:effectLst/>
                          <a:uLnTx/>
                          <a:uFillTx/>
                          <a:latin typeface="+mn-lt"/>
                          <a:ea typeface="+mn-ea"/>
                          <a:cs typeface="+mn-cs"/>
                        </a:rPr>
                        <a:t> Aaron kata </a:t>
                      </a:r>
                      <a:r>
                        <a:rPr kumimoji="0" lang="en-CA" sz="2900" b="1" i="0" u="none" strike="noStrike" kern="1200" cap="none" spc="0" normalizeH="0" baseline="0" noProof="0" dirty="0" err="1">
                          <a:ln>
                            <a:noFill/>
                          </a:ln>
                          <a:solidFill>
                            <a:schemeClr val="bg1"/>
                          </a:solidFill>
                          <a:effectLst/>
                          <a:uLnTx/>
                          <a:uFillTx/>
                          <a:latin typeface="+mn-lt"/>
                          <a:ea typeface="+mn-ea"/>
                          <a:cs typeface="+mn-cs"/>
                        </a:rPr>
                        <a:t>eptaio</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ente</a:t>
                      </a:r>
                      <a:r>
                        <a:rPr kumimoji="0" lang="en-CA" sz="2900" b="1" i="0" u="none" strike="noStrike" kern="1200" cap="none" spc="0" normalizeH="0" baseline="0" noProof="0" dirty="0">
                          <a:ln>
                            <a:noFill/>
                          </a:ln>
                          <a:solidFill>
                            <a:schemeClr val="bg1"/>
                          </a:solidFill>
                          <a:effectLst/>
                          <a:uLnTx/>
                          <a:uFillTx/>
                          <a:latin typeface="+mn-lt"/>
                          <a:ea typeface="+mn-ea"/>
                          <a:cs typeface="+mn-cs"/>
                        </a:rPr>
                        <a:t> met </a:t>
                      </a:r>
                      <a:r>
                        <a:rPr kumimoji="0" lang="en-CA" sz="2900" b="1" i="0" u="none" strike="noStrike" kern="1200" cap="none" spc="0" normalizeH="0" baseline="0" noProof="0" dirty="0" err="1">
                          <a:ln>
                            <a:noFill/>
                          </a:ln>
                          <a:solidFill>
                            <a:schemeClr val="bg1"/>
                          </a:solidFill>
                          <a:effectLst/>
                          <a:uLnTx/>
                          <a:uFillTx/>
                          <a:latin typeface="+mn-lt"/>
                          <a:ea typeface="+mn-ea"/>
                          <a:cs typeface="+mn-cs"/>
                        </a:rPr>
                        <a:t>oweeb</a:t>
                      </a:r>
                      <a:r>
                        <a:rPr kumimoji="0" lang="en-CA" sz="2900" b="1" i="0" u="none" strike="noStrike" kern="1200" cap="none" spc="0" normalizeH="0" baseline="0" noProof="0" dirty="0">
                          <a:ln>
                            <a:noFill/>
                          </a:ln>
                          <a:solidFill>
                            <a:schemeClr val="bg1"/>
                          </a:solidFill>
                          <a:effectLst/>
                          <a:uLnTx/>
                          <a:uFillTx/>
                          <a:latin typeface="+mn-lt"/>
                          <a:ea typeface="+mn-ea"/>
                          <a:cs typeface="+mn-cs"/>
                        </a:rPr>
                        <a:t>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نى سافيف تيرو إنتى بى إسرائيل نى إت إيرهوب إنيكاب إن نوب ماثاميو إن أو إشتين إنتى آآرون كاطا إبطايو إنتى ميت أوويب</a:t>
                      </a:r>
                      <a:endParaRPr lang="en-CA" sz="2800" b="1" dirty="0">
                        <a:solidFill>
                          <a:schemeClr val="bg1"/>
                        </a:solidFill>
                      </a:endParaRPr>
                    </a:p>
                    <a:p>
                      <a:endParaRPr lang="en-US" sz="28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يا كل حكماء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إسرائيل صناع خيوط</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الذهب إصنعوا ثوبا</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هرونيًا لائقًا بكرامة</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كهنوت</a:t>
                      </a:r>
                      <a:endParaRPr lang="en-US" sz="3000" b="1" i="0" kern="1200" dirty="0">
                        <a:solidFill>
                          <a:srgbClr val="FFFF99"/>
                        </a:solidFill>
                        <a:latin typeface="+mn-lt"/>
                        <a:ea typeface="+mn-ea"/>
                        <a:cs typeface="+mn-cs"/>
                      </a:endParaRPr>
                    </a:p>
                    <a:p>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78887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“Ni </a:t>
                      </a:r>
                      <a:r>
                        <a:rPr lang="en-US" sz="3000" u="sng" dirty="0" err="1">
                          <a:solidFill>
                            <a:srgbClr val="FFFF00"/>
                          </a:solidFill>
                        </a:rPr>
                        <a:t>Savev</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01237490"/>
      </p:ext>
    </p:extLst>
  </p:cSld>
  <p:clrMapOvr>
    <a:masterClrMapping/>
  </p:clrMapOvr>
</p:sld>
</file>

<file path=ppt/slides/slide10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7120"/>
          <a:ext cx="8429684" cy="61264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Of our honored father, the archpriest Pope Abba </a:t>
                      </a:r>
                      <a:r>
                        <a:rPr kumimoji="0" lang="en-US" sz="2800" b="1" i="0" u="none" strike="noStrike" kern="1200" cap="none" spc="0" normalizeH="0" baseline="0" noProof="0" dirty="0" err="1">
                          <a:ln>
                            <a:noFill/>
                          </a:ln>
                          <a:solidFill>
                            <a:srgbClr val="FFFF99"/>
                          </a:solidFill>
                          <a:effectLst/>
                          <a:uLnTx/>
                          <a:uFillTx/>
                          <a:latin typeface="+mn-lt"/>
                          <a:ea typeface="+mn-ea"/>
                          <a:cs typeface="+mn-cs"/>
                        </a:rPr>
                        <a:t>Tawadros</a:t>
                      </a:r>
                      <a:r>
                        <a:rPr kumimoji="0" lang="en-US" sz="2800" b="1" i="0" u="none" strike="noStrike" kern="1200" cap="none" spc="0" normalizeH="0" baseline="0" noProof="0" dirty="0">
                          <a:ln>
                            <a:noFill/>
                          </a:ln>
                          <a:solidFill>
                            <a:srgbClr val="FFFF99"/>
                          </a:solidFill>
                          <a:effectLst/>
                          <a:uLnTx/>
                          <a:uFillTx/>
                          <a:latin typeface="+mn-lt"/>
                          <a:ea typeface="+mn-ea"/>
                          <a:cs typeface="+mn-cs"/>
                        </a:rPr>
                        <a:t> and our father the bishop </a:t>
                      </a:r>
                      <a:r>
                        <a:rPr kumimoji="0" lang="en-US" sz="2800" b="1" i="0" u="none" strike="noStrike" kern="1200" cap="none" spc="0" normalizeH="0" baseline="0" noProof="0">
                          <a:ln>
                            <a:noFill/>
                          </a:ln>
                          <a:solidFill>
                            <a:srgbClr val="FFFF99"/>
                          </a:solidFill>
                          <a:effectLst/>
                          <a:uLnTx/>
                          <a:uFillTx/>
                          <a:latin typeface="+mn-lt"/>
                          <a:ea typeface="+mn-ea"/>
                          <a:cs typeface="+mn-cs"/>
                        </a:rPr>
                        <a:t>Abba ... </a:t>
                      </a:r>
                      <a:r>
                        <a:rPr kumimoji="0" lang="en-US" sz="2800" b="1" i="0" u="none" strike="noStrike" kern="1200" cap="none" spc="0" normalizeH="0" baseline="0" noProof="0" dirty="0">
                          <a:ln>
                            <a:noFill/>
                          </a:ln>
                          <a:solidFill>
                            <a:srgbClr val="FFFF99"/>
                          </a:solidFill>
                          <a:effectLst/>
                          <a:uLnTx/>
                          <a:uFillTx/>
                          <a:latin typeface="+mn-lt"/>
                          <a:ea typeface="+mn-ea"/>
                          <a:cs typeface="+mn-cs"/>
                        </a:rPr>
                        <a:t>the beloved of Christ.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Emben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yot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ettaiot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arshy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erefs</a:t>
                      </a:r>
                      <a:r>
                        <a:rPr kumimoji="0" lang="en-CA" sz="3000" b="1" i="0" u="none" strike="noStrike" kern="1200" cap="none" spc="0" normalizeH="0" baseline="0" noProof="0" dirty="0">
                          <a:ln>
                            <a:noFill/>
                          </a:ln>
                          <a:solidFill>
                            <a:schemeClr val="bg1"/>
                          </a:solidFill>
                          <a:effectLst/>
                          <a:uLnTx/>
                          <a:uFillTx/>
                          <a:latin typeface="+mn-lt"/>
                          <a:ea typeface="+mn-ea"/>
                          <a:cs typeface="+mn-cs"/>
                        </a:rPr>
                        <a:t> Papa Ava </a:t>
                      </a:r>
                      <a:r>
                        <a:rPr kumimoji="0" lang="en-CA" sz="3000" b="1" i="0" u="none" strike="noStrike" kern="1200" cap="none" spc="0" normalizeH="0" baseline="0" noProof="0" dirty="0" err="1">
                          <a:ln>
                            <a:noFill/>
                          </a:ln>
                          <a:solidFill>
                            <a:schemeClr val="bg1"/>
                          </a:solidFill>
                          <a:effectLst/>
                          <a:uLnTx/>
                          <a:uFillTx/>
                          <a:latin typeface="+mn-lt"/>
                          <a:ea typeface="+mn-ea"/>
                          <a:cs typeface="+mn-cs"/>
                        </a:rPr>
                        <a:t>Tawadros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peniot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episkopos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a:ln>
                            <a:noFill/>
                          </a:ln>
                          <a:solidFill>
                            <a:schemeClr val="bg1"/>
                          </a:solidFill>
                          <a:effectLst/>
                          <a:uLnTx/>
                          <a:uFillTx/>
                          <a:latin typeface="+mn-lt"/>
                          <a:ea typeface="+mn-ea"/>
                          <a:cs typeface="+mn-cs"/>
                        </a:rPr>
                        <a:t>ava ... </a:t>
                      </a:r>
                      <a:r>
                        <a:rPr kumimoji="0" lang="en-CA" sz="3000" b="1" i="0" u="none" strike="noStrike" kern="1200" cap="none" spc="0" normalizeH="0" baseline="0" noProof="0" dirty="0" err="1">
                          <a:ln>
                            <a:noFill/>
                          </a:ln>
                          <a:solidFill>
                            <a:schemeClr val="bg1"/>
                          </a:solidFill>
                          <a:effectLst/>
                          <a:uLnTx/>
                          <a:uFillTx/>
                          <a:latin typeface="+mn-lt"/>
                          <a:ea typeface="+mn-ea"/>
                          <a:cs typeface="+mn-cs"/>
                        </a:rPr>
                        <a:t>ni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menraty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khreistos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إمبين يوت إتطايوت إن أرشى إيريفس بابا آفا تواضروس نيم بينيوت ان ابيسكوبوس </a:t>
                      </a:r>
                      <a:r>
                        <a:rPr lang="ar-AE" sz="2800" b="1">
                          <a:solidFill>
                            <a:schemeClr val="bg1"/>
                          </a:solidFill>
                        </a:rPr>
                        <a:t>آفا ... </a:t>
                      </a:r>
                      <a:r>
                        <a:rPr lang="ar-AE" sz="2800" b="1" dirty="0">
                          <a:solidFill>
                            <a:schemeClr val="bg1"/>
                          </a:solidFill>
                        </a:rPr>
                        <a:t>ني مينراتي إنتى بى إخرستوس.</a:t>
                      </a:r>
                    </a:p>
                    <a:p>
                      <a:pPr algn="r"/>
                      <a:endParaRPr lang="en-US" sz="3300" b="1" dirty="0">
                        <a:solidFill>
                          <a:schemeClr val="bg1"/>
                        </a:solidFill>
                      </a:endParaRPr>
                    </a:p>
                    <a:p>
                      <a:pPr algn="r"/>
                      <a:endParaRPr lang="en-CA" sz="3300" b="1" dirty="0">
                        <a:solidFill>
                          <a:schemeClr val="bg1"/>
                        </a:solidFill>
                      </a:endParaRPr>
                    </a:p>
                    <a:p>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أبينا المكرم رئيس الكهنة البابا أنبا تواضروس وأبينا الأسقف </a:t>
                      </a:r>
                      <a:r>
                        <a:rPr lang="ar-AE" sz="3300" b="1">
                          <a:solidFill>
                            <a:srgbClr val="FFFF99"/>
                          </a:solidFill>
                        </a:rPr>
                        <a:t>أنبا ... </a:t>
                      </a:r>
                      <a:r>
                        <a:rPr lang="ar-AE" sz="3300" b="1" dirty="0">
                          <a:solidFill>
                            <a:srgbClr val="FFFF99"/>
                          </a:solidFill>
                        </a:rPr>
                        <a:t>أحباء المسيح</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24278116"/>
      </p:ext>
    </p:extLst>
  </p:cSld>
  <p:clrMapOvr>
    <a:masterClrMapping/>
  </p:clrMapOvr>
</p:sld>
</file>

<file path=ppt/slides/slide10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hlinkClick r:id="rId2" action="ppaction://hlinksldjump"/>
          </p:cNvPr>
          <p:cNvSpPr txBox="1"/>
          <p:nvPr/>
        </p:nvSpPr>
        <p:spPr>
          <a:xfrm>
            <a:off x="179512" y="1474836"/>
            <a:ext cx="8784976" cy="400110"/>
          </a:xfrm>
          <a:prstGeom prst="rect">
            <a:avLst/>
          </a:prstGeom>
          <a:solidFill>
            <a:srgbClr val="C00000"/>
          </a:solidFill>
          <a:ln>
            <a:noFill/>
          </a:ln>
        </p:spPr>
        <p:txBody>
          <a:bodyPr wrap="square" rtlCol="0">
            <a:spAutoFit/>
          </a:bodyPr>
          <a:lstStyle/>
          <a:p>
            <a:r>
              <a:rPr lang="en-US" sz="2000" b="1">
                <a:solidFill>
                  <a:schemeClr val="bg1"/>
                </a:solidFill>
              </a:rPr>
              <a:t>Back to Koiahk</a:t>
            </a:r>
          </a:p>
        </p:txBody>
      </p:sp>
      <p:sp>
        <p:nvSpPr>
          <p:cNvPr id="15" name="TextBox 14">
            <a:hlinkClick r:id="rId3" action="ppaction://hlinksldjump"/>
          </p:cNvPr>
          <p:cNvSpPr txBox="1"/>
          <p:nvPr/>
        </p:nvSpPr>
        <p:spPr>
          <a:xfrm>
            <a:off x="179512" y="764704"/>
            <a:ext cx="8784976" cy="400110"/>
          </a:xfrm>
          <a:prstGeom prst="rect">
            <a:avLst/>
          </a:prstGeom>
          <a:solidFill>
            <a:srgbClr val="C00000"/>
          </a:solidFill>
          <a:ln>
            <a:noFill/>
          </a:ln>
        </p:spPr>
        <p:txBody>
          <a:bodyPr wrap="square" rtlCol="0">
            <a:spAutoFit/>
          </a:bodyPr>
          <a:lstStyle/>
          <a:p>
            <a:r>
              <a:rPr lang="en-US" sz="2000" b="1">
                <a:solidFill>
                  <a:schemeClr val="bg1"/>
                </a:solidFill>
              </a:rPr>
              <a:t>Back to Standard</a:t>
            </a:r>
          </a:p>
        </p:txBody>
      </p:sp>
      <p:sp>
        <p:nvSpPr>
          <p:cNvPr id="16" name="TextBox 15">
            <a:hlinkClick r:id="rId4" action="ppaction://hlinksldjump"/>
          </p:cNvPr>
          <p:cNvSpPr txBox="1"/>
          <p:nvPr/>
        </p:nvSpPr>
        <p:spPr>
          <a:xfrm>
            <a:off x="179512" y="218496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Nativity Feast</a:t>
            </a:r>
          </a:p>
        </p:txBody>
      </p:sp>
      <p:sp>
        <p:nvSpPr>
          <p:cNvPr id="17" name="TextBox 16">
            <a:hlinkClick r:id="rId5" action="ppaction://hlinksldjump"/>
          </p:cNvPr>
          <p:cNvSpPr txBox="1"/>
          <p:nvPr/>
        </p:nvSpPr>
        <p:spPr>
          <a:xfrm>
            <a:off x="179512" y="2895100"/>
            <a:ext cx="8784976" cy="400110"/>
          </a:xfrm>
          <a:prstGeom prst="rect">
            <a:avLst/>
          </a:prstGeom>
          <a:solidFill>
            <a:srgbClr val="C00000"/>
          </a:solidFill>
          <a:ln>
            <a:noFill/>
          </a:ln>
        </p:spPr>
        <p:txBody>
          <a:bodyPr wrap="square" rtlCol="0">
            <a:spAutoFit/>
          </a:bodyPr>
          <a:lstStyle/>
          <a:p>
            <a:r>
              <a:rPr lang="en-US" sz="2000" b="1">
                <a:solidFill>
                  <a:schemeClr val="bg1"/>
                </a:solidFill>
              </a:rPr>
              <a:t>Back to Theophany Feast</a:t>
            </a:r>
          </a:p>
        </p:txBody>
      </p:sp>
      <p:sp>
        <p:nvSpPr>
          <p:cNvPr id="18" name="TextBox 17">
            <a:hlinkClick r:id="rId6" action="ppaction://hlinksldjump"/>
          </p:cNvPr>
          <p:cNvSpPr txBox="1"/>
          <p:nvPr/>
        </p:nvSpPr>
        <p:spPr>
          <a:xfrm>
            <a:off x="179512" y="4315364"/>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Hosanna Sunday</a:t>
            </a:r>
          </a:p>
        </p:txBody>
      </p:sp>
      <p:sp>
        <p:nvSpPr>
          <p:cNvPr id="19" name="TextBox 18">
            <a:hlinkClick r:id="rId7" action="ppaction://hlinksldjump"/>
          </p:cNvPr>
          <p:cNvSpPr txBox="1"/>
          <p:nvPr/>
        </p:nvSpPr>
        <p:spPr>
          <a:xfrm>
            <a:off x="179512" y="5025496"/>
            <a:ext cx="8784976" cy="400110"/>
          </a:xfrm>
          <a:prstGeom prst="rect">
            <a:avLst/>
          </a:prstGeom>
          <a:solidFill>
            <a:srgbClr val="C00000"/>
          </a:solidFill>
          <a:ln>
            <a:noFill/>
          </a:ln>
        </p:spPr>
        <p:txBody>
          <a:bodyPr wrap="square" rtlCol="0">
            <a:spAutoFit/>
          </a:bodyPr>
          <a:lstStyle/>
          <a:p>
            <a:r>
              <a:rPr lang="en-US" sz="2000" b="1">
                <a:solidFill>
                  <a:schemeClr val="bg1"/>
                </a:solidFill>
              </a:rPr>
              <a:t>Back to Resurrection</a:t>
            </a:r>
          </a:p>
        </p:txBody>
      </p:sp>
      <p:sp>
        <p:nvSpPr>
          <p:cNvPr id="20" name="TextBox 19">
            <a:hlinkClick r:id="rId8" action="ppaction://hlinksldjump"/>
          </p:cNvPr>
          <p:cNvSpPr txBox="1"/>
          <p:nvPr/>
        </p:nvSpPr>
        <p:spPr>
          <a:xfrm>
            <a:off x="179512" y="573562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29th Coptic Month</a:t>
            </a:r>
          </a:p>
        </p:txBody>
      </p:sp>
      <p:sp>
        <p:nvSpPr>
          <p:cNvPr id="21" name="TextBox 20">
            <a:hlinkClick r:id="rId9" action="ppaction://hlinksldjump"/>
          </p:cNvPr>
          <p:cNvSpPr txBox="1"/>
          <p:nvPr/>
        </p:nvSpPr>
        <p:spPr>
          <a:xfrm>
            <a:off x="179512" y="3605232"/>
            <a:ext cx="8784976" cy="400110"/>
          </a:xfrm>
          <a:prstGeom prst="rect">
            <a:avLst/>
          </a:prstGeom>
          <a:solidFill>
            <a:srgbClr val="C00000"/>
          </a:solidFill>
          <a:ln>
            <a:noFill/>
          </a:ln>
        </p:spPr>
        <p:txBody>
          <a:bodyPr wrap="square" rtlCol="0">
            <a:spAutoFit/>
          </a:bodyPr>
          <a:lstStyle/>
          <a:p>
            <a:r>
              <a:rPr lang="en-US" sz="2000" b="1">
                <a:solidFill>
                  <a:schemeClr val="bg1"/>
                </a:solidFill>
              </a:rPr>
              <a:t>Back to Great Fast</a:t>
            </a:r>
          </a:p>
        </p:txBody>
      </p:sp>
    </p:spTree>
    <p:extLst>
      <p:ext uri="{BB962C8B-B14F-4D97-AF65-F5344CB8AC3E}">
        <p14:creationId xmlns:p14="http://schemas.microsoft.com/office/powerpoint/2010/main" xmlns="" val="1508684721"/>
      </p:ext>
    </p:extLst>
  </p:cSld>
  <p:clrMapOvr>
    <a:masterClrMapping/>
  </p:clrMapOvr>
</p:sld>
</file>

<file path=ppt/slides/slide10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52745513"/>
              </p:ext>
            </p:extLst>
          </p:nvPr>
        </p:nvGraphicFramePr>
        <p:xfrm>
          <a:off x="357188" y="188640"/>
          <a:ext cx="8429684" cy="4680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6805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rgbClr val="FFFF99"/>
                          </a:solidFill>
                          <a:effectLst/>
                          <a:uLnTx/>
                          <a:uFillTx/>
                          <a:latin typeface="+mn-lt"/>
                          <a:ea typeface="+mn-ea"/>
                          <a:cs typeface="+mn-cs"/>
                        </a:rPr>
                        <a:t>The golden censer is the Virgin, its aroma is our Saviour she bore Him, He saved us and forgave us our sins.</a:t>
                      </a: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dirty="0">
                          <a:ln>
                            <a:noFill/>
                          </a:ln>
                          <a:solidFill>
                            <a:schemeClr val="bg1"/>
                          </a:solidFill>
                          <a:effectLst/>
                          <a:uLnTx/>
                          <a:uFillTx/>
                          <a:latin typeface="+mn-lt"/>
                          <a:ea typeface="+mn-ea"/>
                          <a:cs typeface="+mn-cs"/>
                        </a:rPr>
                        <a:t>Tee </a:t>
                      </a:r>
                      <a:r>
                        <a:rPr kumimoji="0" lang="en-CA" sz="26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2600" b="1" i="0" u="none" strike="noStrike" kern="1200" cap="none" spc="0" normalizeH="0" baseline="0" noProof="0" dirty="0">
                          <a:ln>
                            <a:noFill/>
                          </a:ln>
                          <a:solidFill>
                            <a:schemeClr val="bg1"/>
                          </a:solidFill>
                          <a:effectLst/>
                          <a:uLnTx/>
                          <a:uFillTx/>
                          <a:latin typeface="+mn-lt"/>
                          <a:ea typeface="+mn-ea"/>
                          <a:cs typeface="+mn-cs"/>
                        </a:rPr>
                        <a:t> Pes </a:t>
                      </a:r>
                      <a:r>
                        <a:rPr kumimoji="0" lang="en-CA" sz="2600" b="1" i="0" u="none" strike="noStrike" kern="1200" cap="none" spc="0" normalizeH="0" baseline="0" noProof="0" dirty="0" err="1">
                          <a:ln>
                            <a:noFill/>
                          </a:ln>
                          <a:solidFill>
                            <a:schemeClr val="bg1"/>
                          </a:solidFill>
                          <a:effectLst/>
                          <a:uLnTx/>
                          <a:uFillTx/>
                          <a:latin typeface="+mn-lt"/>
                          <a:ea typeface="+mn-ea"/>
                          <a:cs typeface="+mn-cs"/>
                        </a:rPr>
                        <a:t>aromota</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penso-teer</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asmeesi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emmof</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afsoty</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owwoh</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avka</a:t>
                      </a:r>
                      <a:r>
                        <a:rPr kumimoji="0" lang="en-CA" sz="2600" b="1" i="0" u="none" strike="noStrike" kern="1200" cap="none" spc="0" normalizeH="0" baseline="0" noProof="0" dirty="0">
                          <a:ln>
                            <a:noFill/>
                          </a:ln>
                          <a:solidFill>
                            <a:schemeClr val="bg1"/>
                          </a:solidFill>
                          <a:effectLst/>
                          <a:uLnTx/>
                          <a:uFillTx/>
                          <a:latin typeface="+mn-lt"/>
                          <a:ea typeface="+mn-ea"/>
                          <a:cs typeface="+mn-cs"/>
                        </a:rPr>
                        <a:t> nennovi </a:t>
                      </a:r>
                      <a:r>
                        <a:rPr kumimoji="0" lang="en-CA" sz="2600" b="1" i="0" u="none" strike="noStrike" kern="1200" cap="none" spc="0" normalizeH="0" baseline="0" noProof="0">
                          <a:ln>
                            <a:noFill/>
                          </a:ln>
                          <a:solidFill>
                            <a:schemeClr val="bg1"/>
                          </a:solidFill>
                          <a:effectLst/>
                          <a:uLnTx/>
                          <a:uFillTx/>
                          <a:latin typeface="+mn-lt"/>
                          <a:ea typeface="+mn-ea"/>
                          <a:cs typeface="+mn-cs"/>
                        </a:rPr>
                        <a:t>nan evol</a:t>
                      </a:r>
                      <a:endParaRPr kumimoji="0" lang="en-CA" sz="26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kern="1200" dirty="0">
                          <a:solidFill>
                            <a:schemeClr val="bg1"/>
                          </a:solidFill>
                          <a:latin typeface="+mn-lt"/>
                          <a:ea typeface="+mn-ea"/>
                          <a:cs typeface="+mn-cs"/>
                        </a:rPr>
                        <a:t>تى شورى إن نوف تى 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بارثينوس. بس أروماتا بى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بنسوتير اسميسى امموف افسوتى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اممون اووه اف كانين نوفى نان</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إيفول</a:t>
                      </a:r>
                      <a:endParaRPr lang="en-CA" sz="28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المجمرة الذهب هي العذراء وعنبرها هو مخلصنا قد ولدته وخلصنا وغفر لنا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
        <p:nvSpPr>
          <p:cNvPr id="4" name="Rounded Rectangle 3">
            <a:hlinkClick r:id="rId3" action="ppaction://hlinksldjump"/>
          </p:cNvPr>
          <p:cNvSpPr/>
          <p:nvPr/>
        </p:nvSpPr>
        <p:spPr>
          <a:xfrm>
            <a:off x="251550" y="551723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“Fai Etaf enf” hymn</a:t>
            </a:r>
          </a:p>
        </p:txBody>
      </p:sp>
    </p:spTree>
    <p:extLst>
      <p:ext uri="{BB962C8B-B14F-4D97-AF65-F5344CB8AC3E}">
        <p14:creationId xmlns:p14="http://schemas.microsoft.com/office/powerpoint/2010/main" xmlns="" val="2510485358"/>
      </p:ext>
    </p:extLst>
  </p:cSld>
  <p:clrMapOvr>
    <a:masterClrMapping/>
  </p:clrMapOvr>
</p:sld>
</file>

<file path=ppt/slides/slide10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rgbClr val="FFFF00"/>
                          </a:solidFill>
                          <a:effectLst/>
                          <a:uLnTx/>
                          <a:uFillTx/>
                          <a:latin typeface="+mn-lt"/>
                          <a:ea typeface="+mn-ea"/>
                          <a:cs typeface="+mn-cs"/>
                        </a:rPr>
                        <a:t>This is He who offered himself up</a:t>
                      </a:r>
                      <a:r>
                        <a:rPr kumimoji="0" lang="en-US" sz="2700" b="1" i="0" u="none" strike="noStrike" kern="1200" cap="none" spc="0" normalizeH="0" baseline="0" noProof="0" dirty="0">
                          <a:ln>
                            <a:noFill/>
                          </a:ln>
                          <a:solidFill>
                            <a:schemeClr val="bg1"/>
                          </a:solidFill>
                          <a:effectLst/>
                          <a:uLnTx/>
                          <a:uFillTx/>
                          <a:latin typeface="+mn-lt"/>
                          <a:ea typeface="+mn-ea"/>
                          <a:cs typeface="+mn-cs"/>
                        </a:rPr>
                        <a:t>, as an acceptable sacrifice on the cross</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00"/>
                          </a:solidFill>
                        </a:rPr>
                        <a:t>هذا الذى أصعد ذاته</a:t>
                      </a:r>
                      <a:r>
                        <a:rPr lang="en-US" sz="3000" b="1" dirty="0">
                          <a:solidFill>
                            <a:srgbClr val="FFFF00"/>
                          </a:solidFill>
                        </a:rPr>
                        <a:t/>
                      </a:r>
                      <a:br>
                        <a:rPr lang="en-US" sz="3000" b="1" dirty="0">
                          <a:solidFill>
                            <a:srgbClr val="FFFF00"/>
                          </a:solidFill>
                        </a:rPr>
                      </a:br>
                      <a:r>
                        <a:rPr lang="ar-AE" sz="3000" b="1" dirty="0">
                          <a:solidFill>
                            <a:schemeClr val="bg1"/>
                          </a:solidFill>
                        </a:rPr>
                        <a:t>ذبيحة مقبولة على الصليب</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0" y="1035496"/>
            <a:ext cx="9187097" cy="3833664"/>
            <a:chOff x="0" y="-44624"/>
            <a:chExt cx="9187097" cy="3833664"/>
          </a:xfrm>
        </p:grpSpPr>
        <p:pic>
          <p:nvPicPr>
            <p:cNvPr id="3" name="Picture 2"/>
            <p:cNvPicPr>
              <a:picLocks noChangeAspect="1"/>
            </p:cNvPicPr>
            <p:nvPr/>
          </p:nvPicPr>
          <p:blipFill rotWithShape="1">
            <a:blip r:embed="rId2"/>
            <a:srcRect b="29596"/>
            <a:stretch/>
          </p:blipFill>
          <p:spPr>
            <a:xfrm flipH="1">
              <a:off x="0" y="-44624"/>
              <a:ext cx="9144000" cy="3833664"/>
            </a:xfrm>
            <a:prstGeom prst="rect">
              <a:avLst/>
            </a:prstGeom>
          </p:spPr>
        </p:pic>
        <p:sp>
          <p:nvSpPr>
            <p:cNvPr id="4" name="TextBox 3"/>
            <p:cNvSpPr txBox="1"/>
            <p:nvPr/>
          </p:nvSpPr>
          <p:spPr>
            <a:xfrm>
              <a:off x="43097" y="66690"/>
              <a:ext cx="640471" cy="553998"/>
            </a:xfrm>
            <a:prstGeom prst="rect">
              <a:avLst/>
            </a:prstGeom>
            <a:solidFill>
              <a:schemeClr val="bg1"/>
            </a:solidFill>
          </p:spPr>
          <p:txBody>
            <a:bodyPr wrap="square" rtlCol="0">
              <a:spAutoFit/>
            </a:bodyPr>
            <a:lstStyle/>
            <a:p>
              <a:r>
                <a:rPr lang="en-US" sz="3000" b="1" dirty="0">
                  <a:latin typeface="+mj-lt"/>
                </a:rPr>
                <a:t>Fa</a:t>
              </a:r>
            </a:p>
          </p:txBody>
        </p:sp>
        <p:sp>
          <p:nvSpPr>
            <p:cNvPr id="5" name="TextBox 4"/>
            <p:cNvSpPr txBox="1"/>
            <p:nvPr/>
          </p:nvSpPr>
          <p:spPr>
            <a:xfrm>
              <a:off x="755576" y="66690"/>
              <a:ext cx="1452876" cy="553998"/>
            </a:xfrm>
            <a:prstGeom prst="rect">
              <a:avLst/>
            </a:prstGeom>
            <a:solidFill>
              <a:schemeClr val="bg1"/>
            </a:solidFill>
          </p:spPr>
          <p:txBody>
            <a:bodyPr wrap="square" rtlCol="0">
              <a:spAutoFit/>
            </a:bodyPr>
            <a:lstStyle/>
            <a:p>
              <a:r>
                <a:rPr lang="en-US" sz="3000" b="1" dirty="0" err="1">
                  <a:latin typeface="+mj-lt"/>
                </a:rPr>
                <a:t>ai</a:t>
              </a:r>
              <a:r>
                <a:rPr lang="en-US" sz="3000" b="1" dirty="0">
                  <a:latin typeface="+mj-lt"/>
                </a:rPr>
                <a:t>        e</a:t>
              </a:r>
            </a:p>
          </p:txBody>
        </p:sp>
        <p:sp>
          <p:nvSpPr>
            <p:cNvPr id="6" name="TextBox 5"/>
            <p:cNvSpPr txBox="1"/>
            <p:nvPr/>
          </p:nvSpPr>
          <p:spPr>
            <a:xfrm>
              <a:off x="7524328" y="33010"/>
              <a:ext cx="576064" cy="553998"/>
            </a:xfrm>
            <a:prstGeom prst="rect">
              <a:avLst/>
            </a:prstGeom>
            <a:solidFill>
              <a:schemeClr val="bg1"/>
            </a:solidFill>
          </p:spPr>
          <p:txBody>
            <a:bodyPr wrap="square" rtlCol="0">
              <a:spAutoFit/>
            </a:bodyPr>
            <a:lstStyle/>
            <a:p>
              <a:r>
                <a:rPr lang="en-US" sz="3000" b="1" dirty="0">
                  <a:latin typeface="+mj-lt"/>
                </a:rPr>
                <a:t>ta</a:t>
              </a:r>
            </a:p>
          </p:txBody>
        </p:sp>
        <p:sp>
          <p:nvSpPr>
            <p:cNvPr id="8" name="TextBox 7"/>
            <p:cNvSpPr txBox="1"/>
            <p:nvPr/>
          </p:nvSpPr>
          <p:spPr>
            <a:xfrm>
              <a:off x="8502425" y="33010"/>
              <a:ext cx="684672" cy="553998"/>
            </a:xfrm>
            <a:prstGeom prst="rect">
              <a:avLst/>
            </a:prstGeom>
            <a:solidFill>
              <a:schemeClr val="bg1"/>
            </a:solidFill>
          </p:spPr>
          <p:txBody>
            <a:bodyPr wrap="square" rtlCol="0">
              <a:spAutoFit/>
            </a:bodyPr>
            <a:lstStyle/>
            <a:p>
              <a:r>
                <a:rPr lang="en-US" sz="3000" b="1" dirty="0">
                  <a:latin typeface="+mj-lt"/>
                </a:rPr>
                <a:t>f</a:t>
              </a:r>
            </a:p>
          </p:txBody>
        </p:sp>
        <p:sp>
          <p:nvSpPr>
            <p:cNvPr id="9" name="TextBox 8"/>
            <p:cNvSpPr txBox="1"/>
            <p:nvPr/>
          </p:nvSpPr>
          <p:spPr>
            <a:xfrm>
              <a:off x="214920" y="775402"/>
              <a:ext cx="468648" cy="553998"/>
            </a:xfrm>
            <a:prstGeom prst="rect">
              <a:avLst/>
            </a:prstGeom>
            <a:solidFill>
              <a:schemeClr val="bg1"/>
            </a:solidFill>
          </p:spPr>
          <p:txBody>
            <a:bodyPr wrap="square" rtlCol="0">
              <a:spAutoFit/>
            </a:bodyPr>
            <a:lstStyle/>
            <a:p>
              <a:r>
                <a:rPr lang="en-US" sz="3000" b="1" dirty="0">
                  <a:latin typeface="+mj-lt"/>
                </a:rPr>
                <a:t>e</a:t>
              </a:r>
            </a:p>
          </p:txBody>
        </p:sp>
        <p:sp>
          <p:nvSpPr>
            <p:cNvPr id="10" name="TextBox 9"/>
            <p:cNvSpPr txBox="1"/>
            <p:nvPr/>
          </p:nvSpPr>
          <p:spPr>
            <a:xfrm>
              <a:off x="323528" y="2345609"/>
              <a:ext cx="1884924" cy="553998"/>
            </a:xfrm>
            <a:prstGeom prst="rect">
              <a:avLst/>
            </a:prstGeom>
            <a:solidFill>
              <a:schemeClr val="bg1"/>
            </a:solidFill>
          </p:spPr>
          <p:txBody>
            <a:bodyPr wrap="square" rtlCol="0">
              <a:spAutoFit/>
            </a:bodyPr>
            <a:lstStyle/>
            <a:p>
              <a:r>
                <a:rPr lang="en-US" sz="3000" b="1" dirty="0" err="1">
                  <a:latin typeface="+mj-lt"/>
                </a:rPr>
                <a:t>nf</a:t>
              </a:r>
              <a:r>
                <a:rPr lang="en-US" sz="3000" b="1" dirty="0">
                  <a:latin typeface="+mj-lt"/>
                </a:rPr>
                <a:t> e </a:t>
              </a:r>
              <a:r>
                <a:rPr lang="en-US" sz="3000" b="1" dirty="0" err="1">
                  <a:latin typeface="+mj-lt"/>
                </a:rPr>
                <a:t>epsho</a:t>
              </a:r>
              <a:endParaRPr lang="en-US" sz="3000" b="1" dirty="0">
                <a:latin typeface="+mj-lt"/>
              </a:endParaRPr>
            </a:p>
          </p:txBody>
        </p:sp>
        <p:sp>
          <p:nvSpPr>
            <p:cNvPr id="11" name="TextBox 10"/>
            <p:cNvSpPr txBox="1"/>
            <p:nvPr/>
          </p:nvSpPr>
          <p:spPr>
            <a:xfrm>
              <a:off x="6228184" y="3212976"/>
              <a:ext cx="864096" cy="553998"/>
            </a:xfrm>
            <a:prstGeom prst="rect">
              <a:avLst/>
            </a:prstGeom>
            <a:solidFill>
              <a:schemeClr val="bg1"/>
            </a:solidFill>
          </p:spPr>
          <p:txBody>
            <a:bodyPr wrap="square" rtlCol="0">
              <a:spAutoFit/>
            </a:bodyPr>
            <a:lstStyle/>
            <a:p>
              <a:r>
                <a:rPr lang="en-US" sz="3000" b="1" dirty="0">
                  <a:latin typeface="+mj-lt"/>
                </a:rPr>
                <a:t>y-e</a:t>
              </a:r>
            </a:p>
          </p:txBody>
        </p:sp>
        <p:sp>
          <p:nvSpPr>
            <p:cNvPr id="13" name="TextBox 12"/>
            <p:cNvSpPr txBox="1"/>
            <p:nvPr/>
          </p:nvSpPr>
          <p:spPr>
            <a:xfrm>
              <a:off x="5292080" y="284906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4" name="Cross 13"/>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5" name="Cross 14"/>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6" name="Table 15"/>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“Fai </a:t>
                      </a:r>
                      <a:r>
                        <a:rPr lang="en-US" sz="3500" b="1" i="0" u="sng" kern="1200" baseline="0" dirty="0" err="1">
                          <a:solidFill>
                            <a:srgbClr val="FFFF00"/>
                          </a:solidFill>
                          <a:latin typeface="+mn-lt"/>
                          <a:ea typeface="+mn-ea"/>
                          <a:cs typeface="+mn-cs"/>
                        </a:rPr>
                        <a:t>etaf</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enf</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"فاى ايطاف انف"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3937153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25560210"/>
              </p:ext>
            </p:extLst>
          </p:nvPr>
        </p:nvGraphicFramePr>
        <p:xfrm>
          <a:off x="357188" y="505584"/>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As it was and shall be, from generation to generation, and unto all the ages of the ages. Amen.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Os pereen ke este esteem apo gene-aac eis gene-an ke pandas tos e-onas ton e-onon. Amen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اوس بيرين كي إستي إستين آبو جينيآس يسجي ني آن كي بانداس طوس إيئوناس طون إيئونون آمين.</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كما كان وهكذا يكون، من جيل إلي جيل، وإلي دهر الدهور. آمين.</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graphicFrame>
        <p:nvGraphicFramePr>
          <p:cNvPr id="4" name="Table 3"/>
          <p:cNvGraphicFramePr>
            <a:graphicFrameLocks noGrp="1"/>
          </p:cNvGraphicFramePr>
          <p:nvPr>
            <p:extLst>
              <p:ext uri="{D42A27DB-BD31-4B8C-83A1-F6EECF244321}">
                <p14:modId xmlns:p14="http://schemas.microsoft.com/office/powerpoint/2010/main" xmlns="" val="3344247818"/>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“As it was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34425594"/>
      </p:ext>
    </p:extLst>
  </p:cSld>
  <p:clrMapOvr>
    <a:masterClrMapping/>
  </p:clrMapOvr>
</p:sld>
</file>

<file path=ppt/slides/slide10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chemeClr val="bg1"/>
                          </a:solidFill>
                          <a:effectLst/>
                          <a:uLnTx/>
                          <a:uFillTx/>
                          <a:latin typeface="+mn-lt"/>
                          <a:ea typeface="+mn-ea"/>
                          <a:cs typeface="+mn-cs"/>
                        </a:rPr>
                        <a:t>This is He who offered himself up, </a:t>
                      </a:r>
                      <a:r>
                        <a:rPr kumimoji="0" lang="en-US" sz="2700" b="1" i="0" u="none" strike="noStrike" kern="1200" cap="none" spc="0" normalizeH="0" baseline="0" noProof="0" dirty="0">
                          <a:ln>
                            <a:noFill/>
                          </a:ln>
                          <a:solidFill>
                            <a:srgbClr val="FFFF00"/>
                          </a:solidFill>
                          <a:effectLst/>
                          <a:uLnTx/>
                          <a:uFillTx/>
                          <a:latin typeface="+mn-lt"/>
                          <a:ea typeface="+mn-ea"/>
                          <a:cs typeface="+mn-cs"/>
                        </a:rPr>
                        <a:t>as an acceptable sacrifice on the cross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هذا الذى أصعد ذاته </a:t>
                      </a:r>
                      <a:r>
                        <a:rPr lang="en-US" sz="3000" b="1" dirty="0">
                          <a:solidFill>
                            <a:srgbClr val="FFFF99"/>
                          </a:solidFill>
                        </a:rPr>
                        <a:t/>
                      </a:r>
                      <a:br>
                        <a:rPr lang="en-US" sz="3000" b="1" dirty="0">
                          <a:solidFill>
                            <a:srgbClr val="FFFF99"/>
                          </a:solidFill>
                        </a:rPr>
                      </a:br>
                      <a:r>
                        <a:rPr lang="ar-AE" sz="3000" b="1" dirty="0">
                          <a:solidFill>
                            <a:srgbClr val="FFFF00"/>
                          </a:solidFill>
                        </a:rPr>
                        <a:t>ذبيحة مقبولة على الصليب</a:t>
                      </a:r>
                      <a:endParaRPr lang="en-CA" sz="3000" b="1"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0" name="Group 9"/>
          <p:cNvGrpSpPr/>
          <p:nvPr/>
        </p:nvGrpSpPr>
        <p:grpSpPr>
          <a:xfrm>
            <a:off x="4428" y="1552687"/>
            <a:ext cx="9144000" cy="3068365"/>
            <a:chOff x="0" y="595"/>
            <a:chExt cx="9144000" cy="3068365"/>
          </a:xfrm>
        </p:grpSpPr>
        <p:pic>
          <p:nvPicPr>
            <p:cNvPr id="2" name="Picture 1"/>
            <p:cNvPicPr>
              <a:picLocks noChangeAspect="1"/>
            </p:cNvPicPr>
            <p:nvPr/>
          </p:nvPicPr>
          <p:blipFill rotWithShape="1">
            <a:blip r:embed="rId2"/>
            <a:srcRect b="43651"/>
            <a:stretch/>
          </p:blipFill>
          <p:spPr>
            <a:xfrm flipH="1">
              <a:off x="0" y="595"/>
              <a:ext cx="9144000" cy="3068365"/>
            </a:xfrm>
            <a:prstGeom prst="rect">
              <a:avLst/>
            </a:prstGeom>
          </p:spPr>
        </p:pic>
        <p:sp>
          <p:nvSpPr>
            <p:cNvPr id="5" name="TextBox 4"/>
            <p:cNvSpPr txBox="1"/>
            <p:nvPr/>
          </p:nvSpPr>
          <p:spPr>
            <a:xfrm>
              <a:off x="467544" y="44624"/>
              <a:ext cx="1368152" cy="523220"/>
            </a:xfrm>
            <a:prstGeom prst="rect">
              <a:avLst/>
            </a:prstGeom>
            <a:solidFill>
              <a:schemeClr val="bg1"/>
            </a:solidFill>
          </p:spPr>
          <p:txBody>
            <a:bodyPr wrap="square" rtlCol="0">
              <a:spAutoFit/>
            </a:bodyPr>
            <a:lstStyle/>
            <a:p>
              <a:r>
                <a:rPr lang="en-US" sz="2800" b="1" dirty="0" err="1">
                  <a:latin typeface="+mj-lt"/>
                </a:rPr>
                <a:t>Thi</a:t>
              </a:r>
              <a:r>
                <a:rPr lang="en-US" sz="2800" b="1" dirty="0">
                  <a:latin typeface="+mj-lt"/>
                </a:rPr>
                <a:t>    se</a:t>
              </a:r>
            </a:p>
          </p:txBody>
        </p:sp>
        <p:sp>
          <p:nvSpPr>
            <p:cNvPr id="6" name="TextBox 5"/>
            <p:cNvSpPr txBox="1"/>
            <p:nvPr/>
          </p:nvSpPr>
          <p:spPr>
            <a:xfrm>
              <a:off x="831384" y="836712"/>
              <a:ext cx="640471" cy="553998"/>
            </a:xfrm>
            <a:prstGeom prst="rect">
              <a:avLst/>
            </a:prstGeom>
            <a:solidFill>
              <a:schemeClr val="bg1"/>
            </a:solidFill>
          </p:spPr>
          <p:txBody>
            <a:bodyPr wrap="square" rtlCol="0">
              <a:spAutoFit/>
            </a:bodyPr>
            <a:lstStyle/>
            <a:p>
              <a:r>
                <a:rPr lang="en-US" sz="3000" b="1" dirty="0" err="1">
                  <a:latin typeface="+mj-lt"/>
                </a:rPr>
                <a:t>ya</a:t>
              </a:r>
              <a:endParaRPr lang="en-US" sz="3000" b="1" dirty="0">
                <a:latin typeface="+mj-lt"/>
              </a:endParaRPr>
            </a:p>
          </p:txBody>
        </p:sp>
        <p:sp>
          <p:nvSpPr>
            <p:cNvPr id="7" name="TextBox 6"/>
            <p:cNvSpPr txBox="1"/>
            <p:nvPr/>
          </p:nvSpPr>
          <p:spPr>
            <a:xfrm>
              <a:off x="2258165" y="836712"/>
              <a:ext cx="1809779" cy="553998"/>
            </a:xfrm>
            <a:prstGeom prst="rect">
              <a:avLst/>
            </a:prstGeom>
            <a:solidFill>
              <a:schemeClr val="bg1"/>
            </a:solidFill>
          </p:spPr>
          <p:txBody>
            <a:bodyPr wrap="square" rtlCol="0">
              <a:spAutoFit/>
            </a:bodyPr>
            <a:lstStyle/>
            <a:p>
              <a:r>
                <a:rPr lang="en-US" sz="3000" b="1" dirty="0" err="1">
                  <a:latin typeface="+mj-lt"/>
                </a:rPr>
                <a:t>Es-sheeb</a:t>
              </a:r>
              <a:endParaRPr lang="en-US" sz="3000" b="1" dirty="0">
                <a:latin typeface="+mj-lt"/>
              </a:endParaRPr>
            </a:p>
          </p:txBody>
        </p:sp>
        <p:sp>
          <p:nvSpPr>
            <p:cNvPr id="8" name="TextBox 7"/>
            <p:cNvSpPr txBox="1"/>
            <p:nvPr/>
          </p:nvSpPr>
          <p:spPr>
            <a:xfrm>
              <a:off x="7380312" y="1628800"/>
              <a:ext cx="1152128" cy="553998"/>
            </a:xfrm>
            <a:prstGeom prst="rect">
              <a:avLst/>
            </a:prstGeom>
            <a:solidFill>
              <a:schemeClr val="bg1"/>
            </a:solidFill>
          </p:spPr>
          <p:txBody>
            <a:bodyPr wrap="square" rtlCol="0">
              <a:spAutoFit/>
            </a:bodyPr>
            <a:lstStyle/>
            <a:p>
              <a:r>
                <a:rPr lang="en-US" sz="3000" b="1" dirty="0">
                  <a:latin typeface="+mj-lt"/>
                </a:rPr>
                <a:t>b     hi</a:t>
              </a:r>
            </a:p>
          </p:txBody>
        </p:sp>
        <p:pic>
          <p:nvPicPr>
            <p:cNvPr id="3" name="Picture 2"/>
            <p:cNvPicPr>
              <a:picLocks noChangeAspect="1"/>
            </p:cNvPicPr>
            <p:nvPr/>
          </p:nvPicPr>
          <p:blipFill>
            <a:blip r:embed="rId3"/>
            <a:stretch>
              <a:fillRect/>
            </a:stretch>
          </p:blipFill>
          <p:spPr>
            <a:xfrm>
              <a:off x="1081291" y="290008"/>
              <a:ext cx="257175" cy="238125"/>
            </a:xfrm>
            <a:prstGeom prst="rect">
              <a:avLst/>
            </a:prstGeom>
          </p:spPr>
        </p:pic>
        <p:sp>
          <p:nvSpPr>
            <p:cNvPr id="16" name="TextBox 15"/>
            <p:cNvSpPr txBox="1"/>
            <p:nvPr/>
          </p:nvSpPr>
          <p:spPr>
            <a:xfrm>
              <a:off x="8281547" y="1490451"/>
              <a:ext cx="862453"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8" name="Cross 17"/>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9" name="Cross 18"/>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20" name="Group 19"/>
          <p:cNvGrpSpPr/>
          <p:nvPr/>
        </p:nvGrpSpPr>
        <p:grpSpPr>
          <a:xfrm>
            <a:off x="0" y="7468"/>
            <a:ext cx="9144000" cy="1560294"/>
            <a:chOff x="0" y="3840306"/>
            <a:chExt cx="9144000" cy="1560294"/>
          </a:xfrm>
        </p:grpSpPr>
        <p:pic>
          <p:nvPicPr>
            <p:cNvPr id="21" name="Picture 20"/>
            <p:cNvPicPr>
              <a:picLocks noChangeAspect="1"/>
            </p:cNvPicPr>
            <p:nvPr/>
          </p:nvPicPr>
          <p:blipFill rotWithShape="1">
            <a:blip r:embed="rId4"/>
            <a:srcRect t="71346"/>
            <a:stretch/>
          </p:blipFill>
          <p:spPr>
            <a:xfrm flipH="1">
              <a:off x="0" y="3840306"/>
              <a:ext cx="9144000" cy="1560294"/>
            </a:xfrm>
            <a:prstGeom prst="rect">
              <a:avLst/>
            </a:prstGeom>
          </p:spPr>
        </p:pic>
        <p:sp>
          <p:nvSpPr>
            <p:cNvPr id="29" name="TextBox 28"/>
            <p:cNvSpPr txBox="1"/>
            <p:nvPr/>
          </p:nvSpPr>
          <p:spPr>
            <a:xfrm>
              <a:off x="755576" y="3979235"/>
              <a:ext cx="1008112" cy="553998"/>
            </a:xfrm>
            <a:prstGeom prst="rect">
              <a:avLst/>
            </a:prstGeom>
            <a:solidFill>
              <a:schemeClr val="bg1"/>
            </a:solidFill>
          </p:spPr>
          <p:txBody>
            <a:bodyPr wrap="square" rtlCol="0">
              <a:spAutoFit/>
            </a:bodyPr>
            <a:lstStyle/>
            <a:p>
              <a:r>
                <a:rPr lang="en-US" sz="3000" b="1" dirty="0" err="1">
                  <a:latin typeface="+mj-lt"/>
                </a:rPr>
                <a:t>en</a:t>
              </a:r>
              <a:r>
                <a:rPr lang="en-US" sz="3000" b="1" dirty="0">
                  <a:latin typeface="+mj-lt"/>
                </a:rPr>
                <a:t>-o</a:t>
              </a:r>
            </a:p>
          </p:txBody>
        </p:sp>
      </p:grpSp>
    </p:spTree>
    <p:extLst>
      <p:ext uri="{BB962C8B-B14F-4D97-AF65-F5344CB8AC3E}">
        <p14:creationId xmlns:p14="http://schemas.microsoft.com/office/powerpoint/2010/main" xmlns="" val="2102774616"/>
      </p:ext>
    </p:extLst>
  </p:cSld>
  <p:clrMapOvr>
    <a:masterClrMapping/>
  </p:clrMapOvr>
</p:sld>
</file>

<file path=ppt/slides/slide10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085184"/>
          <a:ext cx="8429684" cy="1425954"/>
        </p:xfrm>
        <a:graphic>
          <a:graphicData uri="http://schemas.openxmlformats.org/drawingml/2006/table">
            <a:tbl>
              <a:tblPr firstRow="1" bandRow="1">
                <a:tableStyleId>{5C22544A-7EE6-4342-B048-85BDC9FD1C3A}</a:tableStyleId>
              </a:tblPr>
              <a:tblGrid>
                <a:gridCol w="5438948">
                  <a:extLst>
                    <a:ext uri="{9D8B030D-6E8A-4147-A177-3AD203B41FA5}">
                      <a16:colId xmlns:a16="http://schemas.microsoft.com/office/drawing/2014/main" xmlns="" val="20000"/>
                    </a:ext>
                  </a:extLst>
                </a:gridCol>
                <a:gridCol w="2990736">
                  <a:extLst>
                    <a:ext uri="{9D8B030D-6E8A-4147-A177-3AD203B41FA5}">
                      <a16:colId xmlns:a16="http://schemas.microsoft.com/office/drawing/2014/main" xmlns="" val="20001"/>
                    </a:ext>
                  </a:extLst>
                </a:gridCol>
              </a:tblGrid>
              <a:tr h="14259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for the salvation of our race.</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عن خلاص جنسنا.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2" name="Group 11"/>
          <p:cNvGrpSpPr/>
          <p:nvPr/>
        </p:nvGrpSpPr>
        <p:grpSpPr>
          <a:xfrm>
            <a:off x="0" y="2432230"/>
            <a:ext cx="9144000" cy="1916832"/>
            <a:chOff x="0" y="0"/>
            <a:chExt cx="9144000" cy="1916832"/>
          </a:xfrm>
        </p:grpSpPr>
        <p:pic>
          <p:nvPicPr>
            <p:cNvPr id="3" name="Picture 2"/>
            <p:cNvPicPr>
              <a:picLocks noChangeAspect="1"/>
            </p:cNvPicPr>
            <p:nvPr/>
          </p:nvPicPr>
          <p:blipFill>
            <a:blip r:embed="rId3"/>
            <a:stretch>
              <a:fillRect/>
            </a:stretch>
          </p:blipFill>
          <p:spPr>
            <a:xfrm flipH="1">
              <a:off x="0" y="0"/>
              <a:ext cx="9144000" cy="1916832"/>
            </a:xfrm>
            <a:prstGeom prst="rect">
              <a:avLst/>
            </a:prstGeom>
          </p:spPr>
        </p:pic>
        <p:sp>
          <p:nvSpPr>
            <p:cNvPr id="5" name="TextBox 4"/>
            <p:cNvSpPr txBox="1"/>
            <p:nvPr/>
          </p:nvSpPr>
          <p:spPr>
            <a:xfrm>
              <a:off x="0" y="368577"/>
              <a:ext cx="2483768" cy="553998"/>
            </a:xfrm>
            <a:prstGeom prst="rect">
              <a:avLst/>
            </a:prstGeom>
            <a:solidFill>
              <a:schemeClr val="bg1"/>
            </a:solidFill>
          </p:spPr>
          <p:txBody>
            <a:bodyPr wrap="square" rtlCol="0">
              <a:spAutoFit/>
            </a:bodyPr>
            <a:lstStyle/>
            <a:p>
              <a:r>
                <a:rPr lang="en-US" sz="3000" b="1" dirty="0" err="1">
                  <a:latin typeface="+mj-lt"/>
                </a:rPr>
                <a:t>Kha</a:t>
              </a:r>
              <a:r>
                <a:rPr lang="en-US" sz="3000" b="1" dirty="0">
                  <a:latin typeface="+mj-lt"/>
                </a:rPr>
                <a:t> ep </a:t>
              </a:r>
              <a:r>
                <a:rPr lang="en-US" sz="3000" b="1" dirty="0" err="1">
                  <a:latin typeface="+mj-lt"/>
                </a:rPr>
                <a:t>ou-ga</a:t>
              </a:r>
              <a:endParaRPr lang="en-US" sz="3000" b="1" dirty="0">
                <a:latin typeface="+mj-lt"/>
              </a:endParaRPr>
            </a:p>
          </p:txBody>
        </p:sp>
        <p:sp>
          <p:nvSpPr>
            <p:cNvPr id="6" name="TextBox 5"/>
            <p:cNvSpPr txBox="1"/>
            <p:nvPr/>
          </p:nvSpPr>
          <p:spPr>
            <a:xfrm>
              <a:off x="3419872" y="368577"/>
              <a:ext cx="1800200" cy="553998"/>
            </a:xfrm>
            <a:prstGeom prst="rect">
              <a:avLst/>
            </a:prstGeom>
            <a:solidFill>
              <a:schemeClr val="bg1"/>
            </a:solidFill>
          </p:spPr>
          <p:txBody>
            <a:bodyPr wrap="square" rtlCol="0">
              <a:spAutoFit/>
            </a:bodyPr>
            <a:lstStyle/>
            <a:p>
              <a:r>
                <a:rPr lang="en-US" sz="3000" b="1" dirty="0">
                  <a:latin typeface="+mj-lt"/>
                </a:rPr>
                <a:t>y     </a:t>
              </a:r>
              <a:r>
                <a:rPr lang="en-US" sz="3000" b="1" dirty="0" err="1">
                  <a:latin typeface="+mj-lt"/>
                </a:rPr>
                <a:t>empe</a:t>
              </a:r>
              <a:endParaRPr lang="en-US" sz="3000" b="1" dirty="0">
                <a:latin typeface="+mj-lt"/>
              </a:endParaRPr>
            </a:p>
          </p:txBody>
        </p:sp>
        <p:sp>
          <p:nvSpPr>
            <p:cNvPr id="7" name="TextBox 6"/>
            <p:cNvSpPr txBox="1"/>
            <p:nvPr/>
          </p:nvSpPr>
          <p:spPr>
            <a:xfrm>
              <a:off x="8612049" y="282714"/>
              <a:ext cx="531951" cy="553998"/>
            </a:xfrm>
            <a:prstGeom prst="rect">
              <a:avLst/>
            </a:prstGeom>
            <a:solidFill>
              <a:schemeClr val="bg1"/>
            </a:solidFill>
          </p:spPr>
          <p:txBody>
            <a:bodyPr wrap="square" rtlCol="0">
              <a:spAutoFit/>
            </a:bodyPr>
            <a:lstStyle/>
            <a:p>
              <a:r>
                <a:rPr lang="en-US" sz="3000" b="1" dirty="0">
                  <a:latin typeface="+mj-lt"/>
                </a:rPr>
                <a:t>n</a:t>
              </a:r>
            </a:p>
          </p:txBody>
        </p:sp>
        <p:sp>
          <p:nvSpPr>
            <p:cNvPr id="8" name="TextBox 7"/>
            <p:cNvSpPr txBox="1"/>
            <p:nvPr/>
          </p:nvSpPr>
          <p:spPr>
            <a:xfrm>
              <a:off x="36952" y="1142704"/>
              <a:ext cx="640471" cy="553998"/>
            </a:xfrm>
            <a:prstGeom prst="rect">
              <a:avLst/>
            </a:prstGeom>
            <a:solidFill>
              <a:schemeClr val="bg1"/>
            </a:solidFill>
          </p:spPr>
          <p:txBody>
            <a:bodyPr wrap="square" rtlCol="0">
              <a:spAutoFit/>
            </a:bodyPr>
            <a:lstStyle/>
            <a:p>
              <a:r>
                <a:rPr lang="en-US" sz="3000" b="1" dirty="0" err="1">
                  <a:latin typeface="+mj-lt"/>
                </a:rPr>
                <a:t>ge</a:t>
              </a:r>
              <a:endParaRPr lang="en-US" sz="3000" b="1" dirty="0">
                <a:latin typeface="+mj-lt"/>
              </a:endParaRPr>
            </a:p>
          </p:txBody>
        </p:sp>
        <p:sp>
          <p:nvSpPr>
            <p:cNvPr id="9" name="TextBox 8"/>
            <p:cNvSpPr txBox="1"/>
            <p:nvPr/>
          </p:nvSpPr>
          <p:spPr>
            <a:xfrm>
              <a:off x="3679501" y="1135481"/>
              <a:ext cx="640471" cy="553998"/>
            </a:xfrm>
            <a:prstGeom prst="rect">
              <a:avLst/>
            </a:prstGeom>
            <a:solidFill>
              <a:schemeClr val="bg1"/>
            </a:solidFill>
          </p:spPr>
          <p:txBody>
            <a:bodyPr wrap="square" rtlCol="0">
              <a:spAutoFit/>
            </a:bodyPr>
            <a:lstStyle/>
            <a:p>
              <a:r>
                <a:rPr lang="en-US" sz="3000" b="1" dirty="0">
                  <a:latin typeface="+mj-lt"/>
                </a:rPr>
                <a:t>no</a:t>
              </a:r>
            </a:p>
          </p:txBody>
        </p:sp>
        <p:pic>
          <p:nvPicPr>
            <p:cNvPr id="2" name="Picture 1"/>
            <p:cNvPicPr>
              <a:picLocks noChangeAspect="1"/>
            </p:cNvPicPr>
            <p:nvPr/>
          </p:nvPicPr>
          <p:blipFill>
            <a:blip r:embed="rId4"/>
            <a:stretch>
              <a:fillRect/>
            </a:stretch>
          </p:blipFill>
          <p:spPr>
            <a:xfrm>
              <a:off x="4228336" y="1412480"/>
              <a:ext cx="257175" cy="238125"/>
            </a:xfrm>
            <a:prstGeom prst="rect">
              <a:avLst/>
            </a:prstGeom>
          </p:spPr>
        </p:pic>
        <p:sp>
          <p:nvSpPr>
            <p:cNvPr id="10" name="TextBox 9"/>
            <p:cNvSpPr txBox="1"/>
            <p:nvPr/>
          </p:nvSpPr>
          <p:spPr>
            <a:xfrm>
              <a:off x="8459319" y="1099773"/>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11" name="TextBox 10"/>
            <p:cNvSpPr txBox="1"/>
            <p:nvPr/>
          </p:nvSpPr>
          <p:spPr>
            <a:xfrm>
              <a:off x="0" y="148447"/>
              <a:ext cx="827584"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pSp>
        <p:nvGrpSpPr>
          <p:cNvPr id="13" name="Group 12"/>
          <p:cNvGrpSpPr/>
          <p:nvPr/>
        </p:nvGrpSpPr>
        <p:grpSpPr>
          <a:xfrm>
            <a:off x="0" y="279"/>
            <a:ext cx="9144000" cy="2448867"/>
            <a:chOff x="0" y="2996951"/>
            <a:chExt cx="9144000" cy="2448867"/>
          </a:xfrm>
        </p:grpSpPr>
        <p:pic>
          <p:nvPicPr>
            <p:cNvPr id="14" name="Picture 13"/>
            <p:cNvPicPr>
              <a:picLocks noChangeAspect="1"/>
            </p:cNvPicPr>
            <p:nvPr/>
          </p:nvPicPr>
          <p:blipFill rotWithShape="1">
            <a:blip r:embed="rId5"/>
            <a:srcRect t="55027"/>
            <a:stretch/>
          </p:blipFill>
          <p:spPr>
            <a:xfrm flipH="1">
              <a:off x="0" y="2996951"/>
              <a:ext cx="9144000" cy="2448867"/>
            </a:xfrm>
            <a:prstGeom prst="rect">
              <a:avLst/>
            </a:prstGeom>
          </p:spPr>
        </p:pic>
        <p:sp>
          <p:nvSpPr>
            <p:cNvPr id="19" name="TextBox 18"/>
            <p:cNvSpPr txBox="1"/>
            <p:nvPr/>
          </p:nvSpPr>
          <p:spPr>
            <a:xfrm>
              <a:off x="179512" y="3091026"/>
              <a:ext cx="640471" cy="553998"/>
            </a:xfrm>
            <a:prstGeom prst="rect">
              <a:avLst/>
            </a:prstGeom>
            <a:solidFill>
              <a:schemeClr val="bg1"/>
            </a:solidFill>
          </p:spPr>
          <p:txBody>
            <a:bodyPr wrap="square" rtlCol="0">
              <a:spAutoFit/>
            </a:bodyPr>
            <a:lstStyle/>
            <a:p>
              <a:r>
                <a:rPr lang="en-US" sz="3000" b="1" dirty="0">
                  <a:latin typeface="+mj-lt"/>
                </a:rPr>
                <a:t>Je</a:t>
              </a:r>
            </a:p>
          </p:txBody>
        </p:sp>
        <p:sp>
          <p:nvSpPr>
            <p:cNvPr id="20" name="TextBox 19"/>
            <p:cNvSpPr txBox="1"/>
            <p:nvPr/>
          </p:nvSpPr>
          <p:spPr>
            <a:xfrm>
              <a:off x="1124893" y="3091026"/>
              <a:ext cx="854819" cy="553998"/>
            </a:xfrm>
            <a:prstGeom prst="rect">
              <a:avLst/>
            </a:prstGeom>
            <a:solidFill>
              <a:schemeClr val="bg1"/>
            </a:solidFill>
          </p:spPr>
          <p:txBody>
            <a:bodyPr wrap="square" rtlCol="0">
              <a:spAutoFit/>
            </a:bodyPr>
            <a:lstStyle/>
            <a:p>
              <a:r>
                <a:rPr lang="en-US" sz="3000" b="1" dirty="0">
                  <a:latin typeface="+mj-lt"/>
                </a:rPr>
                <a:t>n-pi</a:t>
              </a:r>
            </a:p>
          </p:txBody>
        </p:sp>
        <p:sp>
          <p:nvSpPr>
            <p:cNvPr id="21" name="TextBox 20"/>
            <p:cNvSpPr txBox="1"/>
            <p:nvPr/>
          </p:nvSpPr>
          <p:spPr>
            <a:xfrm>
              <a:off x="414163" y="4622367"/>
              <a:ext cx="748484" cy="553998"/>
            </a:xfrm>
            <a:prstGeom prst="rect">
              <a:avLst/>
            </a:prstGeom>
            <a:solidFill>
              <a:schemeClr val="bg1"/>
            </a:solidFill>
          </p:spPr>
          <p:txBody>
            <a:bodyPr wrap="square" rtlCol="0">
              <a:spAutoFit/>
            </a:bodyPr>
            <a:lstStyle/>
            <a:p>
              <a:r>
                <a:rPr lang="en-US" sz="3000" b="1" dirty="0" err="1">
                  <a:latin typeface="+mj-lt"/>
                </a:rPr>
                <a:t>sta</a:t>
              </a:r>
              <a:endParaRPr lang="en-US" sz="3000" b="1" dirty="0">
                <a:latin typeface="+mj-lt"/>
              </a:endParaRPr>
            </a:p>
          </p:txBody>
        </p:sp>
        <p:sp>
          <p:nvSpPr>
            <p:cNvPr id="22" name="TextBox 21"/>
            <p:cNvSpPr txBox="1"/>
            <p:nvPr/>
          </p:nvSpPr>
          <p:spPr>
            <a:xfrm>
              <a:off x="1368910" y="4622367"/>
              <a:ext cx="1114858" cy="553998"/>
            </a:xfrm>
            <a:prstGeom prst="rect">
              <a:avLst/>
            </a:prstGeom>
            <a:solidFill>
              <a:schemeClr val="bg1"/>
            </a:solidFill>
          </p:spPr>
          <p:txBody>
            <a:bodyPr wrap="square" rtlCol="0">
              <a:spAutoFit/>
            </a:bodyPr>
            <a:lstStyle/>
            <a:p>
              <a:r>
                <a:rPr lang="en-US" sz="3000" b="1" dirty="0" err="1">
                  <a:latin typeface="+mj-lt"/>
                </a:rPr>
                <a:t>vro</a:t>
              </a:r>
              <a:endParaRPr lang="en-US" sz="3000" b="1" dirty="0">
                <a:latin typeface="+mj-lt"/>
              </a:endParaRPr>
            </a:p>
          </p:txBody>
        </p:sp>
        <p:sp>
          <p:nvSpPr>
            <p:cNvPr id="23" name="TextBox 22"/>
            <p:cNvSpPr txBox="1"/>
            <p:nvPr/>
          </p:nvSpPr>
          <p:spPr>
            <a:xfrm>
              <a:off x="8316416" y="4675202"/>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25" name="TextBox 24"/>
            <p:cNvSpPr txBox="1"/>
            <p:nvPr/>
          </p:nvSpPr>
          <p:spPr>
            <a:xfrm>
              <a:off x="8643925" y="3167970"/>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27" name="TextBox 26"/>
            <p:cNvSpPr txBox="1"/>
            <p:nvPr/>
          </p:nvSpPr>
          <p:spPr>
            <a:xfrm>
              <a:off x="5508104" y="3753906"/>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2461457357"/>
      </p:ext>
    </p:extLst>
  </p:cSld>
  <p:clrMapOvr>
    <a:masterClrMapping/>
  </p:clrMapOvr>
</p:sld>
</file>

<file path=ppt/slides/slide10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err="1">
                          <a:ln>
                            <a:noFill/>
                          </a:ln>
                          <a:solidFill>
                            <a:schemeClr val="bg1"/>
                          </a:solidFill>
                          <a:effectLst/>
                          <a:uLnTx/>
                          <a:uFillTx/>
                          <a:latin typeface="+mn-lt"/>
                          <a:ea typeface="+mn-ea"/>
                          <a:cs typeface="+mn-cs"/>
                        </a:rPr>
                        <a:t>Af-sholem</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erof</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enje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pef-iot</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a:t>
                      </a:r>
                      <a:r>
                        <a:rPr kumimoji="0" lang="en-CA" sz="3300" b="1" i="0" u="none" strike="noStrike" kern="1200" cap="none" spc="0" normalizeH="0" baseline="0" noProof="0" dirty="0">
                          <a:ln>
                            <a:noFill/>
                          </a:ln>
                          <a:solidFill>
                            <a:schemeClr val="bg1"/>
                          </a:solidFill>
                          <a:effectLst/>
                          <a:uLnTx/>
                          <a:uFillTx/>
                          <a:latin typeface="+mn-lt"/>
                          <a:ea typeface="+mn-ea"/>
                          <a:cs typeface="+mn-cs"/>
                        </a:rPr>
                        <a:t>-agha-</a:t>
                      </a:r>
                      <a:r>
                        <a:rPr kumimoji="0" lang="en-CA" sz="3300" b="1" i="0" u="none" strike="noStrike" kern="1200" cap="none" spc="0" normalizeH="0" baseline="0" noProof="0" dirty="0" err="1">
                          <a:ln>
                            <a:noFill/>
                          </a:ln>
                          <a:solidFill>
                            <a:schemeClr val="bg1"/>
                          </a:solidFill>
                          <a:effectLst/>
                          <a:uLnTx/>
                          <a:uFillTx/>
                          <a:latin typeface="+mn-lt"/>
                          <a:ea typeface="+mn-ea"/>
                          <a:cs typeface="+mn-cs"/>
                        </a:rPr>
                        <a:t>thos</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emef-nav</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ente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han-arohi</a:t>
                      </a:r>
                      <a:r>
                        <a:rPr kumimoji="0" lang="en-CA" sz="3300" b="1" i="0" u="none" strike="noStrike" kern="1200" cap="none" spc="0" normalizeH="0" baseline="0" noProof="0" dirty="0">
                          <a:ln>
                            <a:noFill/>
                          </a:ln>
                          <a:solidFill>
                            <a:schemeClr val="bg1"/>
                          </a:solidFill>
                          <a:effectLst/>
                          <a:uLnTx/>
                          <a:uFillTx/>
                          <a:latin typeface="+mn-lt"/>
                          <a:ea typeface="+mn-ea"/>
                          <a:cs typeface="+mn-cs"/>
                        </a:rPr>
                        <a:t>, he-</a:t>
                      </a:r>
                      <a:r>
                        <a:rPr kumimoji="0" lang="en-CA" sz="3300" b="1" i="0" u="none" strike="noStrike" kern="1200" cap="none" spc="0" normalizeH="0" baseline="0" noProof="0" dirty="0" err="1">
                          <a:ln>
                            <a:noFill/>
                          </a:ln>
                          <a:solidFill>
                            <a:schemeClr val="bg1"/>
                          </a:solidFill>
                          <a:effectLst/>
                          <a:uLnTx/>
                          <a:uFillTx/>
                          <a:latin typeface="+mn-lt"/>
                          <a:ea typeface="+mn-ea"/>
                          <a:cs typeface="+mn-cs"/>
                        </a:rPr>
                        <a:t>jen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ti-ghol-ghotha</a:t>
                      </a:r>
                      <a:r>
                        <a:rPr kumimoji="0" lang="en-CA" sz="33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dirty="0">
                          <a:ln>
                            <a:noFill/>
                          </a:ln>
                          <a:solidFill>
                            <a:prstClr val="white"/>
                          </a:solidFill>
                          <a:effectLst/>
                          <a:uLnTx/>
                          <a:uFillTx/>
                          <a:latin typeface="+mn-lt"/>
                          <a:ea typeface="+mn-ea"/>
                          <a:cs typeface="+mn-cs"/>
                        </a:rPr>
                        <a:t>أفشوليم إيروف إنجى بيف يوت إن آغاثوس إم إفناف إنتى هان آروهى هيجين تى غولغوثا. </a:t>
                      </a:r>
                      <a:endParaRPr kumimoji="0" lang="en-CA" sz="33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فأشتمه أبوه الصالح وقت المساء على الجلجثة.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38789579"/>
      </p:ext>
    </p:extLst>
  </p:cSld>
  <p:clrMapOvr>
    <a:masterClrMapping/>
  </p:clrMapOvr>
</p:sld>
</file>

<file path=ppt/slides/slide10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5273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6577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crucified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a:solidFill>
                            <a:schemeClr val="bg1"/>
                          </a:solidFill>
                        </a:rPr>
                        <a:t>Ten-</a:t>
                      </a:r>
                      <a:r>
                        <a:rPr lang="en-US" sz="2600" dirty="0" err="1">
                          <a:solidFill>
                            <a:schemeClr val="bg1"/>
                          </a:solidFill>
                        </a:rPr>
                        <a:t>oo</a:t>
                      </a:r>
                      <a:r>
                        <a:rPr lang="en-US" sz="2600" dirty="0">
                          <a:solidFill>
                            <a:schemeClr val="bg1"/>
                          </a:solidFill>
                        </a:rPr>
                        <a:t>-</a:t>
                      </a:r>
                      <a:r>
                        <a:rPr lang="en-US" sz="2600" dirty="0" err="1">
                          <a:solidFill>
                            <a:schemeClr val="bg1"/>
                          </a:solidFill>
                        </a:rPr>
                        <a:t>osht</a:t>
                      </a:r>
                      <a:r>
                        <a:rPr lang="en-US" sz="2600" dirty="0">
                          <a:solidFill>
                            <a:schemeClr val="bg1"/>
                          </a:solidFill>
                        </a:rPr>
                        <a:t> </a:t>
                      </a:r>
                      <a:r>
                        <a:rPr lang="en-US" sz="2600" dirty="0" err="1">
                          <a:solidFill>
                            <a:schemeClr val="bg1"/>
                          </a:solidFill>
                        </a:rPr>
                        <a:t>emmok</a:t>
                      </a:r>
                      <a:r>
                        <a:rPr lang="en-US" sz="2600" dirty="0">
                          <a:solidFill>
                            <a:schemeClr val="bg1"/>
                          </a:solidFill>
                        </a:rPr>
                        <a:t> o </a:t>
                      </a:r>
                      <a:r>
                        <a:rPr lang="en-US" sz="2600" dirty="0" err="1">
                          <a:solidFill>
                            <a:schemeClr val="bg1"/>
                          </a:solidFill>
                        </a:rPr>
                        <a:t>Pikhristos</a:t>
                      </a:r>
                      <a:r>
                        <a:rPr lang="en-US" sz="2600" baseline="0" dirty="0">
                          <a:solidFill>
                            <a:schemeClr val="bg1"/>
                          </a:solidFill>
                        </a:rPr>
                        <a:t> </a:t>
                      </a:r>
                      <a:r>
                        <a:rPr lang="en-US" sz="2600" baseline="0" dirty="0" err="1">
                          <a:solidFill>
                            <a:schemeClr val="bg1"/>
                          </a:solidFill>
                        </a:rPr>
                        <a:t>nem</a:t>
                      </a:r>
                      <a:r>
                        <a:rPr lang="en-US" sz="2600" baseline="0" dirty="0">
                          <a:solidFill>
                            <a:schemeClr val="bg1"/>
                          </a:solidFill>
                        </a:rPr>
                        <a:t> </a:t>
                      </a:r>
                      <a:r>
                        <a:rPr lang="en-US" sz="2600" baseline="0" dirty="0" err="1">
                          <a:solidFill>
                            <a:schemeClr val="bg1"/>
                          </a:solidFill>
                        </a:rPr>
                        <a:t>Pekyot</a:t>
                      </a:r>
                      <a:r>
                        <a:rPr lang="en-US" sz="2600" baseline="0" dirty="0">
                          <a:solidFill>
                            <a:schemeClr val="bg1"/>
                          </a:solidFill>
                        </a:rPr>
                        <a:t> </a:t>
                      </a:r>
                      <a:r>
                        <a:rPr lang="en-US" sz="2600" baseline="0" dirty="0" err="1">
                          <a:solidFill>
                            <a:schemeClr val="bg1"/>
                          </a:solidFill>
                        </a:rPr>
                        <a:t>en-Aghathos</a:t>
                      </a:r>
                      <a:r>
                        <a:rPr lang="en-US" sz="2600" baseline="0" dirty="0">
                          <a:solidFill>
                            <a:schemeClr val="bg1"/>
                          </a:solidFill>
                        </a:rPr>
                        <a:t>, </a:t>
                      </a:r>
                      <a:r>
                        <a:rPr lang="en-US" sz="2600" baseline="0" dirty="0" err="1">
                          <a:solidFill>
                            <a:schemeClr val="bg1"/>
                          </a:solidFill>
                        </a:rPr>
                        <a:t>nem</a:t>
                      </a:r>
                      <a:r>
                        <a:rPr lang="en-US" sz="2600" baseline="0" dirty="0">
                          <a:solidFill>
                            <a:schemeClr val="bg1"/>
                          </a:solidFill>
                        </a:rPr>
                        <a:t> Pi-</a:t>
                      </a:r>
                      <a:r>
                        <a:rPr lang="en-US" sz="2600" baseline="0" dirty="0" err="1">
                          <a:solidFill>
                            <a:schemeClr val="bg1"/>
                          </a:solidFill>
                        </a:rPr>
                        <a:t>Ebnevma</a:t>
                      </a:r>
                      <a:r>
                        <a:rPr lang="en-US" sz="2600" baseline="0" dirty="0">
                          <a:solidFill>
                            <a:schemeClr val="bg1"/>
                          </a:solidFill>
                        </a:rPr>
                        <a:t> </a:t>
                      </a:r>
                      <a:r>
                        <a:rPr lang="en-US" sz="2600" baseline="0" dirty="0" err="1">
                          <a:solidFill>
                            <a:schemeClr val="bg1"/>
                          </a:solidFill>
                        </a:rPr>
                        <a:t>Ethowwab</a:t>
                      </a:r>
                      <a:r>
                        <a:rPr lang="en-US" sz="2600" baseline="0" dirty="0">
                          <a:solidFill>
                            <a:schemeClr val="bg1"/>
                          </a:solidFill>
                        </a:rPr>
                        <a:t> Je Av </a:t>
                      </a:r>
                      <a:r>
                        <a:rPr lang="en-US" sz="2600" baseline="0" dirty="0" err="1">
                          <a:solidFill>
                            <a:schemeClr val="bg1"/>
                          </a:solidFill>
                        </a:rPr>
                        <a:t>ashk</a:t>
                      </a:r>
                      <a:r>
                        <a:rPr lang="en-US" sz="2600" baseline="0" dirty="0">
                          <a:solidFill>
                            <a:schemeClr val="bg1"/>
                          </a:solidFill>
                        </a:rPr>
                        <a:t> </a:t>
                      </a:r>
                      <a:r>
                        <a:rPr lang="en-US" sz="2600" baseline="0" dirty="0" err="1">
                          <a:solidFill>
                            <a:schemeClr val="bg1"/>
                          </a:solidFill>
                        </a:rPr>
                        <a:t>aksoty</a:t>
                      </a:r>
                      <a:r>
                        <a:rPr lang="en-US" sz="2600" baseline="0" dirty="0">
                          <a:solidFill>
                            <a:schemeClr val="bg1"/>
                          </a:solidFill>
                        </a:rPr>
                        <a:t> </a:t>
                      </a:r>
                      <a:r>
                        <a:rPr lang="en-US" sz="2600" baseline="0" dirty="0" err="1">
                          <a:solidFill>
                            <a:schemeClr val="bg1"/>
                          </a:solidFill>
                        </a:rPr>
                        <a:t>Emmon</a:t>
                      </a:r>
                      <a:r>
                        <a:rPr lang="en-US" sz="2600" baseline="0" dirty="0">
                          <a:solidFill>
                            <a:schemeClr val="bg1"/>
                          </a:solidFill>
                        </a:rPr>
                        <a:t> </a:t>
                      </a:r>
                      <a:r>
                        <a:rPr lang="en-US" sz="2600" baseline="0" dirty="0" err="1">
                          <a:solidFill>
                            <a:schemeClr val="bg1"/>
                          </a:solidFill>
                        </a:rPr>
                        <a:t>Nai</a:t>
                      </a:r>
                      <a:r>
                        <a:rPr lang="en-US" sz="2600" baseline="0" dirty="0">
                          <a:solidFill>
                            <a:schemeClr val="bg1"/>
                          </a:solidFill>
                        </a:rPr>
                        <a:t> Nan</a:t>
                      </a:r>
                      <a:endParaRPr lang="fi-FI" sz="26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آف آشك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أيها المسيح مع أبيك الصالح والروح القدس لأنك صُلبت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303029850"/>
      </p:ext>
    </p:extLst>
  </p:cSld>
  <p:clrMapOvr>
    <a:masterClrMapping/>
  </p:clrMapOvr>
</p:sld>
</file>

<file path=ppt/slides/slide10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come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Akei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dirty="0">
                          <a:solidFill>
                            <a:schemeClr val="bg1"/>
                          </a:solidFill>
                        </a:rPr>
                        <a:t>تين اوؤشت امموك اوبخرستوس نيم بيك يوت ان آغاثوس نيم بى ابنيفما اثؤواب </a:t>
                      </a:r>
                      <a:r>
                        <a:rPr lang="ar-AE" sz="2800" b="1" u="none">
                          <a:solidFill>
                            <a:schemeClr val="bg1"/>
                          </a:solidFill>
                        </a:rPr>
                        <a:t>جى </a:t>
                      </a:r>
                      <a:endParaRPr lang="en-US" sz="2800" b="1" u="none">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آك إى آكسوتى </a:t>
                      </a:r>
                      <a:r>
                        <a:rPr lang="ar-AE" sz="2800" b="1" u="none" dirty="0">
                          <a:solidFill>
                            <a:schemeClr val="bg1"/>
                          </a:solidFill>
                        </a:rPr>
                        <a:t>اممون ناى نان</a:t>
                      </a:r>
                      <a:endParaRPr lang="en-CA" sz="28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r>
                        <a:rPr lang="en-US" sz="3300" b="1" u="none" dirty="0">
                          <a:solidFill>
                            <a:srgbClr val="FFFF99"/>
                          </a:solidFill>
                        </a:rPr>
                        <a:t/>
                      </a:r>
                      <a:br>
                        <a:rPr lang="en-US" sz="3300" b="1" u="none" dirty="0">
                          <a:solidFill>
                            <a:srgbClr val="FFFF99"/>
                          </a:solidFill>
                        </a:rPr>
                      </a:br>
                      <a:r>
                        <a:rPr lang="ar-AE" sz="3300" b="1" u="none" dirty="0">
                          <a:solidFill>
                            <a:srgbClr val="FFFF99"/>
                          </a:solidFill>
                        </a:rPr>
                        <a:t>أيها </a:t>
                      </a:r>
                      <a:r>
                        <a:rPr lang="en-US" sz="3300" b="1" u="none" dirty="0">
                          <a:solidFill>
                            <a:srgbClr val="FFFF99"/>
                          </a:solidFill>
                        </a:rPr>
                        <a:t/>
                      </a:r>
                      <a:br>
                        <a:rPr lang="en-US" sz="3300" b="1" u="none" dirty="0">
                          <a:solidFill>
                            <a:srgbClr val="FFFF99"/>
                          </a:solidFill>
                        </a:rPr>
                      </a:br>
                      <a:r>
                        <a:rPr lang="ar-AE" sz="3300" b="1" u="none" dirty="0">
                          <a:solidFill>
                            <a:srgbClr val="FFFF99"/>
                          </a:solidFill>
                        </a:rPr>
                        <a:t>المسيح </a:t>
                      </a:r>
                      <a:r>
                        <a:rPr lang="en-US" sz="3300" b="1" u="none" dirty="0">
                          <a:solidFill>
                            <a:srgbClr val="FFFF99"/>
                          </a:solidFill>
                        </a:rPr>
                        <a:t/>
                      </a:r>
                      <a:br>
                        <a:rPr lang="en-US" sz="3300" b="1" u="none" dirty="0">
                          <a:solidFill>
                            <a:srgbClr val="FFFF99"/>
                          </a:solidFill>
                        </a:rPr>
                      </a:br>
                      <a:r>
                        <a:rPr lang="ar-AE" sz="3300" b="1" u="none" dirty="0">
                          <a:solidFill>
                            <a:srgbClr val="FFFF99"/>
                          </a:solidFill>
                        </a:rPr>
                        <a:t>مع أبيك الصالح والروح القدس </a:t>
                      </a:r>
                      <a:r>
                        <a:rPr lang="en-US" sz="3300" b="1" u="none" dirty="0">
                          <a:solidFill>
                            <a:srgbClr val="FFFF99"/>
                          </a:solidFill>
                        </a:rPr>
                        <a:t/>
                      </a:r>
                      <a:br>
                        <a:rPr lang="en-US" sz="3300" b="1" u="none" dirty="0">
                          <a:solidFill>
                            <a:srgbClr val="FFFF99"/>
                          </a:solidFill>
                        </a:rPr>
                      </a:br>
                      <a:r>
                        <a:rPr lang="ar-AE" sz="3300" b="1" u="none">
                          <a:solidFill>
                            <a:srgbClr val="FFFF99"/>
                          </a:solidFill>
                        </a:rPr>
                        <a:t>لأنك </a:t>
                      </a:r>
                      <a:endParaRPr lang="en-US" sz="33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أتيت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
        <p:nvSpPr>
          <p:cNvPr id="4" name="Rectangle 3">
            <a:hlinkClick r:id="rId3" action="ppaction://hlinksldjump"/>
          </p:cNvPr>
          <p:cNvSpPr/>
          <p:nvPr/>
        </p:nvSpPr>
        <p:spPr>
          <a:xfrm>
            <a:off x="2339752" y="5740356"/>
            <a:ext cx="4070856" cy="400110"/>
          </a:xfrm>
          <a:prstGeom prst="rect">
            <a:avLst/>
          </a:prstGeom>
          <a:solidFill>
            <a:srgbClr val="C00000"/>
          </a:solidFill>
        </p:spPr>
        <p:txBody>
          <a:bodyPr wrap="square">
            <a:spAutoFit/>
          </a:bodyPr>
          <a:lstStyle/>
          <a:p>
            <a:pPr algn="ctr"/>
            <a:r>
              <a:rPr lang="en-US" sz="2000" b="1">
                <a:solidFill>
                  <a:srgbClr val="FFFF99"/>
                </a:solidFill>
              </a:rPr>
              <a:t>In the presence of Bishop</a:t>
            </a:r>
            <a:endParaRPr lang="en-US" sz="2000"/>
          </a:p>
        </p:txBody>
      </p:sp>
    </p:spTree>
    <p:extLst>
      <p:ext uri="{BB962C8B-B14F-4D97-AF65-F5344CB8AC3E}">
        <p14:creationId xmlns:p14="http://schemas.microsoft.com/office/powerpoint/2010/main" xmlns="" val="26198099"/>
      </p:ext>
    </p:extLst>
  </p:cSld>
  <p:clrMapOvr>
    <a:masterClrMapping/>
  </p:clrMapOvr>
</p:sld>
</file>

<file path=ppt/slides/slide10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a:t>
                      </a:r>
                      <a:r>
                        <a:rPr lang="en-US" sz="2800" b="1" i="0" kern="1200" baseline="0" dirty="0">
                          <a:solidFill>
                            <a:srgbClr val="FFFF99"/>
                          </a:solidFill>
                          <a:latin typeface="+mn-lt"/>
                          <a:ea typeface="+mn-ea"/>
                          <a:cs typeface="+mn-cs"/>
                        </a:rPr>
                        <a:t> indeed</a:t>
                      </a:r>
                      <a:r>
                        <a:rPr lang="en-US" sz="2800" b="1" i="0" kern="1200" dirty="0">
                          <a:solidFill>
                            <a:srgbClr val="FFFF99"/>
                          </a:solidFill>
                          <a:latin typeface="+mn-lt"/>
                          <a:ea typeface="+mn-ea"/>
                          <a:cs typeface="+mn-cs"/>
                        </a:rPr>
                        <a:t>, with Your good Father, and the Holy Spirit, for </a:t>
                      </a:r>
                      <a:r>
                        <a:rPr lang="en-US" sz="2800" b="1" i="0" kern="1200">
                          <a:solidFill>
                            <a:srgbClr val="FFFF99"/>
                          </a:solidFill>
                          <a:latin typeface="+mn-lt"/>
                          <a:ea typeface="+mn-ea"/>
                          <a:cs typeface="+mn-cs"/>
                        </a:rPr>
                        <a:t>you have come </a:t>
                      </a:r>
                      <a:r>
                        <a:rPr lang="en-US" sz="2800" b="1" i="0" kern="1200" dirty="0">
                          <a:solidFill>
                            <a:srgbClr val="FFFF99"/>
                          </a:solidFill>
                          <a:latin typeface="+mn-lt"/>
                          <a:ea typeface="+mn-ea"/>
                          <a:cs typeface="+mn-cs"/>
                        </a:rPr>
                        <a:t>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إى 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
        <p:nvSpPr>
          <p:cNvPr id="4" name="Rectangle 3">
            <a:hlinkClick r:id="rId3" action="ppaction://hlinksldjump"/>
          </p:cNvPr>
          <p:cNvSpPr/>
          <p:nvPr/>
        </p:nvSpPr>
        <p:spPr>
          <a:xfrm>
            <a:off x="2555776" y="5733256"/>
            <a:ext cx="4028903" cy="400110"/>
          </a:xfrm>
          <a:prstGeom prst="rect">
            <a:avLst/>
          </a:prstGeom>
          <a:solidFill>
            <a:srgbClr val="C00000"/>
          </a:solidFill>
        </p:spPr>
        <p:txBody>
          <a:bodyPr wrap="square">
            <a:spAutoFit/>
          </a:bodyPr>
          <a:lstStyle/>
          <a:p>
            <a:pPr algn="ctr"/>
            <a:r>
              <a:rPr lang="en-CA" sz="2000" b="1">
                <a:solidFill>
                  <a:schemeClr val="bg1"/>
                </a:solidFill>
              </a:rPr>
              <a:t>Glorification</a:t>
            </a:r>
            <a:endParaRPr lang="en-US" sz="2000" b="1">
              <a:solidFill>
                <a:srgbClr val="FFFF99"/>
              </a:solidFill>
            </a:endParaRPr>
          </a:p>
        </p:txBody>
      </p:sp>
    </p:spTree>
    <p:extLst>
      <p:ext uri="{BB962C8B-B14F-4D97-AF65-F5344CB8AC3E}">
        <p14:creationId xmlns:p14="http://schemas.microsoft.com/office/powerpoint/2010/main" xmlns="" val="644082530"/>
      </p:ext>
    </p:extLst>
  </p:cSld>
  <p:clrMapOvr>
    <a:masterClrMapping/>
  </p:clrMapOvr>
</p:sld>
</file>

<file path=ppt/slides/slide10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24744"/>
          <a:ext cx="8429684" cy="4469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469160">
                <a:tc>
                  <a:txBody>
                    <a:bodyPr/>
                    <a:lstStyle/>
                    <a:p>
                      <a:r>
                        <a:rPr lang="en-US" sz="2800" b="1" i="0" kern="1200" dirty="0">
                          <a:solidFill>
                            <a:srgbClr val="FFFF99"/>
                          </a:solidFill>
                          <a:latin typeface="+mn-lt"/>
                          <a:ea typeface="+mn-ea"/>
                          <a:cs typeface="+mn-cs"/>
                        </a:rPr>
                        <a:t>Pray that God may have mercy and compassion on us, hear us, help us</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baseline="0" dirty="0" err="1">
                          <a:solidFill>
                            <a:schemeClr val="bg1"/>
                          </a:solidFill>
                        </a:rPr>
                        <a:t>Twbh</a:t>
                      </a:r>
                      <a:r>
                        <a:rPr lang="en-CA" sz="2800" baseline="0" dirty="0">
                          <a:solidFill>
                            <a:schemeClr val="bg1"/>
                          </a:solidFill>
                        </a:rPr>
                        <a:t> </a:t>
                      </a:r>
                      <a:r>
                        <a:rPr lang="en-CA" sz="2800" baseline="0" dirty="0" err="1">
                          <a:solidFill>
                            <a:schemeClr val="bg1"/>
                          </a:solidFill>
                        </a:rPr>
                        <a:t>hina</a:t>
                      </a:r>
                      <a:r>
                        <a:rPr lang="en-CA" sz="2800" baseline="0" dirty="0">
                          <a:solidFill>
                            <a:schemeClr val="bg1"/>
                          </a:solidFill>
                        </a:rPr>
                        <a:t> </a:t>
                      </a:r>
                      <a:r>
                        <a:rPr lang="en-CA" sz="2800" baseline="0" dirty="0" err="1">
                          <a:solidFill>
                            <a:schemeClr val="bg1"/>
                          </a:solidFill>
                        </a:rPr>
                        <a:t>ente</a:t>
                      </a:r>
                      <a:r>
                        <a:rPr lang="en-CA" sz="2800" baseline="0" dirty="0">
                          <a:solidFill>
                            <a:schemeClr val="bg1"/>
                          </a:solidFill>
                        </a:rPr>
                        <a:t> </a:t>
                      </a:r>
                      <a:r>
                        <a:rPr lang="en-CA" sz="2800" baseline="0" dirty="0" err="1">
                          <a:solidFill>
                            <a:schemeClr val="bg1"/>
                          </a:solidFill>
                        </a:rPr>
                        <a:t>efnooty</a:t>
                      </a:r>
                      <a:r>
                        <a:rPr lang="en-CA" sz="2800" baseline="0" dirty="0">
                          <a:solidFill>
                            <a:schemeClr val="bg1"/>
                          </a:solidFill>
                        </a:rPr>
                        <a:t> </a:t>
                      </a:r>
                      <a:r>
                        <a:rPr lang="en-CA" sz="2800" baseline="0" dirty="0" err="1">
                          <a:solidFill>
                            <a:schemeClr val="bg1"/>
                          </a:solidFill>
                        </a:rPr>
                        <a:t>nai</a:t>
                      </a:r>
                      <a:r>
                        <a:rPr lang="en-CA" sz="2800" baseline="0" dirty="0">
                          <a:solidFill>
                            <a:schemeClr val="bg1"/>
                          </a:solidFill>
                        </a:rPr>
                        <a:t> nan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shenheet</a:t>
                      </a:r>
                      <a:r>
                        <a:rPr lang="en-CA" sz="2800" baseline="0" dirty="0">
                          <a:solidFill>
                            <a:schemeClr val="bg1"/>
                          </a:solidFill>
                        </a:rPr>
                        <a:t> </a:t>
                      </a:r>
                      <a:r>
                        <a:rPr lang="en-CA" sz="2800" baseline="0" dirty="0" err="1">
                          <a:solidFill>
                            <a:schemeClr val="bg1"/>
                          </a:solidFill>
                        </a:rPr>
                        <a:t>kharon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swtem</a:t>
                      </a:r>
                      <a:r>
                        <a:rPr lang="en-CA" sz="2800" baseline="0" dirty="0">
                          <a:solidFill>
                            <a:schemeClr val="bg1"/>
                          </a:solidFill>
                        </a:rPr>
                        <a:t> </a:t>
                      </a:r>
                      <a:r>
                        <a:rPr lang="en-CA" sz="2800" baseline="0" dirty="0" err="1">
                          <a:solidFill>
                            <a:schemeClr val="bg1"/>
                          </a:solidFill>
                        </a:rPr>
                        <a:t>eron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ervoythin</a:t>
                      </a:r>
                      <a:r>
                        <a:rPr lang="en-CA" sz="2800" baseline="0" dirty="0">
                          <a:solidFill>
                            <a:schemeClr val="bg1"/>
                          </a:solidFill>
                        </a:rPr>
                        <a:t> </a:t>
                      </a:r>
                      <a:r>
                        <a:rPr lang="en-CA" sz="2800" baseline="0" dirty="0" err="1">
                          <a:solidFill>
                            <a:schemeClr val="bg1"/>
                          </a:solidFill>
                        </a:rPr>
                        <a:t>eron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dirty="0">
                          <a:effectLst/>
                        </a:rPr>
                        <a:t>طوبه هينا انتى إفنوتى ناى نان إنتيف شينهيت خارون إنتيف سوتيم إيرون إنتيف إرفويثين إيرون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200" dirty="0">
                          <a:solidFill>
                            <a:srgbClr val="FFFF99"/>
                          </a:solidFill>
                        </a:rPr>
                        <a:t>أطلبوا لكي يرحمنا الله، ويتراءف علينا، ويسمعنا، ويعيننا، </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100584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Deacons Ordinations</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Thanksgiving prayer :</a:t>
                      </a:r>
                      <a:r>
                        <a:rPr lang="en-US" sz="3000" u="sng" baseline="0">
                          <a:solidFill>
                            <a:srgbClr val="FFFF00"/>
                          </a:solidFill>
                        </a:rPr>
                        <a:t>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98540105"/>
      </p:ext>
    </p:extLst>
  </p:cSld>
  <p:clrMapOvr>
    <a:masterClrMapping/>
  </p:clrMapOvr>
</p:sld>
</file>

<file path=ppt/slides/slide10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dirty="0">
                          <a:solidFill>
                            <a:srgbClr val="FFFF99"/>
                          </a:solidFill>
                          <a:latin typeface="+mn-lt"/>
                          <a:ea typeface="+mn-ea"/>
                          <a:cs typeface="+mn-cs"/>
                        </a:rPr>
                        <a:t>and accept the supplications and prayers of His saints for that which is good on our behalf at all times.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entefchi</a:t>
                      </a:r>
                      <a:r>
                        <a:rPr lang="en-CA" sz="3000" baseline="0" dirty="0">
                          <a:solidFill>
                            <a:schemeClr val="bg1"/>
                          </a:solidFill>
                        </a:rPr>
                        <a:t> </a:t>
                      </a:r>
                      <a:r>
                        <a:rPr lang="en-CA" sz="3000" baseline="0" dirty="0" err="1">
                          <a:solidFill>
                            <a:schemeClr val="bg1"/>
                          </a:solidFill>
                        </a:rPr>
                        <a:t>enni</a:t>
                      </a:r>
                      <a:r>
                        <a:rPr lang="en-CA" sz="3000" baseline="0" dirty="0">
                          <a:solidFill>
                            <a:schemeClr val="bg1"/>
                          </a:solidFill>
                        </a:rPr>
                        <a:t> </a:t>
                      </a:r>
                      <a:r>
                        <a:rPr lang="en-CA" sz="3000" baseline="0" dirty="0" err="1">
                          <a:solidFill>
                            <a:schemeClr val="bg1"/>
                          </a:solidFill>
                        </a:rPr>
                        <a:t>teeho</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tobh</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entaf</a:t>
                      </a:r>
                      <a:r>
                        <a:rPr lang="en-CA" sz="3000" baseline="0" dirty="0">
                          <a:solidFill>
                            <a:schemeClr val="bg1"/>
                          </a:solidFill>
                        </a:rPr>
                        <a:t> </a:t>
                      </a:r>
                      <a:r>
                        <a:rPr lang="en-CA" sz="3000" baseline="0" dirty="0" err="1">
                          <a:solidFill>
                            <a:schemeClr val="bg1"/>
                          </a:solidFill>
                        </a:rPr>
                        <a:t>entoto</a:t>
                      </a:r>
                      <a:r>
                        <a:rPr lang="en-CA" sz="3000" baseline="0" dirty="0">
                          <a:solidFill>
                            <a:schemeClr val="bg1"/>
                          </a:solidFill>
                        </a:rPr>
                        <a:t> </a:t>
                      </a:r>
                      <a:r>
                        <a:rPr lang="en-CA" sz="3000" baseline="0" dirty="0" err="1">
                          <a:solidFill>
                            <a:schemeClr val="bg1"/>
                          </a:solidFill>
                        </a:rPr>
                        <a:t>eehre</a:t>
                      </a:r>
                      <a:r>
                        <a:rPr lang="en-CA" sz="3000" baseline="0" dirty="0">
                          <a:solidFill>
                            <a:schemeClr val="bg1"/>
                          </a:solidFill>
                        </a:rPr>
                        <a:t> </a:t>
                      </a:r>
                      <a:r>
                        <a:rPr lang="en-CA" sz="3000" baseline="0" dirty="0" err="1">
                          <a:solidFill>
                            <a:schemeClr val="bg1"/>
                          </a:solidFill>
                        </a:rPr>
                        <a:t>egon</a:t>
                      </a:r>
                      <a:r>
                        <a:rPr lang="en-CA" sz="3000" baseline="0" dirty="0">
                          <a:solidFill>
                            <a:schemeClr val="bg1"/>
                          </a:solidFill>
                        </a:rPr>
                        <a:t> epi </a:t>
                      </a:r>
                      <a:r>
                        <a:rPr lang="en-CA" sz="3000" baseline="0" dirty="0" err="1">
                          <a:solidFill>
                            <a:schemeClr val="bg1"/>
                          </a:solidFill>
                        </a:rPr>
                        <a:t>aghathon</a:t>
                      </a:r>
                      <a:r>
                        <a:rPr lang="en-CA" sz="3000" baseline="0" dirty="0">
                          <a:solidFill>
                            <a:schemeClr val="bg1"/>
                          </a:solidFill>
                        </a:rPr>
                        <a:t> </a:t>
                      </a:r>
                      <a:r>
                        <a:rPr lang="en-CA" sz="3000" baseline="0" dirty="0" err="1">
                          <a:solidFill>
                            <a:schemeClr val="bg1"/>
                          </a:solidFill>
                        </a:rPr>
                        <a:t>ensio</a:t>
                      </a:r>
                      <a:r>
                        <a:rPr lang="en-CA" sz="3000" baseline="0" dirty="0">
                          <a:solidFill>
                            <a:schemeClr val="bg1"/>
                          </a:solidFill>
                        </a:rPr>
                        <a:t> </a:t>
                      </a:r>
                      <a:r>
                        <a:rPr lang="en-CA" sz="3000" baseline="0" dirty="0" err="1">
                          <a:solidFill>
                            <a:schemeClr val="bg1"/>
                          </a:solidFill>
                        </a:rPr>
                        <a:t>neven</a:t>
                      </a:r>
                      <a:r>
                        <a:rPr lang="en-CA" sz="3000" baseline="0" dirty="0">
                          <a:solidFill>
                            <a:schemeClr val="bg1"/>
                          </a:solidFill>
                        </a:rPr>
                        <a: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إنتيف اتشى إن نى تيهو نيم نى طوبه إنتى نى إثؤواب إنتاف إنطوطو إيه إهرى إيجون إبى أغاثون إنسيو نيفين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ويقبل سؤالات وطلبات قديسيه منهم بالصلاح عنا في كل حين.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47066163"/>
      </p:ext>
    </p:extLst>
  </p:cSld>
  <p:clrMapOvr>
    <a:masterClrMapping/>
  </p:clrMapOvr>
</p:sld>
</file>

<file path=ppt/slides/slide10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dirty="0">
                          <a:solidFill>
                            <a:srgbClr val="FFFF99"/>
                          </a:solidFill>
                          <a:latin typeface="+mn-lt"/>
                          <a:ea typeface="+mn-ea"/>
                          <a:cs typeface="+mn-cs"/>
                        </a:rPr>
                        <a:t>And to keep the life and standing of </a:t>
                      </a:r>
                      <a:r>
                        <a:rPr lang="en-US" sz="3000" b="1" i="0" kern="1200" dirty="0" err="1">
                          <a:solidFill>
                            <a:srgbClr val="FFFF99"/>
                          </a:solidFill>
                          <a:latin typeface="+mn-lt"/>
                          <a:ea typeface="+mn-ea"/>
                          <a:cs typeface="+mn-cs"/>
                        </a:rPr>
                        <a:t>of</a:t>
                      </a:r>
                      <a:r>
                        <a:rPr lang="en-US" sz="3000" b="1" i="0" kern="1200" dirty="0">
                          <a:solidFill>
                            <a:srgbClr val="FFFF99"/>
                          </a:solidFill>
                          <a:latin typeface="+mn-lt"/>
                          <a:ea typeface="+mn-ea"/>
                          <a:cs typeface="+mn-cs"/>
                        </a:rPr>
                        <a:t> our honored father, the archpriest Pope </a:t>
                      </a:r>
                      <a:r>
                        <a:rPr lang="en-US" sz="3000" b="1" i="0" kern="1200" dirty="0" err="1">
                          <a:solidFill>
                            <a:srgbClr val="FFFF99"/>
                          </a:solidFill>
                          <a:latin typeface="+mn-lt"/>
                          <a:ea typeface="+mn-ea"/>
                          <a:cs typeface="+mn-cs"/>
                        </a:rPr>
                        <a:t>abba</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Tawadros</a:t>
                      </a:r>
                      <a:r>
                        <a:rPr lang="en-US" sz="3000" b="1" i="0" kern="1200" dirty="0">
                          <a:solidFill>
                            <a:srgbClr val="FFFF99"/>
                          </a:solidFill>
                          <a:latin typeface="+mn-lt"/>
                          <a:ea typeface="+mn-ea"/>
                          <a:cs typeface="+mn-cs"/>
                        </a:rPr>
                        <a:t>,</a:t>
                      </a:r>
                      <a:r>
                        <a:rPr lang="en-US" sz="3000" b="1" i="0" kern="1200" baseline="0" dirty="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areh</a:t>
                      </a:r>
                      <a:r>
                        <a:rPr lang="en-CA" sz="3000" baseline="0" dirty="0">
                          <a:solidFill>
                            <a:schemeClr val="bg1"/>
                          </a:solidFill>
                        </a:rPr>
                        <a:t> e </a:t>
                      </a:r>
                      <a:r>
                        <a:rPr lang="en-CA" sz="3000" baseline="0" dirty="0" err="1">
                          <a:solidFill>
                            <a:schemeClr val="bg1"/>
                          </a:solidFill>
                        </a:rPr>
                        <a:t>ebwnkh</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ebtaho</a:t>
                      </a:r>
                      <a:r>
                        <a:rPr lang="en-CA" sz="3000" baseline="0" dirty="0">
                          <a:solidFill>
                            <a:schemeClr val="bg1"/>
                          </a:solidFill>
                        </a:rPr>
                        <a:t> </a:t>
                      </a:r>
                      <a:r>
                        <a:rPr lang="en-CA" sz="3000" baseline="0" dirty="0" err="1">
                          <a:solidFill>
                            <a:schemeClr val="bg1"/>
                          </a:solidFill>
                        </a:rPr>
                        <a:t>eratf</a:t>
                      </a:r>
                      <a:r>
                        <a:rPr lang="en-CA" sz="3000" baseline="0" dirty="0">
                          <a:solidFill>
                            <a:schemeClr val="bg1"/>
                          </a:solidFill>
                        </a:rPr>
                        <a:t> </a:t>
                      </a:r>
                      <a:r>
                        <a:rPr lang="en-CA" sz="3000" baseline="0" dirty="0" err="1">
                          <a:solidFill>
                            <a:schemeClr val="bg1"/>
                          </a:solidFill>
                        </a:rPr>
                        <a:t>em</a:t>
                      </a:r>
                      <a:r>
                        <a:rPr lang="en-CA" sz="3000" baseline="0" dirty="0">
                          <a:solidFill>
                            <a:schemeClr val="bg1"/>
                          </a:solidFill>
                        </a:rPr>
                        <a:t> </a:t>
                      </a:r>
                      <a:r>
                        <a:rPr lang="en-CA" sz="3000" baseline="0" dirty="0" err="1">
                          <a:solidFill>
                            <a:schemeClr val="bg1"/>
                          </a:solidFill>
                        </a:rPr>
                        <a:t>beniot</a:t>
                      </a:r>
                      <a:r>
                        <a:rPr lang="en-CA" sz="3000" baseline="0" dirty="0">
                          <a:solidFill>
                            <a:schemeClr val="bg1"/>
                          </a:solidFill>
                        </a:rPr>
                        <a:t> </a:t>
                      </a:r>
                      <a:r>
                        <a:rPr lang="en-CA" sz="3000" baseline="0" dirty="0" err="1">
                          <a:solidFill>
                            <a:schemeClr val="bg1"/>
                          </a:solidFill>
                        </a:rPr>
                        <a:t>ettaiot</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arshi</a:t>
                      </a:r>
                      <a:r>
                        <a:rPr lang="en-CA" sz="3000" baseline="0" dirty="0">
                          <a:solidFill>
                            <a:schemeClr val="bg1"/>
                          </a:solidFill>
                        </a:rPr>
                        <a:t> </a:t>
                      </a:r>
                      <a:r>
                        <a:rPr lang="en-CA" sz="3000" baseline="0" dirty="0" err="1">
                          <a:solidFill>
                            <a:schemeClr val="bg1"/>
                          </a:solidFill>
                        </a:rPr>
                        <a:t>erevs</a:t>
                      </a:r>
                      <a:r>
                        <a:rPr lang="en-CA" sz="3000" baseline="0" dirty="0">
                          <a:solidFill>
                            <a:schemeClr val="bg1"/>
                          </a:solidFill>
                        </a:rPr>
                        <a:t> papa ava </a:t>
                      </a:r>
                      <a:r>
                        <a:rPr lang="en-CA" sz="3000" baseline="0" dirty="0" err="1">
                          <a:solidFill>
                            <a:schemeClr val="bg1"/>
                          </a:solidFill>
                        </a:rPr>
                        <a:t>Tawadros</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اريه إى ابؤنخ نيم اب طاهو ايراتف ام بينيوت اتطايوت ان ارشي اريفس بابا افا تواضروس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وأن يحفظ لنا وعلينا حياة وقيام أبينا الطوباوى المكرم البابا الأنبا تواضروس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39349031"/>
      </p:ext>
    </p:extLst>
  </p:cSld>
  <p:clrMapOvr>
    <a:masterClrMapping/>
  </p:clrMapOvr>
</p:sld>
</file>

<file path=ppt/slides/slide10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baseline="0" dirty="0">
                          <a:solidFill>
                            <a:srgbClr val="FFFF99"/>
                          </a:solidFill>
                          <a:latin typeface="+mn-lt"/>
                          <a:ea typeface="+mn-ea"/>
                          <a:cs typeface="+mn-cs"/>
                        </a:rPr>
                        <a:t>and his partner in the apostolic liturgy, our father the bishop </a:t>
                      </a:r>
                      <a:r>
                        <a:rPr lang="en-US" sz="3000" b="1" i="0" kern="1200" baseline="0" err="1">
                          <a:solidFill>
                            <a:srgbClr val="FFFF99"/>
                          </a:solidFill>
                          <a:latin typeface="+mn-lt"/>
                          <a:ea typeface="+mn-ea"/>
                          <a:cs typeface="+mn-cs"/>
                        </a:rPr>
                        <a:t>abba</a:t>
                      </a:r>
                      <a:r>
                        <a:rPr lang="en-US" sz="3000" b="1" i="0" kern="1200" baseline="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pefkeshfeer</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litorghos</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apostolikos</a:t>
                      </a:r>
                      <a:r>
                        <a:rPr lang="en-CA" sz="3000" baseline="0" dirty="0">
                          <a:solidFill>
                            <a:schemeClr val="bg1"/>
                          </a:solidFill>
                        </a:rPr>
                        <a:t> </a:t>
                      </a:r>
                      <a:r>
                        <a:rPr lang="en-CA" sz="3000" baseline="0" dirty="0" err="1">
                          <a:solidFill>
                            <a:schemeClr val="bg1"/>
                          </a:solidFill>
                        </a:rPr>
                        <a:t>peniot</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episkopos</a:t>
                      </a:r>
                      <a:r>
                        <a:rPr lang="en-CA" sz="3000" baseline="0" dirty="0">
                          <a:solidFill>
                            <a:schemeClr val="bg1"/>
                          </a:solidFill>
                        </a:rPr>
                        <a:t> </a:t>
                      </a:r>
                      <a:r>
                        <a:rPr lang="en-CA" sz="3000" baseline="0">
                          <a:solidFill>
                            <a:schemeClr val="bg1"/>
                          </a:solidFill>
                        </a:rPr>
                        <a:t>ava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نيم بيف كى اشفير ان ليتورغوس ان ابوسطوليكوس بينيوت اثؤواب ان ابيسكوبوس </a:t>
                      </a:r>
                      <a:r>
                        <a:rPr lang="ar-SA" sz="3000" b="1">
                          <a:effectLst/>
                        </a:rPr>
                        <a:t>افا ...</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وشريكه فى الخدمة الرسولية أبينا الأسقف المكرم </a:t>
                      </a:r>
                      <a:r>
                        <a:rPr lang="ar-AE" sz="3300">
                          <a:solidFill>
                            <a:srgbClr val="FFFF99"/>
                          </a:solidFill>
                        </a:rPr>
                        <a:t>الأنبا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8865031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760324" y="665726"/>
            <a:ext cx="3623417" cy="5444430"/>
          </a:xfrm>
          <a:prstGeom prst="rect">
            <a:avLst/>
          </a:prstGeom>
        </p:spPr>
      </p:pic>
      <p:sp>
        <p:nvSpPr>
          <p:cNvPr id="3" name="Rectangle 2"/>
          <p:cNvSpPr/>
          <p:nvPr/>
        </p:nvSpPr>
        <p:spPr>
          <a:xfrm>
            <a:off x="2544074" y="188640"/>
            <a:ext cx="4055919"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Koiahk</a:t>
            </a:r>
          </a:p>
        </p:txBody>
      </p:sp>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160255860"/>
      </p:ext>
    </p:extLst>
  </p:cSld>
  <p:clrMapOvr>
    <a:masterClrMapping/>
  </p:clrMapOvr>
</p:sld>
</file>

<file path=ppt/slides/slide10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US" sz="3000" b="1" i="0" kern="1200" dirty="0">
                          <a:solidFill>
                            <a:srgbClr val="FFFF99"/>
                          </a:solidFill>
                          <a:latin typeface="+mn-lt"/>
                          <a:ea typeface="+mn-ea"/>
                          <a:cs typeface="+mn-cs"/>
                        </a:rPr>
                        <a:t>And forgive us</a:t>
                      </a:r>
                      <a:r>
                        <a:rPr lang="en-US" sz="3000" b="1" i="0" kern="1200" baseline="0" dirty="0">
                          <a:solidFill>
                            <a:srgbClr val="FFFF99"/>
                          </a:solidFill>
                          <a:latin typeface="+mn-lt"/>
                          <a:ea typeface="+mn-ea"/>
                          <a:cs typeface="+mn-cs"/>
                        </a:rPr>
                        <a:t> </a:t>
                      </a:r>
                      <a:r>
                        <a:rPr lang="en-US" sz="3000" b="1" i="0" kern="1200" dirty="0">
                          <a:solidFill>
                            <a:srgbClr val="FFFF99"/>
                          </a:solidFill>
                          <a:latin typeface="+mn-lt"/>
                          <a:ea typeface="+mn-ea"/>
                          <a:cs typeface="+mn-cs"/>
                        </a:rPr>
                        <a:t>our sins.</a:t>
                      </a:r>
                    </a:p>
                    <a:p>
                      <a:endParaRPr lang="en-US" sz="3000" b="1" i="0" kern="1200" dirty="0">
                        <a:solidFill>
                          <a:srgbClr val="FFFF99"/>
                        </a:solidFill>
                        <a:latin typeface="+mn-lt"/>
                        <a:ea typeface="+mn-ea"/>
                        <a:cs typeface="+mn-cs"/>
                      </a:endParaRPr>
                    </a:p>
                    <a:p>
                      <a:endParaRPr lang="en-US" sz="3000" b="1" i="0" kern="1200" dirty="0">
                        <a:solidFill>
                          <a:srgbClr val="FFFF99"/>
                        </a:solidFill>
                        <a:latin typeface="+mn-lt"/>
                        <a:ea typeface="+mn-ea"/>
                        <a:cs typeface="+mn-cs"/>
                      </a:endParaRPr>
                    </a:p>
                    <a:p>
                      <a:endParaRPr lang="en-US" sz="3000" b="1" i="0" kern="1200" dirty="0">
                        <a:solidFill>
                          <a:srgbClr val="FFFF99"/>
                        </a:solidFill>
                        <a:latin typeface="+mn-lt"/>
                        <a:ea typeface="+mn-ea"/>
                        <a:cs typeface="+mn-cs"/>
                      </a:endParaRPr>
                    </a:p>
                    <a:p>
                      <a:endParaRPr lang="en-US" sz="3000" b="1" i="0" kern="1200" dirty="0">
                        <a:solidFill>
                          <a:srgbClr val="FFFF99"/>
                        </a:solidFill>
                        <a:latin typeface="+mn-lt"/>
                        <a:ea typeface="+mn-ea"/>
                        <a:cs typeface="+mn-cs"/>
                      </a:endParaRPr>
                    </a:p>
                    <a:p>
                      <a:endParaRPr lang="en-US" sz="3000" b="1" i="0" kern="1200" dirty="0">
                        <a:solidFill>
                          <a:srgbClr val="FFFF99"/>
                        </a:solidFill>
                        <a:latin typeface="+mn-lt"/>
                        <a:ea typeface="+mn-ea"/>
                        <a:cs typeface="+mn-cs"/>
                      </a:endParaRPr>
                    </a:p>
                    <a:p>
                      <a:r>
                        <a:rPr lang="en-CA" sz="3000" b="1" dirty="0">
                          <a:solidFill>
                            <a:srgbClr val="FFFF99"/>
                          </a:solidFill>
                        </a:rPr>
                        <a:t>Lord have mercy</a:t>
                      </a:r>
                    </a:p>
                    <a:p>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ka</a:t>
                      </a:r>
                      <a:r>
                        <a:rPr lang="en-CA" sz="3000" baseline="0" dirty="0">
                          <a:solidFill>
                            <a:schemeClr val="bg1"/>
                          </a:solidFill>
                        </a:rPr>
                        <a:t> </a:t>
                      </a:r>
                      <a:r>
                        <a:rPr lang="en-CA" sz="3000" baseline="0" dirty="0" err="1">
                          <a:solidFill>
                            <a:schemeClr val="bg1"/>
                          </a:solidFill>
                        </a:rPr>
                        <a:t>nen</a:t>
                      </a:r>
                      <a:r>
                        <a:rPr lang="en-CA" sz="3000" baseline="0" dirty="0">
                          <a:solidFill>
                            <a:schemeClr val="bg1"/>
                          </a:solidFill>
                        </a:rPr>
                        <a:t> </a:t>
                      </a:r>
                      <a:r>
                        <a:rPr lang="en-CA" sz="3000" baseline="0" dirty="0" err="1">
                          <a:solidFill>
                            <a:schemeClr val="bg1"/>
                          </a:solidFill>
                        </a:rPr>
                        <a:t>novi</a:t>
                      </a:r>
                      <a:r>
                        <a:rPr lang="en-CA" sz="3000" baseline="0" dirty="0">
                          <a:solidFill>
                            <a:schemeClr val="bg1"/>
                          </a:solidFill>
                        </a:rPr>
                        <a:t> nan </a:t>
                      </a:r>
                      <a:r>
                        <a:rPr lang="en-CA" sz="3000" baseline="0" dirty="0" err="1">
                          <a:solidFill>
                            <a:schemeClr val="bg1"/>
                          </a:solidFill>
                        </a:rPr>
                        <a:t>evol</a:t>
                      </a:r>
                      <a:endParaRPr lang="en-CA" sz="3000" baseline="0" dirty="0">
                        <a:solidFill>
                          <a:schemeClr val="bg1"/>
                        </a:solidFill>
                      </a:endParaRPr>
                    </a:p>
                    <a:p>
                      <a:endParaRPr lang="en-CA" sz="3000" baseline="0" dirty="0">
                        <a:solidFill>
                          <a:schemeClr val="bg1"/>
                        </a:solidFill>
                      </a:endParaRPr>
                    </a:p>
                    <a:p>
                      <a:endParaRPr lang="en-CA" sz="3000" baseline="0" dirty="0">
                        <a:solidFill>
                          <a:schemeClr val="bg1"/>
                        </a:solidFill>
                      </a:endParaRPr>
                    </a:p>
                    <a:p>
                      <a:endParaRPr lang="en-CA" sz="3000" baseline="0" dirty="0">
                        <a:solidFill>
                          <a:schemeClr val="bg1"/>
                        </a:solidFill>
                      </a:endParaRPr>
                    </a:p>
                    <a:p>
                      <a:endParaRPr lang="en-CA" sz="3000" baseline="0" dirty="0">
                        <a:solidFill>
                          <a:schemeClr val="bg1"/>
                        </a:solidFill>
                      </a:endParaRPr>
                    </a:p>
                    <a:p>
                      <a:r>
                        <a:rPr lang="en-CA" sz="3000" baseline="0" dirty="0" err="1">
                          <a:solidFill>
                            <a:schemeClr val="bg1"/>
                          </a:solidFill>
                        </a:rPr>
                        <a:t>Kerye</a:t>
                      </a:r>
                      <a:r>
                        <a:rPr lang="en-CA" sz="3000" baseline="0" dirty="0">
                          <a:solidFill>
                            <a:schemeClr val="bg1"/>
                          </a:solidFill>
                        </a:rPr>
                        <a:t> </a:t>
                      </a:r>
                      <a:r>
                        <a:rPr lang="en-CA" sz="3000" baseline="0" dirty="0" err="1">
                          <a:solidFill>
                            <a:schemeClr val="bg1"/>
                          </a:solidFill>
                        </a:rPr>
                        <a:t>eleyson</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كا نين نوفى نان ايفول</a:t>
                      </a:r>
                      <a:endParaRPr lang="en-US" sz="3000" b="1" dirty="0">
                        <a:effectLst/>
                      </a:endParaRPr>
                    </a:p>
                    <a:p>
                      <a:pPr algn="r"/>
                      <a:endParaRPr lang="en-US" sz="3000" b="1" dirty="0">
                        <a:effectLst/>
                      </a:endParaRPr>
                    </a:p>
                    <a:p>
                      <a:pPr algn="r"/>
                      <a:endParaRPr lang="en-US" sz="3000" b="1" dirty="0">
                        <a:effectLst/>
                      </a:endParaRPr>
                    </a:p>
                    <a:p>
                      <a:pPr algn="r"/>
                      <a:endParaRPr lang="en-US" sz="3000" b="1" dirty="0">
                        <a:effectLst/>
                      </a:endParaRPr>
                    </a:p>
                    <a:p>
                      <a:pPr algn="r"/>
                      <a:endParaRPr lang="en-US" sz="3000" b="1" dirty="0">
                        <a:effectLst/>
                      </a:endParaRPr>
                    </a:p>
                    <a:p>
                      <a:pPr algn="r"/>
                      <a:endParaRPr lang="en-US" sz="3000" b="1" dirty="0">
                        <a:effectLst/>
                      </a:endParaRPr>
                    </a:p>
                    <a:p>
                      <a:pPr algn="r"/>
                      <a:r>
                        <a:rPr lang="ar-SA" sz="3000" b="1" dirty="0">
                          <a:effectLst/>
                        </a:rPr>
                        <a:t>كيريى اليسون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400" dirty="0">
                          <a:solidFill>
                            <a:srgbClr val="FFFF99"/>
                          </a:solidFill>
                        </a:rPr>
                        <a:t>ويغفر لنا خطايانا</a:t>
                      </a:r>
                      <a:endParaRPr lang="en-US" sz="3400" dirty="0">
                        <a:solidFill>
                          <a:srgbClr val="FFFF99"/>
                        </a:solidFill>
                      </a:endParaRPr>
                    </a:p>
                    <a:p>
                      <a:pPr algn="r"/>
                      <a:endParaRPr lang="en-US" sz="3400" dirty="0">
                        <a:solidFill>
                          <a:srgbClr val="FFFF99"/>
                        </a:solidFill>
                      </a:endParaRPr>
                    </a:p>
                    <a:p>
                      <a:pPr algn="r"/>
                      <a:endParaRPr lang="en-US" sz="3400" dirty="0">
                        <a:solidFill>
                          <a:srgbClr val="FFFF99"/>
                        </a:solidFill>
                      </a:endParaRPr>
                    </a:p>
                    <a:p>
                      <a:pPr algn="r"/>
                      <a:endParaRPr lang="en-US" sz="3400" dirty="0">
                        <a:solidFill>
                          <a:srgbClr val="FFFF99"/>
                        </a:solidFill>
                      </a:endParaRPr>
                    </a:p>
                    <a:p>
                      <a:pPr algn="r"/>
                      <a:r>
                        <a:rPr lang="ar-AE" sz="3400" dirty="0">
                          <a:solidFill>
                            <a:schemeClr val="bg1"/>
                          </a:solidFill>
                        </a:rPr>
                        <a:t>الشعب:</a:t>
                      </a:r>
                    </a:p>
                    <a:p>
                      <a:pPr algn="r"/>
                      <a:r>
                        <a:rPr lang="ar-AE" sz="3400" dirty="0">
                          <a:solidFill>
                            <a:schemeClr val="bg1"/>
                          </a:solidFill>
                        </a:rPr>
                        <a:t>يارب ارحم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24908305"/>
      </p:ext>
    </p:extLst>
  </p:cSld>
  <p:clrMapOvr>
    <a:masterClrMapping/>
  </p:clrMapOvr>
</p:sld>
</file>

<file path=ppt/slides/slide10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042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We ask</a:t>
                      </a:r>
                      <a:r>
                        <a:rPr lang="en-US" sz="2700" b="1" i="0" kern="1200" baseline="0" dirty="0">
                          <a:solidFill>
                            <a:srgbClr val="FFFF99"/>
                          </a:solidFill>
                          <a:latin typeface="+mn-lt"/>
                          <a:ea typeface="+mn-ea"/>
                          <a:cs typeface="+mn-cs"/>
                        </a:rPr>
                        <a:t> You O Son of God: to keep the life of our patriarch: Pope Abba </a:t>
                      </a:r>
                      <a:r>
                        <a:rPr lang="en-US" sz="2700" b="1" i="0" kern="1200" baseline="0" dirty="0" err="1">
                          <a:solidFill>
                            <a:srgbClr val="FFFF99"/>
                          </a:solidFill>
                          <a:latin typeface="+mn-lt"/>
                          <a:ea typeface="+mn-ea"/>
                          <a:cs typeface="+mn-cs"/>
                        </a:rPr>
                        <a:t>Tawadros</a:t>
                      </a:r>
                      <a:r>
                        <a:rPr lang="en-US" sz="2700" b="1" i="0" kern="1200" baseline="0" dirty="0">
                          <a:solidFill>
                            <a:srgbClr val="FFFF99"/>
                          </a:solidFill>
                          <a:latin typeface="+mn-lt"/>
                          <a:ea typeface="+mn-ea"/>
                          <a:cs typeface="+mn-cs"/>
                        </a:rPr>
                        <a:t> the archpriest: confirm him on his throne</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Tentiho</a:t>
                      </a:r>
                      <a:r>
                        <a:rPr lang="en-US" sz="2800" baseline="0" dirty="0">
                          <a:solidFill>
                            <a:schemeClr val="bg1"/>
                          </a:solidFill>
                        </a:rPr>
                        <a:t> </a:t>
                      </a:r>
                      <a:r>
                        <a:rPr lang="en-US" sz="2800" baseline="0" dirty="0" err="1">
                          <a:solidFill>
                            <a:schemeClr val="bg1"/>
                          </a:solidFill>
                        </a:rPr>
                        <a:t>erok</a:t>
                      </a:r>
                      <a:r>
                        <a:rPr lang="en-US" sz="2800" baseline="0" dirty="0">
                          <a:solidFill>
                            <a:schemeClr val="bg1"/>
                          </a:solidFill>
                        </a:rPr>
                        <a:t> o </a:t>
                      </a:r>
                      <a:r>
                        <a:rPr lang="en-US" sz="2800" baseline="0" dirty="0" err="1">
                          <a:solidFill>
                            <a:schemeClr val="bg1"/>
                          </a:solidFill>
                        </a:rPr>
                        <a:t>eyos</a:t>
                      </a:r>
                      <a:r>
                        <a:rPr lang="en-US" sz="2800" baseline="0" dirty="0">
                          <a:solidFill>
                            <a:schemeClr val="bg1"/>
                          </a:solidFill>
                        </a:rPr>
                        <a:t> </a:t>
                      </a:r>
                      <a:r>
                        <a:rPr lang="en-US" sz="2800" baseline="0" dirty="0" err="1">
                          <a:solidFill>
                            <a:schemeClr val="bg1"/>
                          </a:solidFill>
                        </a:rPr>
                        <a:t>theos</a:t>
                      </a:r>
                      <a:r>
                        <a:rPr lang="en-US" sz="2800" baseline="0" dirty="0">
                          <a:solidFill>
                            <a:schemeClr val="bg1"/>
                          </a:solidFill>
                        </a:rPr>
                        <a:t> </a:t>
                      </a:r>
                      <a:r>
                        <a:rPr lang="en-US" sz="2800" baseline="0" dirty="0" err="1">
                          <a:solidFill>
                            <a:schemeClr val="bg1"/>
                          </a:solidFill>
                        </a:rPr>
                        <a:t>ethrek</a:t>
                      </a:r>
                      <a:r>
                        <a:rPr lang="en-US" sz="2800" baseline="0" dirty="0">
                          <a:solidFill>
                            <a:schemeClr val="bg1"/>
                          </a:solidFill>
                        </a:rPr>
                        <a:t> </a:t>
                      </a:r>
                      <a:r>
                        <a:rPr lang="en-US" sz="2800" baseline="0" dirty="0" err="1">
                          <a:solidFill>
                            <a:schemeClr val="bg1"/>
                          </a:solidFill>
                        </a:rPr>
                        <a:t>areh</a:t>
                      </a:r>
                      <a:r>
                        <a:rPr lang="en-US" sz="2800" baseline="0" dirty="0">
                          <a:solidFill>
                            <a:schemeClr val="bg1"/>
                          </a:solidFill>
                        </a:rPr>
                        <a:t> ep-</a:t>
                      </a:r>
                      <a:r>
                        <a:rPr lang="en-US" sz="2800" baseline="0" dirty="0" err="1">
                          <a:solidFill>
                            <a:schemeClr val="bg1"/>
                          </a:solidFill>
                        </a:rPr>
                        <a:t>onkh</a:t>
                      </a:r>
                      <a:r>
                        <a:rPr lang="en-US" sz="2800" baseline="0" dirty="0">
                          <a:solidFill>
                            <a:schemeClr val="bg1"/>
                          </a:solidFill>
                        </a:rPr>
                        <a:t> </a:t>
                      </a:r>
                      <a:r>
                        <a:rPr lang="en-US" sz="2800" baseline="0" dirty="0" err="1">
                          <a:solidFill>
                            <a:schemeClr val="bg1"/>
                          </a:solidFill>
                        </a:rPr>
                        <a:t>empen</a:t>
                      </a:r>
                      <a:r>
                        <a:rPr lang="en-US" sz="2800" baseline="0" dirty="0">
                          <a:solidFill>
                            <a:schemeClr val="bg1"/>
                          </a:solidFill>
                        </a:rPr>
                        <a:t> </a:t>
                      </a:r>
                      <a:r>
                        <a:rPr lang="en-US" sz="2800" baseline="0" dirty="0" err="1">
                          <a:solidFill>
                            <a:schemeClr val="bg1"/>
                          </a:solidFill>
                        </a:rPr>
                        <a:t>Patriarshees</a:t>
                      </a:r>
                      <a:r>
                        <a:rPr lang="en-US" sz="2800" baseline="0" dirty="0">
                          <a:solidFill>
                            <a:schemeClr val="bg1"/>
                          </a:solidFill>
                        </a:rPr>
                        <a:t> papa ava </a:t>
                      </a:r>
                      <a:r>
                        <a:rPr lang="en-US" sz="2800" baseline="0" dirty="0" err="1">
                          <a:solidFill>
                            <a:schemeClr val="bg1"/>
                          </a:solidFill>
                        </a:rPr>
                        <a:t>Tawadros</a:t>
                      </a:r>
                      <a:r>
                        <a:rPr lang="en-US" sz="2800" baseline="0" dirty="0">
                          <a:solidFill>
                            <a:schemeClr val="bg1"/>
                          </a:solidFill>
                        </a:rPr>
                        <a:t> pi </a:t>
                      </a:r>
                      <a:r>
                        <a:rPr lang="en-US" sz="2800" baseline="0" dirty="0" err="1">
                          <a:solidFill>
                            <a:schemeClr val="bg1"/>
                          </a:solidFill>
                        </a:rPr>
                        <a:t>archi</a:t>
                      </a:r>
                      <a:r>
                        <a:rPr lang="en-US" sz="2800" baseline="0" dirty="0">
                          <a:solidFill>
                            <a:schemeClr val="bg1"/>
                          </a:solidFill>
                        </a:rPr>
                        <a:t> </a:t>
                      </a:r>
                      <a:r>
                        <a:rPr lang="en-US" sz="2800" baseline="0" dirty="0" err="1">
                          <a:solidFill>
                            <a:schemeClr val="bg1"/>
                          </a:solidFill>
                        </a:rPr>
                        <a:t>erevs</a:t>
                      </a:r>
                      <a:r>
                        <a:rPr lang="en-US" sz="2800" baseline="0" dirty="0">
                          <a:solidFill>
                            <a:schemeClr val="bg1"/>
                          </a:solidFill>
                        </a:rPr>
                        <a:t> </a:t>
                      </a:r>
                      <a:r>
                        <a:rPr lang="en-US" sz="2800" baseline="0" dirty="0" err="1">
                          <a:solidFill>
                            <a:schemeClr val="bg1"/>
                          </a:solidFill>
                        </a:rPr>
                        <a:t>matagrof</a:t>
                      </a:r>
                      <a:r>
                        <a:rPr lang="en-US" sz="2800" baseline="0" dirty="0">
                          <a:solidFill>
                            <a:schemeClr val="bg1"/>
                          </a:solidFill>
                        </a:rPr>
                        <a:t> </a:t>
                      </a:r>
                      <a:r>
                        <a:rPr lang="en-US" sz="2800" baseline="0" dirty="0" err="1">
                          <a:solidFill>
                            <a:schemeClr val="bg1"/>
                          </a:solidFill>
                        </a:rPr>
                        <a:t>hejen</a:t>
                      </a:r>
                      <a:r>
                        <a:rPr lang="en-US" sz="2800" baseline="0" dirty="0">
                          <a:solidFill>
                            <a:schemeClr val="bg1"/>
                          </a:solidFill>
                        </a:rPr>
                        <a:t> </a:t>
                      </a:r>
                      <a:r>
                        <a:rPr lang="en-US" sz="2800" baseline="0" dirty="0" err="1">
                          <a:solidFill>
                            <a:schemeClr val="bg1"/>
                          </a:solidFill>
                        </a:rPr>
                        <a:t>pef</a:t>
                      </a:r>
                      <a:r>
                        <a:rPr lang="en-US" sz="2800" baseline="0" dirty="0">
                          <a:solidFill>
                            <a:schemeClr val="bg1"/>
                          </a:solidFill>
                        </a:rPr>
                        <a:t> </a:t>
                      </a:r>
                      <a:r>
                        <a:rPr lang="en-US" sz="2800" baseline="0" dirty="0" err="1">
                          <a:solidFill>
                            <a:schemeClr val="bg1"/>
                          </a:solidFill>
                        </a:rPr>
                        <a:t>ethronos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تين تيهو ايروك او ايوس ثيؤس: اثريك اريه اب اونخ امبين باتريارشيس : بابا افا تواضروس بي ارشي ارفس : ماتاجروف هيجين بيف اثرونوس.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نسألك يا ابن الله أن تحفظ حياة بطريركنا البابا أنبا تواضروس رئيس الكهنة ثبته علي كرسيه.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107504" y="44624"/>
          <a:ext cx="8856984" cy="1005840"/>
        </p:xfrm>
        <a:graphic>
          <a:graphicData uri="http://schemas.openxmlformats.org/drawingml/2006/table">
            <a:tbl>
              <a:tblPr firstRow="1" bandRow="1">
                <a:tableStyleId>{5C22544A-7EE6-4342-B048-85BDC9FD1C3A}</a:tableStyleId>
              </a:tblPr>
              <a:tblGrid>
                <a:gridCol w="5472608">
                  <a:extLst>
                    <a:ext uri="{9D8B030D-6E8A-4147-A177-3AD203B41FA5}">
                      <a16:colId xmlns:a16="http://schemas.microsoft.com/office/drawing/2014/main" xmlns="" val="20000"/>
                    </a:ext>
                  </a:extLst>
                </a:gridCol>
                <a:gridCol w="3384376">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Verses of the Cymbals in the Presence</a:t>
                      </a:r>
                      <a:r>
                        <a:rPr lang="en-US" sz="3000" u="sng" baseline="0" dirty="0">
                          <a:solidFill>
                            <a:srgbClr val="FFFF00"/>
                          </a:solidFill>
                        </a:rPr>
                        <a:t> of the Pope or a 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أرباع الناقوس فى وجود الأب البطريرك أو الأسقف</a:t>
                      </a:r>
                      <a:endParaRPr lang="en-US"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47585562"/>
      </p:ext>
    </p:extLst>
  </p:cSld>
  <p:clrMapOvr>
    <a:masterClrMapping/>
  </p:clrMapOvr>
</p:sld>
</file>

<file path=ppt/slides/slide10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And his partner in</a:t>
                      </a:r>
                      <a:r>
                        <a:rPr lang="en-US" sz="2700" b="1" i="0" kern="1200" baseline="0" dirty="0">
                          <a:solidFill>
                            <a:srgbClr val="FFFF99"/>
                          </a:solidFill>
                          <a:latin typeface="+mn-lt"/>
                          <a:ea typeface="+mn-ea"/>
                          <a:cs typeface="+mn-cs"/>
                        </a:rPr>
                        <a:t> the liturgy: our holy and righteous father </a:t>
                      </a:r>
                      <a:r>
                        <a:rPr lang="en-US" sz="2700" b="1" i="0" kern="1200" baseline="0" err="1">
                          <a:solidFill>
                            <a:srgbClr val="FFFF99"/>
                          </a:solidFill>
                          <a:latin typeface="+mn-lt"/>
                          <a:ea typeface="+mn-ea"/>
                          <a:cs typeface="+mn-cs"/>
                        </a:rPr>
                        <a:t>abba</a:t>
                      </a:r>
                      <a:r>
                        <a:rPr lang="en-US" sz="2700" b="1" i="0" kern="1200" baseline="0">
                          <a:solidFill>
                            <a:srgbClr val="FFFF99"/>
                          </a:solidFill>
                          <a:latin typeface="+mn-lt"/>
                          <a:ea typeface="+mn-ea"/>
                          <a:cs typeface="+mn-cs"/>
                        </a:rPr>
                        <a:t> ... the </a:t>
                      </a:r>
                      <a:r>
                        <a:rPr lang="en-US" sz="2700" b="1" i="0" kern="1200" baseline="0" dirty="0">
                          <a:solidFill>
                            <a:srgbClr val="FFFF99"/>
                          </a:solidFill>
                          <a:latin typeface="+mn-lt"/>
                          <a:ea typeface="+mn-ea"/>
                          <a:cs typeface="+mn-cs"/>
                        </a:rPr>
                        <a:t>Bishop: confirm him on his throne</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Nem</a:t>
                      </a:r>
                      <a:r>
                        <a:rPr lang="en-US" sz="2800" dirty="0">
                          <a:solidFill>
                            <a:schemeClr val="bg1"/>
                          </a:solidFill>
                        </a:rPr>
                        <a:t> </a:t>
                      </a:r>
                      <a:r>
                        <a:rPr lang="en-US" sz="2800" dirty="0" err="1">
                          <a:solidFill>
                            <a:schemeClr val="bg1"/>
                          </a:solidFill>
                        </a:rPr>
                        <a:t>pef</a:t>
                      </a:r>
                      <a:r>
                        <a:rPr lang="en-US" sz="2800" dirty="0">
                          <a:solidFill>
                            <a:schemeClr val="bg1"/>
                          </a:solidFill>
                        </a:rPr>
                        <a:t> </a:t>
                      </a:r>
                      <a:r>
                        <a:rPr lang="en-US" sz="2800" dirty="0" err="1">
                          <a:solidFill>
                            <a:schemeClr val="bg1"/>
                          </a:solidFill>
                        </a:rPr>
                        <a:t>keshfeer</a:t>
                      </a:r>
                      <a:r>
                        <a:rPr lang="en-US" sz="2800" dirty="0">
                          <a:solidFill>
                            <a:schemeClr val="bg1"/>
                          </a:solidFill>
                        </a:rPr>
                        <a:t> </a:t>
                      </a:r>
                      <a:r>
                        <a:rPr lang="en-US" sz="2800" dirty="0" err="1">
                          <a:solidFill>
                            <a:schemeClr val="bg1"/>
                          </a:solidFill>
                        </a:rPr>
                        <a:t>en</a:t>
                      </a:r>
                      <a:r>
                        <a:rPr lang="en-US" sz="2800" dirty="0">
                          <a:solidFill>
                            <a:schemeClr val="bg1"/>
                          </a:solidFill>
                        </a:rPr>
                        <a:t> </a:t>
                      </a:r>
                      <a:r>
                        <a:rPr lang="en-US" sz="2800" dirty="0" err="1">
                          <a:solidFill>
                            <a:schemeClr val="bg1"/>
                          </a:solidFill>
                        </a:rPr>
                        <a:t>leetorghos</a:t>
                      </a:r>
                      <a:r>
                        <a:rPr lang="en-US" sz="2800" dirty="0">
                          <a:solidFill>
                            <a:schemeClr val="bg1"/>
                          </a:solidFill>
                        </a:rPr>
                        <a:t>:</a:t>
                      </a:r>
                      <a:r>
                        <a:rPr lang="en-US" sz="2800" baseline="0" dirty="0">
                          <a:solidFill>
                            <a:schemeClr val="bg1"/>
                          </a:solidFill>
                        </a:rPr>
                        <a:t> </a:t>
                      </a:r>
                      <a:r>
                        <a:rPr lang="en-US" sz="2800" baseline="0" dirty="0" err="1">
                          <a:solidFill>
                            <a:schemeClr val="bg1"/>
                          </a:solidFill>
                        </a:rPr>
                        <a:t>peniot</a:t>
                      </a:r>
                      <a:r>
                        <a:rPr lang="en-US" sz="2800" baseline="0" dirty="0">
                          <a:solidFill>
                            <a:schemeClr val="bg1"/>
                          </a:solidFill>
                        </a:rPr>
                        <a:t> </a:t>
                      </a:r>
                      <a:r>
                        <a:rPr lang="en-US" sz="2800" baseline="0" dirty="0" err="1">
                          <a:solidFill>
                            <a:schemeClr val="bg1"/>
                          </a:solidFill>
                        </a:rPr>
                        <a:t>ethouab</a:t>
                      </a:r>
                      <a:r>
                        <a:rPr lang="en-US" sz="2800" baseline="0" dirty="0">
                          <a:solidFill>
                            <a:schemeClr val="bg1"/>
                          </a:solidFill>
                        </a:rPr>
                        <a:t> </a:t>
                      </a:r>
                      <a:r>
                        <a:rPr lang="en-US" sz="2800" baseline="0" dirty="0" err="1">
                          <a:solidFill>
                            <a:schemeClr val="bg1"/>
                          </a:solidFill>
                        </a:rPr>
                        <a:t>en</a:t>
                      </a:r>
                      <a:r>
                        <a:rPr lang="en-US" sz="2800" baseline="0" dirty="0">
                          <a:solidFill>
                            <a:schemeClr val="bg1"/>
                          </a:solidFill>
                        </a:rPr>
                        <a:t> </a:t>
                      </a:r>
                      <a:r>
                        <a:rPr lang="en-US" sz="2800" baseline="0" dirty="0" err="1">
                          <a:solidFill>
                            <a:schemeClr val="bg1"/>
                          </a:solidFill>
                        </a:rPr>
                        <a:t>zeekeos</a:t>
                      </a:r>
                      <a:r>
                        <a:rPr lang="en-US" sz="2800" baseline="0" dirty="0">
                          <a:solidFill>
                            <a:schemeClr val="bg1"/>
                          </a:solidFill>
                        </a:rPr>
                        <a:t>: </a:t>
                      </a:r>
                      <a:r>
                        <a:rPr lang="en-US" sz="2800" baseline="0">
                          <a:solidFill>
                            <a:schemeClr val="bg1"/>
                          </a:solidFill>
                        </a:rPr>
                        <a:t>ava </a:t>
                      </a:r>
                      <a:r>
                        <a:rPr lang="en-CA" sz="2800" baseline="0">
                          <a:solidFill>
                            <a:schemeClr val="bg1"/>
                          </a:solidFill>
                        </a:rPr>
                        <a:t>...</a:t>
                      </a:r>
                      <a:r>
                        <a:rPr lang="en-US" sz="2800" baseline="0">
                          <a:solidFill>
                            <a:schemeClr val="bg1"/>
                          </a:solidFill>
                        </a:rPr>
                        <a:t> pi </a:t>
                      </a:r>
                      <a:r>
                        <a:rPr lang="en-US" sz="2800" baseline="0" dirty="0" err="1">
                          <a:solidFill>
                            <a:schemeClr val="bg1"/>
                          </a:solidFill>
                        </a:rPr>
                        <a:t>episkopos</a:t>
                      </a:r>
                      <a:r>
                        <a:rPr lang="en-US" sz="2800" baseline="0" dirty="0">
                          <a:solidFill>
                            <a:schemeClr val="bg1"/>
                          </a:solidFill>
                        </a:rPr>
                        <a:t> </a:t>
                      </a:r>
                      <a:r>
                        <a:rPr lang="en-US" sz="2800" baseline="0" dirty="0" err="1">
                          <a:solidFill>
                            <a:schemeClr val="bg1"/>
                          </a:solidFill>
                        </a:rPr>
                        <a:t>matagrof</a:t>
                      </a:r>
                      <a:r>
                        <a:rPr lang="en-US" sz="2800" baseline="0" dirty="0">
                          <a:solidFill>
                            <a:schemeClr val="bg1"/>
                          </a:solidFill>
                        </a:rPr>
                        <a:t> </a:t>
                      </a:r>
                      <a:r>
                        <a:rPr lang="en-US" sz="2800" baseline="0" dirty="0" err="1">
                          <a:solidFill>
                            <a:schemeClr val="bg1"/>
                          </a:solidFill>
                        </a:rPr>
                        <a:t>hejen</a:t>
                      </a:r>
                      <a:r>
                        <a:rPr lang="en-US" sz="2800" baseline="0" dirty="0">
                          <a:solidFill>
                            <a:schemeClr val="bg1"/>
                          </a:solidFill>
                        </a:rPr>
                        <a:t> </a:t>
                      </a:r>
                      <a:r>
                        <a:rPr lang="en-US" sz="2800" baseline="0" dirty="0" err="1">
                          <a:solidFill>
                            <a:schemeClr val="bg1"/>
                          </a:solidFill>
                        </a:rPr>
                        <a:t>pef</a:t>
                      </a:r>
                      <a:r>
                        <a:rPr lang="en-US" sz="2800" baseline="0" dirty="0">
                          <a:solidFill>
                            <a:schemeClr val="bg1"/>
                          </a:solidFill>
                        </a:rPr>
                        <a:t> </a:t>
                      </a:r>
                      <a:r>
                        <a:rPr lang="en-US" sz="2800" baseline="0" dirty="0" err="1">
                          <a:solidFill>
                            <a:schemeClr val="bg1"/>
                          </a:solidFill>
                        </a:rPr>
                        <a:t>ethronos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نيم بيف كي اشفير ان ليتورغوس : بينيوت اثواب ان ذيكيوس : </a:t>
                      </a:r>
                      <a:r>
                        <a:rPr lang="ar-AE" sz="2800" b="1">
                          <a:solidFill>
                            <a:schemeClr val="bg1"/>
                          </a:solidFill>
                        </a:rPr>
                        <a:t>افا ... </a:t>
                      </a:r>
                      <a:r>
                        <a:rPr lang="ar-AE" sz="2800" b="1" dirty="0">
                          <a:solidFill>
                            <a:schemeClr val="bg1"/>
                          </a:solidFill>
                        </a:rPr>
                        <a:t>بي ابيسكوبوس : ماتاجورف هيجين بيف اثرونوس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وشريكه في الخدمة الرسولية أبانا القديس البار </a:t>
                      </a:r>
                      <a:r>
                        <a:rPr lang="ar-AE" sz="3300">
                          <a:solidFill>
                            <a:srgbClr val="FFFF99"/>
                          </a:solidFill>
                        </a:rPr>
                        <a:t>أنبا ... الأسقف </a:t>
                      </a:r>
                      <a:r>
                        <a:rPr lang="ar-AE" sz="3300" dirty="0">
                          <a:solidFill>
                            <a:srgbClr val="FFFF99"/>
                          </a:solidFill>
                        </a:rPr>
                        <a:t>ثبته علي كرسيه</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67432020"/>
      </p:ext>
    </p:extLst>
  </p:cSld>
  <p:clrMapOvr>
    <a:masterClrMapping/>
  </p:clrMapOvr>
</p:sld>
</file>

<file path=ppt/slides/slide10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6736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Through the intercessions, of the Mother of God Saint Mary, O Lord grant us, the forgiveness of our sins.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Hiten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ni-epresvia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tiTheotokos</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r>
                        <a:rPr kumimoji="0" lang="en-CA" sz="3100" b="1" i="0" u="none" strike="noStrike" kern="1200" cap="none" spc="0" normalizeH="0" baseline="0" noProof="0" dirty="0">
                          <a:ln>
                            <a:noFill/>
                          </a:ln>
                          <a:solidFill>
                            <a:schemeClr val="bg1"/>
                          </a:solidFill>
                          <a:effectLst/>
                          <a:uLnTx/>
                          <a:uFillTx/>
                          <a:latin typeface="+mn-lt"/>
                          <a:ea typeface="+mn-ea"/>
                          <a:cs typeface="+mn-cs"/>
                        </a:rPr>
                        <a:t> Maria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Epchois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ari-ehmot</a:t>
                      </a:r>
                      <a:r>
                        <a:rPr kumimoji="0" lang="en-CA" sz="3100" b="1" i="0" u="none" strike="noStrike" kern="1200" cap="none" spc="0" normalizeH="0" baseline="0" noProof="0" dirty="0">
                          <a:ln>
                            <a:noFill/>
                          </a:ln>
                          <a:solidFill>
                            <a:schemeClr val="bg1"/>
                          </a:solidFill>
                          <a:effectLst/>
                          <a:uLnTx/>
                          <a:uFillTx/>
                          <a:latin typeface="+mn-lt"/>
                          <a:ea typeface="+mn-ea"/>
                          <a:cs typeface="+mn-cs"/>
                        </a:rPr>
                        <a:t> nan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empiko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تى</a:t>
                      </a:r>
                      <a:br>
                        <a:rPr lang="ar-AE" sz="3300" b="1" dirty="0">
                          <a:solidFill>
                            <a:schemeClr val="bg1"/>
                          </a:solidFill>
                        </a:rPr>
                      </a:br>
                      <a:r>
                        <a:rPr lang="ar-AE" sz="3300" b="1" dirty="0">
                          <a:solidFill>
                            <a:schemeClr val="bg1"/>
                          </a:solidFill>
                        </a:rPr>
                        <a:t>ثيؤطوكوس اثؤواب ماريا ابشويس</a:t>
                      </a:r>
                    </a:p>
                    <a:p>
                      <a:pPr algn="r"/>
                      <a:r>
                        <a:rPr lang="ar-AE" sz="3300" b="1" dirty="0">
                          <a:solidFill>
                            <a:schemeClr val="bg1"/>
                          </a:solidFill>
                        </a:rPr>
                        <a:t>آرى اهموت نان امبى كو إيفول</a:t>
                      </a:r>
                      <a:br>
                        <a:rPr lang="ar-AE" sz="3300" b="1" dirty="0">
                          <a:solidFill>
                            <a:schemeClr val="bg1"/>
                          </a:solidFill>
                        </a:rPr>
                      </a:br>
                      <a:r>
                        <a:rPr lang="ar-AE" sz="3300" b="1" dirty="0">
                          <a:solidFill>
                            <a:schemeClr val="bg1"/>
                          </a:solidFill>
                        </a:rPr>
                        <a:t>انتى نين نوفى</a:t>
                      </a:r>
                    </a:p>
                    <a:p>
                      <a:pPr algn="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بشفاعات والدة الإله القديسة مريم يا رب أنعم لنا بمغفرة خطايانا.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37177061"/>
      </p:ext>
    </p:extLst>
  </p:cSld>
  <p:clrMapOvr>
    <a:masterClrMapping/>
  </p:clrMapOvr>
</p:sld>
</file>

<file path=ppt/slides/slide10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288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That we may praise You, with Your good Father, and the Holy Spirit, for You have (come) and saved us.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Ethren</a:t>
                      </a:r>
                      <a:r>
                        <a:rPr kumimoji="0" lang="en-CA" sz="3100" b="1" i="0" u="none" strike="noStrike" kern="1200" cap="none" spc="0" normalizeH="0" baseline="0" noProof="0" dirty="0">
                          <a:ln>
                            <a:noFill/>
                          </a:ln>
                          <a:solidFill>
                            <a:schemeClr val="bg1"/>
                          </a:solidFill>
                          <a:effectLst/>
                          <a:uLnTx/>
                          <a:uFillTx/>
                          <a:latin typeface="+mn-lt"/>
                          <a:ea typeface="+mn-ea"/>
                          <a:cs typeface="+mn-cs"/>
                        </a:rPr>
                        <a:t> hos </a:t>
                      </a:r>
                      <a:r>
                        <a:rPr kumimoji="0" lang="en-CA" sz="3100" b="1" i="0" u="none" strike="noStrike" kern="1200" cap="none" spc="0" normalizeH="0" baseline="0" noProof="0" dirty="0" err="1">
                          <a:ln>
                            <a:noFill/>
                          </a:ln>
                          <a:solidFill>
                            <a:schemeClr val="bg1"/>
                          </a:solidFill>
                          <a:effectLst/>
                          <a:uLnTx/>
                          <a:uFillTx/>
                          <a:latin typeface="+mn-lt"/>
                          <a:ea typeface="+mn-ea"/>
                          <a:cs typeface="+mn-cs"/>
                        </a:rPr>
                        <a:t>erok</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pekiot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aghathos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piPnevma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ethowab</a:t>
                      </a:r>
                      <a:r>
                        <a:rPr kumimoji="0" lang="en-CA" sz="3100" b="1" i="0" u="none" strike="noStrike" kern="1200" cap="none" spc="0" normalizeH="0" baseline="0" noProof="0" dirty="0">
                          <a:ln>
                            <a:noFill/>
                          </a:ln>
                          <a:solidFill>
                            <a:schemeClr val="bg1"/>
                          </a:solidFill>
                          <a:effectLst/>
                          <a:uLnTx/>
                          <a:uFillTx/>
                          <a:latin typeface="+mn-lt"/>
                          <a:ea typeface="+mn-ea"/>
                          <a:cs typeface="+mn-cs"/>
                        </a:rPr>
                        <a:t> je </a:t>
                      </a:r>
                      <a:r>
                        <a:rPr kumimoji="0" lang="en-CA" sz="3100" b="1" i="0" u="none" strike="noStrike" kern="1200" cap="none" spc="0" normalizeH="0" baseline="0" noProof="0" dirty="0" err="1">
                          <a:ln>
                            <a:noFill/>
                          </a:ln>
                          <a:solidFill>
                            <a:schemeClr val="bg1"/>
                          </a:solidFill>
                          <a:effectLst/>
                          <a:uLnTx/>
                          <a:uFillTx/>
                          <a:latin typeface="+mn-lt"/>
                          <a:ea typeface="+mn-ea"/>
                          <a:cs typeface="+mn-cs"/>
                        </a:rPr>
                        <a:t>ak</a:t>
                      </a:r>
                      <a:r>
                        <a:rPr kumimoji="0" lang="en-CA" sz="3100" b="1" i="0" u="none" strike="noStrike" kern="1200" cap="none" spc="0" normalizeH="0" baseline="0" noProof="0" dirty="0">
                          <a:ln>
                            <a:noFill/>
                          </a:ln>
                          <a:solidFill>
                            <a:schemeClr val="bg1"/>
                          </a:solidFill>
                          <a:effectLst/>
                          <a:uLnTx/>
                          <a:uFillTx/>
                          <a:latin typeface="+mn-lt"/>
                          <a:ea typeface="+mn-ea"/>
                          <a:cs typeface="+mn-cs"/>
                        </a:rPr>
                        <a:t>(</a:t>
                      </a:r>
                      <a:r>
                        <a:rPr kumimoji="0" lang="en-CA" sz="3100" b="1" i="0" u="none" strike="noStrike" kern="1200" cap="none" spc="0" normalizeH="0" baseline="0" noProof="0" dirty="0" err="1">
                          <a:ln>
                            <a:noFill/>
                          </a:ln>
                          <a:solidFill>
                            <a:schemeClr val="bg1"/>
                          </a:solidFill>
                          <a:effectLst/>
                          <a:uLnTx/>
                          <a:uFillTx/>
                          <a:latin typeface="+mn-lt"/>
                          <a:ea typeface="+mn-ea"/>
                          <a:cs typeface="+mn-cs"/>
                        </a:rPr>
                        <a:t>ei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aksoty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emmon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nai</a:t>
                      </a:r>
                      <a:r>
                        <a:rPr kumimoji="0" lang="en-CA" sz="3100" b="1" i="0" u="none" strike="noStrike" kern="1200" cap="none" spc="0" normalizeH="0" baseline="0" noProof="0" dirty="0">
                          <a:ln>
                            <a:noFill/>
                          </a:ln>
                          <a:solidFill>
                            <a:schemeClr val="bg1"/>
                          </a:solidFill>
                          <a:effectLst/>
                          <a:uLnTx/>
                          <a:uFillTx/>
                          <a:latin typeface="+mn-lt"/>
                          <a:ea typeface="+mn-ea"/>
                          <a:cs typeface="+mn-cs"/>
                        </a:rPr>
                        <a:t> nan</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اثرين هوس ايروك نيم بيك يوت ان آغاثوس نيم بى ابنيفما اثؤواب جى آك (إى) آكسوتى اممون. ناى نان</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لكى نسبحك مع أبيك الصالح والروح القدس لأنك (أتيت) وخلصتنا أرحمنا.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6355"/>
      </p:ext>
    </p:extLst>
  </p:cSld>
  <p:clrMapOvr>
    <a:masterClrMapping/>
  </p:clrMapOvr>
</p:sld>
</file>

<file path=ppt/slides/slide10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7755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792088">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u="sng" kern="1200">
                          <a:solidFill>
                            <a:srgbClr val="FFFF99"/>
                          </a:solidFill>
                          <a:latin typeface="+mn-lt"/>
                          <a:ea typeface="+mn-ea"/>
                          <a:cs typeface="+mn-cs"/>
                        </a:rPr>
                        <a:t>Subdeacon Ordination</a:t>
                      </a:r>
                      <a:endParaRPr lang="fi-FI" sz="3300" u="sng"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sng">
                          <a:solidFill>
                            <a:schemeClr val="bg1"/>
                          </a:solidFill>
                        </a:rPr>
                        <a:t>رسامة الايبودياكون</a:t>
                      </a:r>
                      <a:endParaRPr lang="en-CA" sz="3300" b="1" u="sng"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8002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880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Your servant (…) the Subdeacon </a:t>
                      </a: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baseline="0">
                          <a:solidFill>
                            <a:schemeClr val="bg1"/>
                          </a:solidFill>
                        </a:rPr>
                        <a:t>pek vok (…) pi epidiakon</a:t>
                      </a:r>
                      <a:endParaRPr lang="fi-FI" sz="3300" b="1"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بيك فوك (...) بى ابيدياكون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عبدك الايبودياكون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414040994"/>
      </p:ext>
    </p:extLst>
  </p:cSld>
  <p:clrMapOvr>
    <a:masterClrMapping/>
  </p:clrMapOvr>
</p:sld>
</file>

<file path=ppt/slides/slide10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7755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792088">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u="sng" kern="1200">
                          <a:solidFill>
                            <a:srgbClr val="FFFF99"/>
                          </a:solidFill>
                          <a:latin typeface="+mn-lt"/>
                          <a:ea typeface="+mn-ea"/>
                          <a:cs typeface="+mn-cs"/>
                        </a:rPr>
                        <a:t>Reader Ordination</a:t>
                      </a:r>
                      <a:endParaRPr lang="fi-FI" sz="3300" u="sng"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sng">
                          <a:solidFill>
                            <a:schemeClr val="bg1"/>
                          </a:solidFill>
                        </a:rPr>
                        <a:t>رسامة الأغنسطس</a:t>
                      </a:r>
                      <a:endParaRPr lang="en-CA" sz="3300" b="1" u="sng"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8002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880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Your servant (…) the Reader</a:t>
                      </a: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baseline="0">
                          <a:solidFill>
                            <a:schemeClr val="bg1"/>
                          </a:solidFill>
                        </a:rPr>
                        <a:t>pek vok (…) pi ana ghnostees</a:t>
                      </a:r>
                      <a:endParaRPr lang="fi-FI" sz="3300" b="1"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بيك فوك (...) بى اناغنوستيس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عبدك القارئ</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793363896"/>
      </p:ext>
    </p:extLst>
  </p:cSld>
  <p:clrMapOvr>
    <a:masterClrMapping/>
  </p:clrMapOvr>
</p:sld>
</file>

<file path=ppt/slides/slide10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7755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792088">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u="sng" kern="1200">
                          <a:solidFill>
                            <a:srgbClr val="FFFF99"/>
                          </a:solidFill>
                          <a:latin typeface="+mn-lt"/>
                          <a:ea typeface="+mn-ea"/>
                          <a:cs typeface="+mn-cs"/>
                        </a:rPr>
                        <a:t>Chanter Ordination</a:t>
                      </a:r>
                      <a:endParaRPr lang="fi-FI" sz="3300" u="sng"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sng">
                          <a:solidFill>
                            <a:schemeClr val="bg1"/>
                          </a:solidFill>
                        </a:rPr>
                        <a:t>رسامة الابصلتس</a:t>
                      </a:r>
                      <a:endParaRPr lang="en-CA" sz="3300" b="1" u="sng"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8002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880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Your servant (…) the Chanter</a:t>
                      </a: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baseline="0">
                          <a:solidFill>
                            <a:schemeClr val="bg1"/>
                          </a:solidFill>
                        </a:rPr>
                        <a:t>pek vok (…) pi epsaltees </a:t>
                      </a:r>
                      <a:endParaRPr lang="fi-FI" sz="3300" b="1"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بيك فوك (...) بى ابصالتيس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عبدك الابصلتس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1139711531"/>
      </p:ext>
    </p:extLst>
  </p:cSld>
  <p:clrMapOvr>
    <a:masterClrMapping/>
  </p:clrMapOvr>
</p:sld>
</file>

<file path=ppt/slides/slide10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Saint Mary the Virgin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Axia</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Axia</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Axia</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Ti</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Agia</a:t>
                      </a:r>
                      <a:r>
                        <a:rPr lang="en-US" sz="3500" b="1" u="none" kern="1200" baseline="0" dirty="0">
                          <a:solidFill>
                            <a:schemeClr val="bg1"/>
                          </a:solidFill>
                          <a:latin typeface="+mn-lt"/>
                          <a:ea typeface="+mn-ea"/>
                          <a:cs typeface="+mn-cs"/>
                        </a:rPr>
                        <a:t> Maria </a:t>
                      </a:r>
                      <a:r>
                        <a:rPr lang="en-US" sz="3500" b="1" u="none" kern="1200" baseline="0" dirty="0" err="1">
                          <a:solidFill>
                            <a:schemeClr val="bg1"/>
                          </a:solidFill>
                          <a:latin typeface="+mn-lt"/>
                          <a:ea typeface="+mn-ea"/>
                          <a:cs typeface="+mn-cs"/>
                        </a:rPr>
                        <a:t>Ti</a:t>
                      </a:r>
                      <a:r>
                        <a:rPr lang="en-US" sz="3500" b="1" u="none" kern="1200" baseline="0" dirty="0">
                          <a:solidFill>
                            <a:schemeClr val="bg1"/>
                          </a:solidFill>
                          <a:latin typeface="+mn-lt"/>
                          <a:ea typeface="+mn-ea"/>
                          <a:cs typeface="+mn-cs"/>
                        </a:rPr>
                        <a:t>-Parthenos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اكسيا </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اكسيا </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اكسيا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تى آجيا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مستحقة مستحقة مستحقة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القديسة مريم العذراء</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9561442"/>
      </p:ext>
    </p:extLst>
  </p:cSld>
  <p:clrMapOvr>
    <a:masterClrMapping/>
  </p:clrMapOvr>
</p:sld>
</file>

<file path=ppt/slides/slide10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John the Baptist</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Youannis</a:t>
                      </a:r>
                      <a:r>
                        <a:rPr lang="en-US" sz="3500" b="1" u="none" kern="1200" baseline="0" dirty="0">
                          <a:solidFill>
                            <a:schemeClr val="bg1"/>
                          </a:solidFill>
                          <a:latin typeface="+mn-lt"/>
                          <a:ea typeface="+mn-ea"/>
                          <a:cs typeface="+mn-cs"/>
                        </a:rPr>
                        <a:t> pi ref </a:t>
                      </a:r>
                      <a:r>
                        <a:rPr lang="en-US" sz="3500" b="1" u="none" kern="1200" baseline="0" dirty="0" err="1">
                          <a:solidFill>
                            <a:schemeClr val="bg1"/>
                          </a:solidFill>
                          <a:latin typeface="+mn-lt"/>
                          <a:ea typeface="+mn-ea"/>
                          <a:cs typeface="+mn-cs"/>
                        </a:rPr>
                        <a:t>ti</a:t>
                      </a:r>
                      <a:r>
                        <a:rPr lang="en-US" sz="3500" b="1" u="none" kern="1200" baseline="0" dirty="0">
                          <a:solidFill>
                            <a:schemeClr val="bg1"/>
                          </a:solidFill>
                          <a:latin typeface="+mn-lt"/>
                          <a:ea typeface="+mn-ea"/>
                          <a:cs typeface="+mn-cs"/>
                        </a:rPr>
                        <a:t>-oms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يوحنا المعمدان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216660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288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John, the great forerunner, hail to the priest, the relative of Emmanuel.</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Io-</a:t>
                      </a:r>
                      <a:r>
                        <a:rPr kumimoji="0" lang="en-CA" sz="3100" b="1" i="0" u="none" strike="noStrike" kern="1200" cap="none" spc="0" normalizeH="0" baseline="0" noProof="0" dirty="0" err="1">
                          <a:ln>
                            <a:noFill/>
                          </a:ln>
                          <a:solidFill>
                            <a:schemeClr val="bg1"/>
                          </a:solidFill>
                          <a:effectLst/>
                          <a:uLnTx/>
                          <a:uFillTx/>
                          <a:latin typeface="+mn-lt"/>
                          <a:ea typeface="+mn-ea"/>
                          <a:cs typeface="+mn-cs"/>
                        </a:rPr>
                        <a:t>annis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pinishty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eprod</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romos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oween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sengenees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Emmano</a:t>
                      </a:r>
                      <a:r>
                        <a:rPr kumimoji="0" lang="en-CA" sz="3100" b="1" i="0" u="none" strike="noStrike" kern="1200" cap="none" spc="0" normalizeH="0" baseline="0" noProof="0" dirty="0">
                          <a:ln>
                            <a:noFill/>
                          </a:ln>
                          <a:solidFill>
                            <a:schemeClr val="bg1"/>
                          </a:solidFill>
                          <a:effectLst/>
                          <a:uLnTx/>
                          <a:uFillTx/>
                          <a:latin typeface="+mn-lt"/>
                          <a:ea typeface="+mn-ea"/>
                          <a:cs typeface="+mn-cs"/>
                        </a:rPr>
                        <a:t>-eel</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شيري يوأنس بى نشتى إم ابرودروموس : شيري بى اوييب اب سنجنيس إن اممانوئيل</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ليوحنا السابق العظيم. السلام للكاهن نسيب عمانوئيل.</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5947195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3131840" y="6269250"/>
            <a:ext cx="3384376" cy="400110"/>
          </a:xfrm>
          <a:prstGeom prst="rect">
            <a:avLst/>
          </a:prstGeom>
          <a:solidFill>
            <a:srgbClr val="C00000"/>
          </a:solidFill>
        </p:spPr>
        <p:txBody>
          <a:bodyPr wrap="square">
            <a:spAutoFit/>
          </a:bodyPr>
          <a:lstStyle/>
          <a:p>
            <a:pPr algn="ctr"/>
            <a:r>
              <a:rPr lang="en-US" sz="2000" b="1">
                <a:solidFill>
                  <a:srgbClr val="FFFF99"/>
                </a:solidFill>
              </a:rPr>
              <a:t>Alleluia je efmevei </a:t>
            </a:r>
          </a:p>
        </p:txBody>
      </p:sp>
    </p:spTree>
    <p:extLst>
      <p:ext uri="{BB962C8B-B14F-4D97-AF65-F5344CB8AC3E}">
        <p14:creationId xmlns:p14="http://schemas.microsoft.com/office/powerpoint/2010/main" xmlns="" val="3913742830"/>
      </p:ext>
    </p:extLst>
  </p:cSld>
  <p:clrMapOvr>
    <a:masterClrMapping/>
  </p:clrMapOvr>
</p:sld>
</file>

<file path=ppt/slides/slide1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Pope </a:t>
                      </a:r>
                      <a:r>
                        <a:rPr lang="en-US" sz="3500" b="1" i="0" kern="1200" baseline="0" dirty="0" err="1">
                          <a:solidFill>
                            <a:srgbClr val="FFFF99"/>
                          </a:solidFill>
                          <a:latin typeface="+mn-lt"/>
                          <a:ea typeface="+mn-ea"/>
                          <a:cs typeface="+mn-cs"/>
                        </a:rPr>
                        <a:t>abba</a:t>
                      </a:r>
                      <a:r>
                        <a:rPr lang="en-US" sz="3500" b="1" i="0" kern="1200" baseline="0" dirty="0">
                          <a:solidFill>
                            <a:srgbClr val="FFFF99"/>
                          </a:solidFill>
                          <a:latin typeface="+mn-lt"/>
                          <a:ea typeface="+mn-ea"/>
                          <a:cs typeface="+mn-cs"/>
                        </a:rPr>
                        <a:t> </a:t>
                      </a:r>
                      <a:r>
                        <a:rPr lang="en-US" sz="3500" b="1" i="0" kern="1200" baseline="0" dirty="0" err="1">
                          <a:solidFill>
                            <a:srgbClr val="FFFF99"/>
                          </a:solidFill>
                          <a:latin typeface="+mn-lt"/>
                          <a:ea typeface="+mn-ea"/>
                          <a:cs typeface="+mn-cs"/>
                        </a:rPr>
                        <a:t>Tawadros</a:t>
                      </a:r>
                      <a:r>
                        <a:rPr lang="en-US" sz="3500" b="1" i="0" kern="1200" baseline="0" dirty="0">
                          <a:solidFill>
                            <a:srgbClr val="FFFF99"/>
                          </a:solidFill>
                          <a:latin typeface="+mn-lt"/>
                          <a:ea typeface="+mn-ea"/>
                          <a:cs typeface="+mn-cs"/>
                        </a:rPr>
                        <a:t> the arch-priest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Papa ava </a:t>
                      </a:r>
                      <a:r>
                        <a:rPr lang="en-US" sz="3500" b="1" u="none" kern="1200" baseline="0" dirty="0" err="1">
                          <a:solidFill>
                            <a:schemeClr val="bg1"/>
                          </a:solidFill>
                          <a:latin typeface="+mn-lt"/>
                          <a:ea typeface="+mn-ea"/>
                          <a:cs typeface="+mn-cs"/>
                        </a:rPr>
                        <a:t>Tawadros</a:t>
                      </a:r>
                      <a:r>
                        <a:rPr lang="en-US" sz="3500" b="1" u="none" kern="1200" baseline="0" dirty="0">
                          <a:solidFill>
                            <a:schemeClr val="bg1"/>
                          </a:solidFill>
                          <a:latin typeface="+mn-lt"/>
                          <a:ea typeface="+mn-ea"/>
                          <a:cs typeface="+mn-cs"/>
                        </a:rPr>
                        <a:t> pi </a:t>
                      </a:r>
                      <a:r>
                        <a:rPr lang="en-US" sz="3500" b="1" u="none" kern="1200" baseline="0" dirty="0" err="1">
                          <a:solidFill>
                            <a:schemeClr val="bg1"/>
                          </a:solidFill>
                          <a:latin typeface="+mn-lt"/>
                          <a:ea typeface="+mn-ea"/>
                          <a:cs typeface="+mn-cs"/>
                        </a:rPr>
                        <a:t>arshi</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erevs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بابا آفا تواضروس بى أرشي ايرفس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البابا الأنبا تواضروس رئيس الكهنة</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97757307"/>
      </p:ext>
    </p:extLst>
  </p:cSld>
  <p:clrMapOvr>
    <a:masterClrMapping/>
  </p:clrMapOvr>
</p:sld>
</file>

<file path=ppt/slides/slide1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600" b="1" i="0" kern="1200" baseline="0">
                          <a:solidFill>
                            <a:srgbClr val="FFFF99"/>
                          </a:solidFill>
                          <a:latin typeface="+mn-lt"/>
                          <a:ea typeface="+mn-ea"/>
                          <a:cs typeface="+mn-cs"/>
                        </a:rPr>
                        <a:t>abba ... the Bishop</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Ava </a:t>
                      </a:r>
                      <a:r>
                        <a:rPr lang="en-CA" sz="3600" baseline="0">
                          <a:solidFill>
                            <a:schemeClr val="bg1"/>
                          </a:solidFill>
                        </a:rPr>
                        <a:t>...</a:t>
                      </a:r>
                      <a:r>
                        <a:rPr lang="en-US" sz="3600" baseline="0">
                          <a:solidFill>
                            <a:schemeClr val="bg1"/>
                          </a:solidFill>
                        </a:rPr>
                        <a:t> pi episkopos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آفا ... بى ابيسكوبوس</a:t>
                      </a:r>
                      <a:endParaRPr lang="ar-AE" sz="3500" dirty="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الأنبا ... الأسقف</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406877187"/>
      </p:ext>
    </p:extLst>
  </p:cSld>
  <p:clrMapOvr>
    <a:masterClrMapping/>
  </p:clrMapOvr>
</p:sld>
</file>

<file path=ppt/slides/slide1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055146327"/>
              </p:ext>
            </p:extLst>
          </p:nvPr>
        </p:nvGraphicFramePr>
        <p:xfrm>
          <a:off x="357188" y="67384"/>
          <a:ext cx="8429684" cy="5257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87378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come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 ei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آك إى آكسوتى </a:t>
                      </a:r>
                      <a:r>
                        <a:rPr lang="ar-AE" sz="2900" b="1" u="none" dirty="0">
                          <a:solidFill>
                            <a:schemeClr val="bg1"/>
                          </a:solidFill>
                        </a:rPr>
                        <a:t>اممون ناى نان</a:t>
                      </a:r>
                      <a:endParaRPr lang="en-CA" sz="29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u="none" dirty="0">
                          <a:solidFill>
                            <a:srgbClr val="FFFF99"/>
                          </a:solidFill>
                        </a:rPr>
                        <a:t>نسجد لك </a:t>
                      </a:r>
                      <a:r>
                        <a:rPr lang="en-US" sz="3200" b="1" u="none" dirty="0">
                          <a:solidFill>
                            <a:srgbClr val="FFFF99"/>
                          </a:solidFill>
                        </a:rPr>
                        <a:t/>
                      </a:r>
                      <a:br>
                        <a:rPr lang="en-US" sz="3200" b="1" u="none" dirty="0">
                          <a:solidFill>
                            <a:srgbClr val="FFFF99"/>
                          </a:solidFill>
                        </a:rPr>
                      </a:br>
                      <a:r>
                        <a:rPr lang="ar-AE" sz="3200" b="1" u="none" dirty="0">
                          <a:solidFill>
                            <a:srgbClr val="FFFF99"/>
                          </a:solidFill>
                        </a:rPr>
                        <a:t>أيها </a:t>
                      </a:r>
                      <a:r>
                        <a:rPr lang="en-US" sz="3200" b="1" u="none" dirty="0">
                          <a:solidFill>
                            <a:srgbClr val="FFFF99"/>
                          </a:solidFill>
                        </a:rPr>
                        <a:t/>
                      </a:r>
                      <a:br>
                        <a:rPr lang="en-US" sz="3200" b="1" u="none" dirty="0">
                          <a:solidFill>
                            <a:srgbClr val="FFFF99"/>
                          </a:solidFill>
                        </a:rPr>
                      </a:br>
                      <a:r>
                        <a:rPr lang="ar-AE" sz="3200" b="1" u="none" dirty="0">
                          <a:solidFill>
                            <a:srgbClr val="FFFF99"/>
                          </a:solidFill>
                        </a:rPr>
                        <a:t>المسيح </a:t>
                      </a:r>
                      <a:r>
                        <a:rPr lang="en-US" sz="3200" b="1" u="none" dirty="0">
                          <a:solidFill>
                            <a:srgbClr val="FFFF99"/>
                          </a:solidFill>
                        </a:rPr>
                        <a:t/>
                      </a:r>
                      <a:br>
                        <a:rPr lang="en-US" sz="3200" b="1" u="none" dirty="0">
                          <a:solidFill>
                            <a:srgbClr val="FFFF99"/>
                          </a:solidFill>
                        </a:rPr>
                      </a:br>
                      <a:r>
                        <a:rPr lang="ar-AE" sz="3200" b="1" u="none" dirty="0">
                          <a:solidFill>
                            <a:srgbClr val="FFFF99"/>
                          </a:solidFill>
                        </a:rPr>
                        <a:t>مع أبيك الصالح والروح القدس </a:t>
                      </a:r>
                      <a:r>
                        <a:rPr lang="en-US" sz="3200" b="1" u="none" dirty="0">
                          <a:solidFill>
                            <a:srgbClr val="FFFF99"/>
                          </a:solidFill>
                        </a:rPr>
                        <a:t/>
                      </a:r>
                      <a:br>
                        <a:rPr lang="en-US" sz="3200" b="1" u="none" dirty="0">
                          <a:solidFill>
                            <a:srgbClr val="FFFF99"/>
                          </a:solidFill>
                        </a:rPr>
                      </a:br>
                      <a:r>
                        <a:rPr lang="ar-AE" sz="3200" b="1" u="none">
                          <a:solidFill>
                            <a:srgbClr val="FFFF99"/>
                          </a:solidFill>
                        </a:rPr>
                        <a:t>لأنك أتيت وخلصتنا</a:t>
                      </a:r>
                      <a:endParaRPr lang="en-CA" sz="32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3592696965"/>
      </p:ext>
    </p:extLst>
  </p:cSld>
  <p:clrMapOvr>
    <a:masterClrMapping/>
  </p:clrMapOvr>
</p:sld>
</file>

<file path=ppt/slides/slide1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89769821"/>
              </p:ext>
            </p:extLst>
          </p:nvPr>
        </p:nvGraphicFramePr>
        <p:xfrm>
          <a:off x="357188" y="67384"/>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6577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Av 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err="1">
                          <a:solidFill>
                            <a:schemeClr val="bg1"/>
                          </a:solidFill>
                        </a:rPr>
                        <a:t>Nai</a:t>
                      </a:r>
                      <a:r>
                        <a:rPr lang="en-US" sz="2800" baseline="0">
                          <a:solidFill>
                            <a:schemeClr val="bg1"/>
                          </a:solidFill>
                        </a:rPr>
                        <a:t> Nan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آفماسك</a:t>
                      </a:r>
                      <a:r>
                        <a:rPr lang="en-US" sz="3000" b="1" dirty="0">
                          <a:solidFill>
                            <a:schemeClr val="bg1"/>
                          </a:solidFill>
                        </a:rPr>
                        <a:t> </a:t>
                      </a:r>
                      <a:r>
                        <a:rPr lang="ar-AE" sz="3000" b="1" dirty="0">
                          <a:solidFill>
                            <a:schemeClr val="bg1"/>
                          </a:solidFill>
                        </a:rPr>
                        <a:t>آكسوتى اممون </a:t>
                      </a:r>
                      <a:r>
                        <a:rPr lang="ar-AE" sz="3000" b="1">
                          <a:solidFill>
                            <a:schemeClr val="bg1"/>
                          </a:solidFill>
                        </a:rPr>
                        <a:t>ناى نان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a:t>
                      </a:r>
                      <a:r>
                        <a:rPr lang="en-US" sz="3200" b="1" dirty="0">
                          <a:solidFill>
                            <a:srgbClr val="FFFF99"/>
                          </a:solidFill>
                        </a:rPr>
                        <a:t/>
                      </a:r>
                      <a:br>
                        <a:rPr lang="en-US" sz="3200" b="1" dirty="0">
                          <a:solidFill>
                            <a:srgbClr val="FFFF99"/>
                          </a:solidFill>
                        </a:rPr>
                      </a:br>
                      <a:r>
                        <a:rPr lang="ar-AE" sz="3200" b="1" dirty="0">
                          <a:solidFill>
                            <a:srgbClr val="FFFF99"/>
                          </a:solidFill>
                        </a:rPr>
                        <a:t>أيها </a:t>
                      </a:r>
                      <a:r>
                        <a:rPr lang="en-US" sz="3200" b="1" dirty="0">
                          <a:solidFill>
                            <a:srgbClr val="FFFF99"/>
                          </a:solidFill>
                        </a:rPr>
                        <a:t/>
                      </a:r>
                      <a:br>
                        <a:rPr lang="en-US" sz="3200" b="1" dirty="0">
                          <a:solidFill>
                            <a:srgbClr val="FFFF99"/>
                          </a:solidFill>
                        </a:rPr>
                      </a:br>
                      <a:r>
                        <a:rPr lang="ar-AE" sz="3200" b="1" dirty="0">
                          <a:solidFill>
                            <a:srgbClr val="FFFF99"/>
                          </a:solidFill>
                        </a:rPr>
                        <a:t>المسيح </a:t>
                      </a:r>
                      <a:r>
                        <a:rPr lang="en-US" sz="3200" b="1" dirty="0">
                          <a:solidFill>
                            <a:srgbClr val="FFFF99"/>
                          </a:solidFill>
                        </a:rPr>
                        <a:t/>
                      </a:r>
                      <a:br>
                        <a:rPr lang="en-US" sz="3200" b="1" dirty="0">
                          <a:solidFill>
                            <a:srgbClr val="FFFF99"/>
                          </a:solidFill>
                        </a:rPr>
                      </a:br>
                      <a:r>
                        <a:rPr lang="ar-AE" sz="3200" b="1" dirty="0">
                          <a:solidFill>
                            <a:srgbClr val="FFFF99"/>
                          </a:solidFill>
                        </a:rPr>
                        <a:t>مع أبيك الصالح والروح القدس </a:t>
                      </a:r>
                      <a:r>
                        <a:rPr lang="en-US" sz="3200" b="1" dirty="0">
                          <a:solidFill>
                            <a:srgbClr val="FFFF99"/>
                          </a:solidFill>
                        </a:rPr>
                        <a:t/>
                      </a:r>
                      <a:br>
                        <a:rPr lang="en-US" sz="3200" b="1" dirty="0">
                          <a:solidFill>
                            <a:srgbClr val="FFFF99"/>
                          </a:solidFill>
                        </a:rPr>
                      </a:br>
                      <a:r>
                        <a:rPr lang="ar-AE" sz="3200" b="1" dirty="0">
                          <a:solidFill>
                            <a:srgbClr val="FFFF99"/>
                          </a:solidFill>
                        </a:rPr>
                        <a:t>لأنك وُلدت</a:t>
                      </a:r>
                      <a:r>
                        <a:rPr lang="en-US" sz="3200" b="1" dirty="0">
                          <a:solidFill>
                            <a:srgbClr val="FFFF99"/>
                          </a:solidFill>
                        </a:rPr>
                        <a:t> </a:t>
                      </a:r>
                      <a:r>
                        <a:rPr lang="ar-AE" sz="3200" b="1" dirty="0">
                          <a:solidFill>
                            <a:srgbClr val="FFFF99"/>
                          </a:solidFill>
                        </a:rPr>
                        <a:t>وخلصتنا</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3909837092"/>
      </p:ext>
    </p:extLst>
  </p:cSld>
  <p:clrMapOvr>
    <a:masterClrMapping/>
  </p:clrMapOvr>
</p:sld>
</file>

<file path=ppt/slides/slide1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73117702"/>
              </p:ext>
            </p:extLst>
          </p:nvPr>
        </p:nvGraphicFramePr>
        <p:xfrm>
          <a:off x="357188" y="67384"/>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23382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baptized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-chi oms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err="1">
                          <a:solidFill>
                            <a:schemeClr val="bg1"/>
                          </a:solidFill>
                        </a:rPr>
                        <a:t>Nai</a:t>
                      </a:r>
                      <a:r>
                        <a:rPr lang="en-US" sz="2800" baseline="0">
                          <a:solidFill>
                            <a:schemeClr val="bg1"/>
                          </a:solidFill>
                        </a:rPr>
                        <a:t> Nan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اكتشى اومس آكسوتى اممون </a:t>
                      </a:r>
                      <a:r>
                        <a:rPr lang="ar-AE" sz="3000" b="1">
                          <a:solidFill>
                            <a:schemeClr val="bg1"/>
                          </a:solidFill>
                        </a:rPr>
                        <a:t>ناى نان</a:t>
                      </a:r>
                      <a:endParaRPr lang="ar-AE"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أيها المسيح مع أبيك الصالح والروح القدس لأنك اعتمدت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2179545988"/>
      </p:ext>
    </p:extLst>
  </p:cSld>
  <p:clrMapOvr>
    <a:masterClrMapping/>
  </p:clrMapOvr>
</p:sld>
</file>

<file path=ppt/slides/slide1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36738586"/>
              </p:ext>
            </p:extLst>
          </p:nvPr>
        </p:nvGraphicFramePr>
        <p:xfrm>
          <a:off x="357188" y="67384"/>
          <a:ext cx="8429684" cy="5737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7378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a:t>
                      </a:r>
                      <a:r>
                        <a:rPr lang="en-US" sz="2800" b="1" i="0" kern="1200">
                          <a:solidFill>
                            <a:srgbClr val="FFFF99"/>
                          </a:solidFill>
                          <a:latin typeface="+mn-lt"/>
                          <a:ea typeface="+mn-ea"/>
                          <a:cs typeface="+mn-cs"/>
                        </a:rPr>
                        <a:t>were crucified and </a:t>
                      </a:r>
                      <a:r>
                        <a:rPr lang="en-US" sz="2800" b="1" i="0" kern="1200" dirty="0">
                          <a:solidFill>
                            <a:srgbClr val="FFFF99"/>
                          </a:solidFill>
                          <a:latin typeface="+mn-lt"/>
                          <a:ea typeface="+mn-ea"/>
                          <a:cs typeface="+mn-cs"/>
                        </a:rPr>
                        <a:t>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a:t>
                      </a:r>
                      <a:r>
                        <a:rPr lang="en-US" sz="2800" baseline="0">
                          <a:solidFill>
                            <a:schemeClr val="bg1"/>
                          </a:solidFill>
                        </a:rPr>
                        <a:t>Je Av ashk aksoty </a:t>
                      </a:r>
                      <a:r>
                        <a:rPr lang="en-US" sz="2800" baseline="0" dirty="0" err="1">
                          <a:solidFill>
                            <a:schemeClr val="bg1"/>
                          </a:solidFill>
                        </a:rPr>
                        <a:t>Emmon</a:t>
                      </a:r>
                      <a:r>
                        <a:rPr lang="en-US" sz="2800" baseline="0" dirty="0">
                          <a:solidFill>
                            <a:schemeClr val="bg1"/>
                          </a:solidFill>
                        </a:rPr>
                        <a:t> </a:t>
                      </a:r>
                      <a:r>
                        <a:rPr lang="en-US" sz="2800" baseline="0" err="1">
                          <a:solidFill>
                            <a:schemeClr val="bg1"/>
                          </a:solidFill>
                        </a:rPr>
                        <a:t>Nai</a:t>
                      </a:r>
                      <a:r>
                        <a:rPr lang="en-US" sz="2800" baseline="0">
                          <a:solidFill>
                            <a:schemeClr val="bg1"/>
                          </a:solidFill>
                        </a:rPr>
                        <a:t> Nan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a:t>
                      </a:r>
                      <a:r>
                        <a:rPr lang="ar-AE" sz="3000" b="1">
                          <a:solidFill>
                            <a:schemeClr val="bg1"/>
                          </a:solidFill>
                        </a:rPr>
                        <a:t>جى اف اشك آكسوتى </a:t>
                      </a:r>
                      <a:r>
                        <a:rPr lang="ar-AE" sz="3000" b="1" dirty="0">
                          <a:solidFill>
                            <a:schemeClr val="bg1"/>
                          </a:solidFill>
                        </a:rPr>
                        <a:t>اممون </a:t>
                      </a:r>
                      <a:r>
                        <a:rPr lang="ar-AE" sz="3000" b="1">
                          <a:solidFill>
                            <a:schemeClr val="bg1"/>
                          </a:solidFill>
                        </a:rPr>
                        <a:t>ناى نان</a:t>
                      </a:r>
                      <a:endParaRPr lang="ar-AE"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أيها المسيح مع أبيك الصالح والروح القدس </a:t>
                      </a:r>
                      <a:r>
                        <a:rPr lang="ar-AE" sz="3200" b="1">
                          <a:solidFill>
                            <a:srgbClr val="FFFF99"/>
                          </a:solidFill>
                        </a:rPr>
                        <a:t>لأنك صُلبت وخلصتنا</a:t>
                      </a:r>
                      <a:endParaRPr lang="ar-AE"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1702093146"/>
      </p:ext>
    </p:extLst>
  </p:cSld>
  <p:clrMapOvr>
    <a:masterClrMapping/>
  </p:clrMapOvr>
</p:sld>
</file>

<file path=ppt/slides/slide1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76672"/>
          <a:ext cx="8429684" cy="6339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422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500" b="1" i="0" u="sng" kern="1200">
                          <a:solidFill>
                            <a:srgbClr val="FFFF99"/>
                          </a:solidFill>
                          <a:latin typeface="+mn-lt"/>
                          <a:ea typeface="+mn-ea"/>
                          <a:cs typeface="+mn-cs"/>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The love of God the Father and the grace of the only-begotten Son, our Lord, God, and Savior Jesus Christ, and the communion and the gift of the Holy Spirit, be with you all.</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500">
                          <a:solidFill>
                            <a:schemeClr val="bg1"/>
                          </a:solidFill>
                        </a:rPr>
                        <a:t>Ei aghapy tw theo ke patros ke eikharis tw</a:t>
                      </a:r>
                      <a:r>
                        <a:rPr lang="en-US" sz="2500" baseline="0">
                          <a:solidFill>
                            <a:schemeClr val="bg1"/>
                          </a:solidFill>
                        </a:rPr>
                        <a:t> monogenis eiyo kerio ze ke theo ke soteeros emon eiso khristo ke ei kenonia ke ei zorea agio epnevmatos e ei meta pandon emon.</a:t>
                      </a:r>
                      <a:endParaRPr lang="en-US" sz="25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إى آغابي توثيئو كي باتروس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كي إيخاريس تومونوجينوس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إيو كيريو ذى كي ثيئوكي سوتيروس إيمون إيسوإخريستوكي إى كينونيا كي إى ذوريئاتو آجيو بنيفماتوس إى إى ميتا بانطون إيمون.</a:t>
                      </a:r>
                      <a:endParaRPr lang="en-US" sz="25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600" b="1">
                          <a:solidFill>
                            <a:srgbClr val="FFFF99"/>
                          </a:solidFill>
                        </a:rPr>
                        <a:t>محبةُ اللهِ الآبِ، ونعمةُ الإبنِ الوحيدِ، ربِّنا وإلهِنا ومُخلِّصِنا يسوع المسيحِ، وشركةُ وموهبةُ الروحِ القدسِ، تكونُ مع جميعِكُم.</a:t>
                      </a:r>
                      <a:endParaRPr lang="en-US" sz="26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St. Gregory Anaphora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63960234"/>
      </p:ext>
    </p:extLst>
  </p:cSld>
  <p:clrMapOvr>
    <a:masterClrMapping/>
  </p:clrMapOvr>
</p:sld>
</file>

<file path=ppt/slides/slide1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283414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8341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with your spirit.</a:t>
                      </a:r>
                      <a:endParaRPr lang="fi-FI" sz="3000" baseline="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b="1" i="0" kern="1200">
                        <a:solidFill>
                          <a:schemeClr val="bg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chemeClr val="bg1"/>
                          </a:solidFill>
                          <a:latin typeface="+mn-lt"/>
                          <a:ea typeface="+mn-ea"/>
                          <a:cs typeface="+mn-cs"/>
                        </a:rPr>
                        <a:t>Ke metato epnevma to so</a:t>
                      </a:r>
                      <a:endParaRPr lang="fi-FI" sz="3000" b="1" i="0" kern="120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مي طاطو إبنيفماتو سو</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ومع روحك أيضًا </a:t>
                      </a:r>
                      <a:endParaRPr lang="en-CA"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2535241524"/>
      </p:ext>
    </p:extLst>
  </p:cSld>
  <p:clrMapOvr>
    <a:masterClrMapping/>
  </p:clrMapOvr>
</p:sld>
</file>

<file path=ppt/slides/slide1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8038963"/>
              </p:ext>
            </p:extLst>
          </p:nvPr>
        </p:nvGraphicFramePr>
        <p:xfrm>
          <a:off x="357188" y="764704"/>
          <a:ext cx="8429684" cy="40969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for our archpriest, Pope Abba </a:t>
                      </a:r>
                      <a:r>
                        <a:rPr lang="en-US" sz="2800" b="1" i="0" kern="1200" dirty="0" err="1">
                          <a:solidFill>
                            <a:srgbClr val="FFFF99"/>
                          </a:solidFill>
                          <a:latin typeface="+mn-lt"/>
                          <a:ea typeface="+mn-ea"/>
                          <a:cs typeface="+mn-cs"/>
                        </a:rPr>
                        <a:t>Tawadros</a:t>
                      </a:r>
                      <a:r>
                        <a:rPr lang="en-US" sz="2800" b="1" i="0" kern="1200" dirty="0">
                          <a:solidFill>
                            <a:srgbClr val="FFFF99"/>
                          </a:solidFill>
                          <a:latin typeface="+mn-lt"/>
                          <a:ea typeface="+mn-ea"/>
                          <a:cs typeface="+mn-cs"/>
                        </a:rPr>
                        <a:t> the Second, pope and patriarch and archbishop of the great of Alexandria,</a:t>
                      </a:r>
                      <a:endParaRPr lang="en-US" sz="28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and for our orthodox bishops.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صلوا من أجل رئيس كهنتنا البابا أنبا تواضروس الثانى بابا وبطريرك ورئيس أساقفة المدينة العظمي الاسكندرية</a:t>
                      </a:r>
                      <a:endParaRPr lang="en-US"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kern="1200" dirty="0">
                          <a:solidFill>
                            <a:srgbClr val="FFFF99"/>
                          </a:solidFill>
                          <a:latin typeface="+mn-lt"/>
                          <a:ea typeface="+mn-ea"/>
                          <a:cs typeface="+mn-cs"/>
                        </a:rPr>
                        <a:t>وسائر أساقفتنا الارثوذكسيين.</a:t>
                      </a:r>
                      <a:endParaRPr lang="en-US" sz="3200" b="1"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80020131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Litany of the Fathers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اوشية الآباء</a:t>
                      </a:r>
                      <a:endParaRPr lang="en-US" sz="3000" b="1" u="none"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1932089556"/>
      </p:ext>
    </p:extLst>
  </p:cSld>
  <p:clrMapOvr>
    <a:masterClrMapping/>
  </p:clrMapOvr>
</p:sld>
</file>

<file path=ppt/slides/slide1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53998645"/>
              </p:ext>
            </p:extLst>
          </p:nvPr>
        </p:nvGraphicFramePr>
        <p:xfrm>
          <a:off x="357188" y="1420304"/>
          <a:ext cx="8429684" cy="40969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for our archpriest, Pope Abba </a:t>
                      </a:r>
                      <a:r>
                        <a:rPr lang="en-US" sz="2800" b="1" i="0" kern="1200" dirty="0" err="1">
                          <a:solidFill>
                            <a:srgbClr val="FFFF99"/>
                          </a:solidFill>
                          <a:latin typeface="+mn-lt"/>
                          <a:ea typeface="+mn-ea"/>
                          <a:cs typeface="+mn-cs"/>
                        </a:rPr>
                        <a:t>Tawadros</a:t>
                      </a:r>
                      <a:r>
                        <a:rPr lang="en-US" sz="2800" b="1" i="0" kern="1200" dirty="0">
                          <a:solidFill>
                            <a:srgbClr val="FFFF99"/>
                          </a:solidFill>
                          <a:latin typeface="+mn-lt"/>
                          <a:ea typeface="+mn-ea"/>
                          <a:cs typeface="+mn-cs"/>
                        </a:rPr>
                        <a:t> the Second, pope and patriarch and archbishop of the great of Alexandria,</a:t>
                      </a:r>
                      <a:endParaRPr lang="en-US" sz="28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And his partner in the apostolic liturgy, our father the bishop, </a:t>
                      </a:r>
                      <a:r>
                        <a:rPr lang="en-US" sz="2800" b="1" i="0" kern="1200">
                          <a:solidFill>
                            <a:srgbClr val="FFFF99"/>
                          </a:solidFill>
                          <a:latin typeface="+mn-lt"/>
                          <a:ea typeface="+mn-ea"/>
                          <a:cs typeface="+mn-cs"/>
                        </a:rPr>
                        <a:t>Abba ..., </a:t>
                      </a:r>
                      <a:r>
                        <a:rPr lang="en-US" sz="2800" b="1" i="0" kern="1200" dirty="0">
                          <a:solidFill>
                            <a:srgbClr val="FFFF99"/>
                          </a:solidFill>
                          <a:latin typeface="+mn-lt"/>
                          <a:ea typeface="+mn-ea"/>
                          <a:cs typeface="+mn-cs"/>
                        </a:rPr>
                        <a:t>and for our orthodox bishops.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صلوا من أجل رئيس كهنتنا البابا أنبا تواضروس الثانى بابا وبطريرك ورئيس أساقفة المدينة العظمي الاسكندرية</a:t>
                      </a:r>
                      <a:endParaRPr lang="en-US"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kern="1200" dirty="0">
                          <a:solidFill>
                            <a:srgbClr val="FFFF99"/>
                          </a:solidFill>
                          <a:latin typeface="+mn-lt"/>
                          <a:ea typeface="+mn-ea"/>
                          <a:cs typeface="+mn-cs"/>
                        </a:rPr>
                        <a:t>وشريكة في الخدمة الرسولية أبينا الأسقف المكرم الأنبا ...، وسائر أساقفتنا الارثوذكسيين.</a:t>
                      </a:r>
                      <a:endParaRPr lang="en-US" sz="3200" b="1"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484136829"/>
              </p:ext>
            </p:extLst>
          </p:nvPr>
        </p:nvGraphicFramePr>
        <p:xfrm>
          <a:off x="323528" y="44624"/>
          <a:ext cx="8429684" cy="1310640"/>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Litany of the Fathers</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u="sng" dirty="0">
                          <a:solidFill>
                            <a:srgbClr val="FFFF00"/>
                          </a:solidFill>
                        </a:rPr>
                        <a:t>(in presence of a bishop)</a:t>
                      </a:r>
                    </a:p>
                    <a:p>
                      <a:pPr marL="0" marR="0" indent="0" algn="ctr" defTabSz="914400" rtl="0" eaLnBrk="1" fontAlgn="auto" latinLnBrk="0" hangingPunct="1">
                        <a:lnSpc>
                          <a:spcPct val="100000"/>
                        </a:lnSpc>
                        <a:spcBef>
                          <a:spcPts val="0"/>
                        </a:spcBef>
                        <a:spcAft>
                          <a:spcPts val="0"/>
                        </a:spcAft>
                        <a:buClrTx/>
                        <a:buSzTx/>
                        <a:buFontTx/>
                        <a:buNone/>
                        <a:tabLst/>
                        <a:defRPr/>
                      </a:pP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اوشية الآباء</a:t>
                      </a:r>
                      <a:endParaRPr lang="en-US" sz="3000" b="1" u="sng" dirty="0">
                        <a:solidFill>
                          <a:srgbClr val="FFFF00"/>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ar-EG" sz="2000" b="1" u="sng" dirty="0">
                          <a:solidFill>
                            <a:srgbClr val="FFFF00"/>
                          </a:solidFill>
                        </a:rPr>
                        <a:t>فى وجود أسقف</a:t>
                      </a:r>
                      <a:endParaRPr lang="ar-AE" sz="2000" b="1" u="sng" dirty="0">
                        <a:solidFill>
                          <a:srgbClr val="FFFF00"/>
                        </a:solidFill>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xmlns="" val="395563413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33520151"/>
      </p:ext>
    </p:extLst>
  </p:cSld>
  <p:clrMapOvr>
    <a:masterClrMapping/>
  </p:clrMapOvr>
</p:sld>
</file>

<file path=ppt/slides/slide1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1397" name="Group 53"/>
          <p:cNvGraphicFramePr>
            <a:graphicFrameLocks noGrp="1"/>
          </p:cNvGraphicFramePr>
          <p:nvPr>
            <p:extLst>
              <p:ext uri="{D42A27DB-BD31-4B8C-83A1-F6EECF244321}">
                <p14:modId xmlns:p14="http://schemas.microsoft.com/office/powerpoint/2010/main" xmlns="" val="2328461641"/>
              </p:ext>
            </p:extLst>
          </p:nvPr>
        </p:nvGraphicFramePr>
        <p:xfrm>
          <a:off x="76200" y="1"/>
          <a:ext cx="9067800" cy="3686815"/>
        </p:xfrm>
        <a:graphic>
          <a:graphicData uri="http://schemas.openxmlformats.org/drawingml/2006/table">
            <a:tbl>
              <a:tblPr/>
              <a:tblGrid>
                <a:gridCol w="5181600">
                  <a:extLst>
                    <a:ext uri="{9D8B030D-6E8A-4147-A177-3AD203B41FA5}">
                      <a16:colId xmlns:a16="http://schemas.microsoft.com/office/drawing/2014/main" xmlns="" val="20000"/>
                    </a:ext>
                  </a:extLst>
                </a:gridCol>
                <a:gridCol w="3886200">
                  <a:extLst>
                    <a:ext uri="{9D8B030D-6E8A-4147-A177-3AD203B41FA5}">
                      <a16:colId xmlns:a16="http://schemas.microsoft.com/office/drawing/2014/main" xmlns="" val="20001"/>
                    </a:ext>
                  </a:extLst>
                </a:gridCol>
              </a:tblGrid>
              <a:tr h="9283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500" b="0" i="0" u="sng" strike="noStrike" cap="none" normalizeH="0" baseline="0">
                          <a:ln>
                            <a:noFill/>
                          </a:ln>
                          <a:solidFill>
                            <a:srgbClr val="FFFF00"/>
                          </a:solidFill>
                          <a:effectLst/>
                          <a:latin typeface="Times New Roman" panose="02020603050405020304" pitchFamily="18" charset="0"/>
                          <a:cs typeface="Times New Roman" panose="02020603050405020304" pitchFamily="18" charset="0"/>
                        </a:rPr>
                        <a:t>In the presence of metropolitan/bishop</a:t>
                      </a: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AE" altLang="en-US" sz="2600" b="1" i="0" u="sng" strike="noStrike" cap="none" normalizeH="0" baseline="0">
                          <a:ln>
                            <a:noFill/>
                          </a:ln>
                          <a:solidFill>
                            <a:srgbClr val="FFFF00"/>
                          </a:solidFill>
                          <a:effectLst/>
                          <a:latin typeface="Times New Roman" panose="02020603050405020304" pitchFamily="18" charset="0"/>
                          <a:cs typeface="Times New Roman" panose="02020603050405020304" pitchFamily="18" charset="0"/>
                        </a:rPr>
                        <a:t>فى وجود مطران أو أسقف</a:t>
                      </a:r>
                      <a:endParaRPr kumimoji="0" lang="en-US" altLang="en-US" sz="2600" b="1" i="0" u="sng" strike="noStrike" cap="none" normalizeH="0" baseline="0">
                        <a:ln>
                          <a:noFill/>
                        </a:ln>
                        <a:solidFill>
                          <a:srgbClr val="FFFF00"/>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9283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Remember, O Lord, our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father the bishop (metropolitan), abba …and </a:t>
                      </a:r>
                      <a:r>
                        <a:rPr kumimoji="0" lang="en-US" altLang="zh-TW" sz="35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the other orthodox bishops in every places</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أبينا الأسقفَ (المطرانَ) المكرمَ أنبا...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سائرَ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ساقفة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الارثوذكسيين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732784146"/>
      </p:ext>
    </p:extLst>
  </p:cSld>
  <p:clrMapOvr>
    <a:masterClrMapping/>
  </p:clrMapOvr>
</p:sld>
</file>

<file path=ppt/slides/slide1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1397" name="Group 53"/>
          <p:cNvGraphicFramePr>
            <a:graphicFrameLocks noGrp="1"/>
          </p:cNvGraphicFramePr>
          <p:nvPr>
            <p:extLst>
              <p:ext uri="{D42A27DB-BD31-4B8C-83A1-F6EECF244321}">
                <p14:modId xmlns:p14="http://schemas.microsoft.com/office/powerpoint/2010/main" xmlns="" val="1217453726"/>
              </p:ext>
            </p:extLst>
          </p:nvPr>
        </p:nvGraphicFramePr>
        <p:xfrm>
          <a:off x="76200" y="1"/>
          <a:ext cx="9067800" cy="7644635"/>
        </p:xfrm>
        <a:graphic>
          <a:graphicData uri="http://schemas.openxmlformats.org/drawingml/2006/table">
            <a:tbl>
              <a:tblPr/>
              <a:tblGrid>
                <a:gridCol w="5287888">
                  <a:extLst>
                    <a:ext uri="{9D8B030D-6E8A-4147-A177-3AD203B41FA5}">
                      <a16:colId xmlns:a16="http://schemas.microsoft.com/office/drawing/2014/main" xmlns="" val="20000"/>
                    </a:ext>
                  </a:extLst>
                </a:gridCol>
                <a:gridCol w="3779912">
                  <a:extLst>
                    <a:ext uri="{9D8B030D-6E8A-4147-A177-3AD203B41FA5}">
                      <a16:colId xmlns:a16="http://schemas.microsoft.com/office/drawing/2014/main" xmlns="" val="20001"/>
                    </a:ext>
                  </a:extLst>
                </a:gridCol>
              </a:tblGrid>
              <a:tr h="40050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1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a:t>
                      </a:r>
                      <a:r>
                        <a:rPr kumimoji="0" lang="en-US" altLang="zh-TW" sz="3100" b="0" i="0" u="none" strike="noStrike" cap="none" normalizeH="0" baseline="0">
                          <a:ln>
                            <a:noFill/>
                          </a:ln>
                          <a:solidFill>
                            <a:srgbClr val="CCFFFF"/>
                          </a:solidFill>
                          <a:effectLst/>
                          <a:latin typeface="Times New Roman" panose="02020603050405020304" pitchFamily="18" charset="0"/>
                          <a:ea typeface="+mn-ea"/>
                          <a:cs typeface="Times New Roman" panose="02020603050405020304" pitchFamily="18" charset="0"/>
                        </a:rPr>
                        <a:t>our our father the bishop (metropolitan), abba …and our  fathers the orthodox bishops in every place of the whole world, and the hegumens, the priests, the deacons, </a:t>
                      </a:r>
                      <a:r>
                        <a:rPr kumimoji="0" lang="en-US" altLang="en-US" sz="31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and every order of the Church</a:t>
                      </a:r>
                      <a:r>
                        <a:rPr kumimoji="0" lang="en-US" altLang="zh-TW" sz="3100" b="0" i="0" u="none" strike="noStrike" cap="none" normalizeH="0" baseline="0">
                          <a:ln>
                            <a:noFill/>
                          </a:ln>
                          <a:solidFill>
                            <a:srgbClr val="CCFFFF"/>
                          </a:solidFill>
                          <a:effectLst/>
                          <a:latin typeface="Times New Roman" panose="02020603050405020304" pitchFamily="18" charset="0"/>
                          <a:ea typeface="+mn-ea"/>
                          <a:cs typeface="Times New Roman" panose="02020603050405020304" pitchFamily="18" charset="0"/>
                        </a:rPr>
                        <a:t>, that Christ our God may keep them from every evil, and forgive us our sins. </a:t>
                      </a:r>
                      <a:endParaRPr kumimoji="0" lang="en-US" altLang="en-US" sz="31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أبينا الأسقفِ (المطرانِ) أنبا...، وعن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آ</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بائ</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ساقفة</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أل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رثوذكسيين</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الذين في </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كلِ م</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واضعِ</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المسكونة</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والقما</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مصَةِ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والقسوسِ والشما</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مِسَةِ</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ط</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غمات</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الكنيسة</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يحف</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ظَهُم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المسيح</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من كلِ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ش</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ويغفر</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282881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1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1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1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St. Cyril Liturgy</a:t>
            </a:r>
          </a:p>
        </p:txBody>
      </p:sp>
    </p:spTree>
    <p:extLst>
      <p:ext uri="{BB962C8B-B14F-4D97-AF65-F5344CB8AC3E}">
        <p14:creationId xmlns:p14="http://schemas.microsoft.com/office/powerpoint/2010/main" xmlns="" val="519144615"/>
      </p:ext>
    </p:extLst>
  </p:cSld>
  <p:clrMapOvr>
    <a:masterClrMapping/>
  </p:clrMapOvr>
</p:sld>
</file>

<file path=ppt/slides/slide1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We magnify you worthily, with Elizabeth your cousin saying, "Blessed are you among women, and blessed is the fruit of your womb."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a:solidFill>
                            <a:schemeClr val="bg1"/>
                          </a:solidFill>
                          <a:latin typeface="+mn-lt"/>
                          <a:ea typeface="+mn-ea"/>
                          <a:cs typeface="+mn-cs"/>
                        </a:rPr>
                        <a:t> Tenit-shesi emmo khen o-emipsha, nem elee-sabet te-sen-genis, je tis-maroot entho khenni-heyomi, efis-maroot enje ep-otah ente-te-neje.</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تين تشيسى امو خين او امبشا: نيم اليصابيت تى سينجينيس: جى اتسماروؤت انثو خين نى هيومى: افسماروؤت انجى اب أوطاه انتى تى نيجى</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نعظمكِ بإستحقاق، مع أليصابات نسيبتِك قائلين، "مباركة أنتِ في النساء، ومباركة هي ثمرة بطنِك."</a:t>
                      </a:r>
                      <a:endParaRPr lang="en-US" sz="28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p:cNvSpPr/>
          <p:nvPr/>
        </p:nvSpPr>
        <p:spPr>
          <a:xfrm>
            <a:off x="1812508" y="44624"/>
            <a:ext cx="5599610" cy="477054"/>
          </a:xfrm>
          <a:prstGeom prst="rect">
            <a:avLst/>
          </a:prstGeom>
        </p:spPr>
        <p:txBody>
          <a:bodyPr wrap="none">
            <a:spAutoFit/>
          </a:bodyPr>
          <a:lstStyle/>
          <a:p>
            <a:r>
              <a:rPr lang="en-US" sz="2500" b="1" u="sng">
                <a:solidFill>
                  <a:srgbClr val="FFFF99"/>
                </a:solidFill>
              </a:rPr>
              <a:t>Gospel response for 3</a:t>
            </a:r>
            <a:r>
              <a:rPr lang="en-US" sz="2500" b="1" u="sng" baseline="30000">
                <a:solidFill>
                  <a:srgbClr val="FFFF99"/>
                </a:solidFill>
              </a:rPr>
              <a:t>rd </a:t>
            </a:r>
            <a:r>
              <a:rPr lang="en-US" sz="2500" b="1" u="sng">
                <a:solidFill>
                  <a:srgbClr val="FFFF99"/>
                </a:solidFill>
              </a:rPr>
              <a:t>/ 4</a:t>
            </a:r>
            <a:r>
              <a:rPr lang="en-US" sz="2500" b="1" u="sng" baseline="30000">
                <a:solidFill>
                  <a:srgbClr val="FFFF99"/>
                </a:solidFill>
              </a:rPr>
              <a:t>th</a:t>
            </a:r>
            <a:r>
              <a:rPr lang="en-US" sz="2500" b="1" u="sng">
                <a:solidFill>
                  <a:srgbClr val="FFFF99"/>
                </a:solidFill>
              </a:rPr>
              <a:t> Sunday</a:t>
            </a:r>
            <a:endParaRPr lang="en-US" sz="2500" b="1" u="sng"/>
          </a:p>
        </p:txBody>
      </p:sp>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(Koiahk)</a:t>
            </a:r>
          </a:p>
        </p:txBody>
      </p:sp>
    </p:spTree>
    <p:extLst>
      <p:ext uri="{BB962C8B-B14F-4D97-AF65-F5344CB8AC3E}">
        <p14:creationId xmlns:p14="http://schemas.microsoft.com/office/powerpoint/2010/main" xmlns="" val="4271296850"/>
      </p:ext>
    </p:extLst>
  </p:cSld>
  <p:clrMapOvr>
    <a:masterClrMapping/>
  </p:clrMapOvr>
</p:sld>
</file>

<file path=ppt/slides/slide1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188640"/>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Alleluia. I shall go in unto the Altar of God, before the face of God, who gives gladness to my youth</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Alleluia ei e ey ekhon sha pima en ersho-oushi ente Efnoty : nahren ebho em Efnoty fi etafty em eponof ente tamet alw:</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اى إيه إي ايخون شا بيما إن ايرشوؤشي انتى افنوتي: ناهرين ابهو ام افنوتي فيئتافتي ام ابونوف انتى تاميت آلو:</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ادخل إلي مذبح الله امام الله الذي يبتهج بشبابي</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56023521"/>
      </p:ext>
    </p:extLst>
  </p:cSld>
  <p:clrMapOvr>
    <a:masterClrMapping/>
  </p:clrMapOvr>
</p:sld>
</file>

<file path=ppt/slides/slide1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I will confess to You O God my God with a harp. Remember O Lord David and all his meekness. Alleluia.</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Ti na oonh nak evol Efnoty Panoty khen o-kithara : Ari efmevi e Epchois en David nem tef metrem ravsh tirs. Alleluia</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 نا أوأونه ناك ايفول افنوتي بانوتي خين أو كيثارا: أري افميفئي ابتشويس إن دافيد نيم تيف ميت ريم رافش تيرس الليلويا.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أعترف لك يا الله إلهي بالقيثارة. أذكر يا رب داود و كل دعته.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Tree>
    <p:extLst>
      <p:ext uri="{BB962C8B-B14F-4D97-AF65-F5344CB8AC3E}">
        <p14:creationId xmlns:p14="http://schemas.microsoft.com/office/powerpoint/2010/main" xmlns="" val="642914214"/>
      </p:ext>
    </p:extLst>
  </p:cSld>
  <p:clrMapOvr>
    <a:masterClrMapping/>
  </p:clrMapOvr>
</p:sld>
</file>

<file path=ppt/slides/slide1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4" cy="501545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01545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His foundation is in the holy mountains. The Lord loves the gates of Zion, </a:t>
                      </a:r>
                      <a:endParaRPr kumimoji="0" lang="en-CA"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err="1">
                          <a:ln>
                            <a:noFill/>
                          </a:ln>
                          <a:solidFill>
                            <a:schemeClr val="bg1"/>
                          </a:solidFill>
                          <a:effectLst/>
                          <a:uLnTx/>
                          <a:uFillTx/>
                          <a:latin typeface="+mn-lt"/>
                          <a:ea typeface="+mn-ea"/>
                          <a:cs typeface="+mn-cs"/>
                        </a:rPr>
                        <a:t>Nefsin-ti</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khenne</a:t>
                      </a:r>
                      <a:r>
                        <a:rPr kumimoji="0" lang="en-CA" sz="3300" b="1" i="0" u="none" strike="noStrike" kern="1200" cap="none" spc="0" normalizeH="0" baseline="0" noProof="0" dirty="0">
                          <a:ln>
                            <a:noFill/>
                          </a:ln>
                          <a:solidFill>
                            <a:schemeClr val="bg1"/>
                          </a:solidFill>
                          <a:effectLst/>
                          <a:uLnTx/>
                          <a:uFillTx/>
                          <a:latin typeface="+mn-lt"/>
                          <a:ea typeface="+mn-ea"/>
                          <a:cs typeface="+mn-cs"/>
                        </a:rPr>
                        <a:t>-to-o </a:t>
                      </a:r>
                      <a:r>
                        <a:rPr kumimoji="0" lang="en-CA" sz="3300" b="1" i="0" u="none" strike="noStrike" kern="1200" cap="none" spc="0" normalizeH="0" baseline="0" noProof="0" dirty="0" err="1">
                          <a:ln>
                            <a:noFill/>
                          </a:ln>
                          <a:solidFill>
                            <a:schemeClr val="bg1"/>
                          </a:solidFill>
                          <a:effectLst/>
                          <a:uLnTx/>
                          <a:uFillTx/>
                          <a:latin typeface="+mn-lt"/>
                          <a:ea typeface="+mn-ea"/>
                          <a:cs typeface="+mn-cs"/>
                        </a:rPr>
                        <a:t>ethowab</a:t>
                      </a:r>
                      <a:r>
                        <a:rPr kumimoji="0" lang="en-CA" sz="3300" b="1" i="0" u="none" strike="noStrike" kern="1200" cap="none" spc="0" normalizeH="0" baseline="0" noProof="0" dirty="0">
                          <a:ln>
                            <a:noFill/>
                          </a:ln>
                          <a:solidFill>
                            <a:schemeClr val="bg1"/>
                          </a:solidFill>
                          <a:effectLst/>
                          <a:uLnTx/>
                          <a:uFillTx/>
                          <a:latin typeface="+mn-lt"/>
                          <a:ea typeface="+mn-ea"/>
                          <a:cs typeface="+mn-cs"/>
                        </a:rPr>
                        <a:t>, a-</a:t>
                      </a:r>
                      <a:r>
                        <a:rPr kumimoji="0" lang="en-CA" sz="3300" b="1" i="0" u="none" strike="noStrike" kern="1200" cap="none" spc="0" normalizeH="0" baseline="0" noProof="0" dirty="0" err="1">
                          <a:ln>
                            <a:noFill/>
                          </a:ln>
                          <a:solidFill>
                            <a:schemeClr val="bg1"/>
                          </a:solidFill>
                          <a:effectLst/>
                          <a:uLnTx/>
                          <a:uFillTx/>
                          <a:latin typeface="+mn-lt"/>
                          <a:ea typeface="+mn-ea"/>
                          <a:cs typeface="+mn-cs"/>
                        </a:rPr>
                        <a:t>epshois</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mey</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eni-pilee</a:t>
                      </a:r>
                      <a:r>
                        <a:rPr kumimoji="0" lang="en-CA" sz="3300" b="1" i="0" u="none" strike="noStrike" kern="1200" cap="none" spc="0" normalizeH="0" baseline="0" noProof="0" dirty="0">
                          <a:ln>
                            <a:noFill/>
                          </a:ln>
                          <a:solidFill>
                            <a:schemeClr val="bg1"/>
                          </a:solidFill>
                          <a:effectLst/>
                          <a:uLnTx/>
                          <a:uFillTx/>
                          <a:latin typeface="+mn-lt"/>
                          <a:ea typeface="+mn-ea"/>
                          <a:cs typeface="+mn-cs"/>
                        </a:rPr>
                        <a:t> ente </a:t>
                      </a:r>
                      <a:r>
                        <a:rPr kumimoji="0" lang="en-CA" sz="3300" b="1" i="0" u="none" strike="noStrike" kern="1200" cap="none" spc="0" normalizeH="0" baseline="0" noProof="0" dirty="0" err="1">
                          <a:ln>
                            <a:noFill/>
                          </a:ln>
                          <a:solidFill>
                            <a:schemeClr val="bg1"/>
                          </a:solidFill>
                          <a:effectLst/>
                          <a:uLnTx/>
                          <a:uFillTx/>
                          <a:latin typeface="+mn-lt"/>
                          <a:ea typeface="+mn-ea"/>
                          <a:cs typeface="+mn-cs"/>
                        </a:rPr>
                        <a:t>Seion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نيف سنتي خين ني توؤو إثؤواب</a:t>
                      </a:r>
                    </a:p>
                    <a:p>
                      <a:pPr algn="r"/>
                      <a:r>
                        <a:rPr lang="ar-AE" sz="3300" b="1" dirty="0">
                          <a:solidFill>
                            <a:schemeClr val="bg1"/>
                          </a:solidFill>
                        </a:rPr>
                        <a:t>آإبشويس </a:t>
                      </a:r>
                      <a:r>
                        <a:rPr lang="ar-AE" sz="3300" b="1">
                          <a:solidFill>
                            <a:schemeClr val="bg1"/>
                          </a:solidFill>
                        </a:rPr>
                        <a:t>مي إني بيلي </a:t>
                      </a:r>
                      <a:r>
                        <a:rPr lang="ar-AE" sz="3300" b="1" dirty="0">
                          <a:solidFill>
                            <a:schemeClr val="bg1"/>
                          </a:solidFill>
                        </a:rPr>
                        <a:t>إنتي سيون</a:t>
                      </a: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أساساته </a:t>
                      </a:r>
                      <a:r>
                        <a:rPr lang="ar-AE" sz="3300" b="1" dirty="0">
                          <a:solidFill>
                            <a:srgbClr val="FFFF99"/>
                          </a:solidFill>
                        </a:rPr>
                        <a:t>في الجبال المقدسة. يحب الرب أبواب صهيون، </a:t>
                      </a:r>
                      <a:endParaRPr lang="en-CA" sz="3300" b="1" dirty="0">
                        <a:solidFill>
                          <a:srgbClr val="FFFF99"/>
                        </a:solidFill>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85113335"/>
      </p:ext>
    </p:extLst>
  </p:cSld>
  <p:clrMapOvr>
    <a:masterClrMapping/>
  </p:clrMapOvr>
</p:sld>
</file>

<file path=ppt/slides/slide1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4" cy="6934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more than all the dwellings of Jacob.</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Glorious things are spoken of you, O city of God. Alleluia.</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err="1">
                          <a:ln>
                            <a:noFill/>
                          </a:ln>
                          <a:solidFill>
                            <a:prstClr val="white"/>
                          </a:solidFill>
                          <a:effectLst/>
                          <a:uLnTx/>
                          <a:uFillTx/>
                          <a:latin typeface="+mn-lt"/>
                          <a:ea typeface="+mn-ea"/>
                          <a:cs typeface="+mn-cs"/>
                        </a:rPr>
                        <a:t>ehote</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nema</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enshopi</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tero</a:t>
                      </a:r>
                      <a:r>
                        <a:rPr kumimoji="0" lang="en-CA" sz="3200" b="1" i="0" u="none" strike="noStrike" kern="1200" cap="none" spc="0" normalizeH="0" baseline="0" noProof="0" dirty="0">
                          <a:ln>
                            <a:noFill/>
                          </a:ln>
                          <a:solidFill>
                            <a:prstClr val="white"/>
                          </a:solidFill>
                          <a:effectLst/>
                          <a:uLnTx/>
                          <a:uFillTx/>
                          <a:latin typeface="+mn-lt"/>
                          <a:ea typeface="+mn-ea"/>
                          <a:cs typeface="+mn-cs"/>
                        </a:rPr>
                        <a:t> ente </a:t>
                      </a:r>
                      <a:r>
                        <a:rPr kumimoji="0" lang="en-CA" sz="3200" b="1" i="0" u="none" strike="noStrike" kern="1200" cap="none" spc="0" normalizeH="0" baseline="0" noProof="0" dirty="0" err="1">
                          <a:ln>
                            <a:noFill/>
                          </a:ln>
                          <a:solidFill>
                            <a:prstClr val="white"/>
                          </a:solidFill>
                          <a:effectLst/>
                          <a:uLnTx/>
                          <a:uFillTx/>
                          <a:latin typeface="+mn-lt"/>
                          <a:ea typeface="+mn-ea"/>
                          <a:cs typeface="+mn-cs"/>
                        </a:rPr>
                        <a:t>Yakop</a:t>
                      </a:r>
                      <a:r>
                        <a:rPr kumimoji="0" lang="en-CA" sz="3200" b="1" i="0" u="none" strike="noStrike" kern="1200" cap="none" spc="0" normalizeH="0" baseline="0" noProof="0" dirty="0">
                          <a:ln>
                            <a:noFill/>
                          </a:ln>
                          <a:solidFill>
                            <a:prstClr val="white"/>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err="1">
                          <a:ln>
                            <a:noFill/>
                          </a:ln>
                          <a:solidFill>
                            <a:prstClr val="white"/>
                          </a:solidFill>
                          <a:effectLst/>
                          <a:uLnTx/>
                          <a:uFillTx/>
                          <a:latin typeface="+mn-lt"/>
                          <a:ea typeface="+mn-ea"/>
                          <a:cs typeface="+mn-cs"/>
                        </a:rPr>
                        <a:t>afsaje</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ethveti</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enhan</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ehve-owee</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ev-taiot</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ti-vaki</a:t>
                      </a:r>
                      <a:r>
                        <a:rPr kumimoji="0" lang="en-CA" sz="3200" b="1" i="0" u="none" strike="noStrike" kern="1200" cap="none" spc="0" normalizeH="0" baseline="0" noProof="0" dirty="0">
                          <a:ln>
                            <a:noFill/>
                          </a:ln>
                          <a:solidFill>
                            <a:prstClr val="white"/>
                          </a:solidFill>
                          <a:effectLst/>
                          <a:uLnTx/>
                          <a:uFillTx/>
                          <a:latin typeface="+mn-lt"/>
                          <a:ea typeface="+mn-ea"/>
                          <a:cs typeface="+mn-cs"/>
                        </a:rPr>
                        <a:t> ente </a:t>
                      </a:r>
                      <a:r>
                        <a:rPr kumimoji="0" lang="en-CA" sz="3200" b="1" i="0" u="none" strike="noStrike" kern="1200" cap="none" spc="0" normalizeH="0" baseline="0" noProof="0" dirty="0" err="1">
                          <a:ln>
                            <a:noFill/>
                          </a:ln>
                          <a:solidFill>
                            <a:prstClr val="white"/>
                          </a:solidFill>
                          <a:effectLst/>
                          <a:uLnTx/>
                          <a:uFillTx/>
                          <a:latin typeface="+mn-lt"/>
                          <a:ea typeface="+mn-ea"/>
                          <a:cs typeface="+mn-cs"/>
                        </a:rPr>
                        <a:t>Efnouti</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Alleloia</a:t>
                      </a:r>
                      <a:r>
                        <a:rPr kumimoji="0" lang="en-CA" sz="3200" b="1" i="0" u="none" strike="noStrike" kern="1200" cap="none" spc="0" normalizeH="0" baseline="0" noProof="0" dirty="0">
                          <a:ln>
                            <a:noFill/>
                          </a:ln>
                          <a:solidFill>
                            <a:prstClr val="white"/>
                          </a:solidFill>
                          <a:effectLst/>
                          <a:uLnTx/>
                          <a:uFillTx/>
                          <a:latin typeface="+mn-lt"/>
                          <a:ea typeface="+mn-ea"/>
                          <a:cs typeface="+mn-cs"/>
                        </a:rPr>
                        <a:t>.</a:t>
                      </a: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SA" sz="3300" b="1" kern="1200">
                          <a:solidFill>
                            <a:schemeClr val="bg1"/>
                          </a:solidFill>
                          <a:latin typeface="+mn-lt"/>
                          <a:ea typeface="+mn-ea"/>
                          <a:cs typeface="+mn-cs"/>
                        </a:rPr>
                        <a:t>إيهوتي </a:t>
                      </a:r>
                      <a:r>
                        <a:rPr lang="ar-SA" sz="3300" b="1" kern="1200" dirty="0">
                          <a:solidFill>
                            <a:schemeClr val="bg1"/>
                          </a:solidFill>
                          <a:latin typeface="+mn-lt"/>
                          <a:ea typeface="+mn-ea"/>
                          <a:cs typeface="+mn-cs"/>
                        </a:rPr>
                        <a:t/>
                      </a:r>
                      <a:br>
                        <a:rPr lang="ar-SA" sz="3300" b="1" kern="1200" dirty="0">
                          <a:solidFill>
                            <a:schemeClr val="bg1"/>
                          </a:solidFill>
                          <a:latin typeface="+mn-lt"/>
                          <a:ea typeface="+mn-ea"/>
                          <a:cs typeface="+mn-cs"/>
                        </a:rPr>
                      </a:br>
                      <a:r>
                        <a:rPr lang="ar-SA" sz="3300" b="1" kern="1200" dirty="0">
                          <a:solidFill>
                            <a:schemeClr val="bg1"/>
                          </a:solidFill>
                          <a:latin typeface="+mn-lt"/>
                          <a:ea typeface="+mn-ea"/>
                          <a:cs typeface="+mn-cs"/>
                        </a:rPr>
                        <a:t>نيما إنشوبي تيروإنتي ياكوب </a:t>
                      </a:r>
                      <a:br>
                        <a:rPr lang="ar-SA" sz="3300" b="1" kern="1200" dirty="0">
                          <a:solidFill>
                            <a:schemeClr val="bg1"/>
                          </a:solidFill>
                          <a:latin typeface="+mn-lt"/>
                          <a:ea typeface="+mn-ea"/>
                          <a:cs typeface="+mn-cs"/>
                        </a:rPr>
                      </a:br>
                      <a:r>
                        <a:rPr lang="ar-SA" sz="3300" b="1" kern="1200" dirty="0">
                          <a:solidFill>
                            <a:schemeClr val="bg1"/>
                          </a:solidFill>
                          <a:latin typeface="+mn-lt"/>
                          <a:ea typeface="+mn-ea"/>
                          <a:cs typeface="+mn-cs"/>
                        </a:rPr>
                        <a:t>آفساجي إثفيتي إنهان </a:t>
                      </a:r>
                      <a:br>
                        <a:rPr lang="ar-SA" sz="3300" b="1" kern="1200" dirty="0">
                          <a:solidFill>
                            <a:schemeClr val="bg1"/>
                          </a:solidFill>
                          <a:latin typeface="+mn-lt"/>
                          <a:ea typeface="+mn-ea"/>
                          <a:cs typeface="+mn-cs"/>
                        </a:rPr>
                      </a:br>
                      <a:r>
                        <a:rPr lang="ar-SA" sz="3300" b="1" kern="1200" dirty="0">
                          <a:solidFill>
                            <a:schemeClr val="bg1"/>
                          </a:solidFill>
                          <a:latin typeface="+mn-lt"/>
                          <a:ea typeface="+mn-ea"/>
                          <a:cs typeface="+mn-cs"/>
                        </a:rPr>
                        <a:t>إهفيؤوي إفطايوت تيفاكي </a:t>
                      </a:r>
                      <a:br>
                        <a:rPr lang="ar-SA" sz="3300" b="1" kern="1200" dirty="0">
                          <a:solidFill>
                            <a:schemeClr val="bg1"/>
                          </a:solidFill>
                          <a:latin typeface="+mn-lt"/>
                          <a:ea typeface="+mn-ea"/>
                          <a:cs typeface="+mn-cs"/>
                        </a:rPr>
                      </a:br>
                      <a:r>
                        <a:rPr lang="ar-SA" sz="3300" b="1" kern="1200" dirty="0">
                          <a:solidFill>
                            <a:schemeClr val="bg1"/>
                          </a:solidFill>
                          <a:latin typeface="+mn-lt"/>
                          <a:ea typeface="+mn-ea"/>
                          <a:cs typeface="+mn-cs"/>
                        </a:rPr>
                        <a:t>إنتي إفنوتي</a:t>
                      </a:r>
                      <a:endParaRPr lang="en-CA" sz="3300" b="1" kern="1200" dirty="0">
                        <a:solidFill>
                          <a:schemeClr val="bg1"/>
                        </a:solidFill>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SA" sz="3600" b="1" dirty="0">
                          <a:effectLst/>
                        </a:rPr>
                        <a:t>الليلويا</a:t>
                      </a:r>
                      <a:r>
                        <a:rPr lang="ar-SA" sz="3300" b="1" kern="1200" dirty="0">
                          <a:solidFill>
                            <a:schemeClr val="bg1"/>
                          </a:solidFill>
                          <a:latin typeface="+mn-lt"/>
                          <a:ea typeface="+mn-ea"/>
                          <a:cs typeface="+mn-cs"/>
                        </a:rPr>
                        <a:t> </a:t>
                      </a:r>
                      <a:endParaRPr lang="en-CA" sz="3300" b="1" kern="1200" dirty="0">
                        <a:solidFill>
                          <a:schemeClr val="bg1"/>
                        </a:solidFill>
                        <a:latin typeface="+mn-lt"/>
                        <a:ea typeface="+mn-ea"/>
                        <a:cs typeface="+mn-cs"/>
                      </a:endParaRPr>
                    </a:p>
                    <a:p>
                      <a:pPr algn="r"/>
                      <a:endParaRPr lang="en-CA" sz="3300" b="1" dirty="0">
                        <a:solidFill>
                          <a:schemeClr val="accent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AE" sz="3300" b="1" i="0" u="none" strike="noStrike" kern="1200" cap="none" spc="0" normalizeH="0" baseline="0" noProof="0" dirty="0">
                          <a:ln>
                            <a:noFill/>
                          </a:ln>
                          <a:solidFill>
                            <a:srgbClr val="FFFF99"/>
                          </a:solidFill>
                          <a:effectLst/>
                          <a:uLnTx/>
                          <a:uFillTx/>
                          <a:latin typeface="+mn-lt"/>
                          <a:ea typeface="+mn-ea"/>
                          <a:cs typeface="+mn-cs"/>
                        </a:rPr>
                        <a:t>أفضل من جميع مساكن يعقوب. </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أعمال مجيدة قد قيلت عنك يا مدينة الله. هلليلويا.</a:t>
                      </a:r>
                      <a:endParaRPr lang="en-CA" sz="3300" b="1" dirty="0">
                        <a:solidFill>
                          <a:srgbClr val="FFFF99"/>
                        </a:solidFill>
                      </a:endParaRPr>
                    </a:p>
                    <a:p>
                      <a:pPr algn="r"/>
                      <a:endParaRPr lang="en-CA" sz="33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47803622"/>
      </p:ext>
    </p:extLst>
  </p:cSld>
  <p:clrMapOvr>
    <a:masterClrMapping/>
  </p:clrMapOvr>
</p:sld>
</file>

<file path=ppt/slides/slide1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5" cy="6964680"/>
        </p:xfrm>
        <a:graphic>
          <a:graphicData uri="http://schemas.openxmlformats.org/drawingml/2006/table">
            <a:tbl>
              <a:tblPr firstRow="1" bandRow="1">
                <a:tableStyleId>{5C22544A-7EE6-4342-B048-85BDC9FD1C3A}</a:tableStyleId>
              </a:tblPr>
              <a:tblGrid>
                <a:gridCol w="2107406">
                  <a:extLst>
                    <a:ext uri="{9D8B030D-6E8A-4147-A177-3AD203B41FA5}">
                      <a16:colId xmlns:a16="http://schemas.microsoft.com/office/drawing/2014/main" xmlns="" val="20000"/>
                    </a:ext>
                  </a:extLst>
                </a:gridCol>
                <a:gridCol w="2107406">
                  <a:extLst>
                    <a:ext uri="{9D8B030D-6E8A-4147-A177-3AD203B41FA5}">
                      <a16:colId xmlns:a16="http://schemas.microsoft.com/office/drawing/2014/main" xmlns="" val="20001"/>
                    </a:ext>
                  </a:extLst>
                </a:gridCol>
                <a:gridCol w="2304256">
                  <a:extLst>
                    <a:ext uri="{9D8B030D-6E8A-4147-A177-3AD203B41FA5}">
                      <a16:colId xmlns:a16="http://schemas.microsoft.com/office/drawing/2014/main" xmlns="" val="20002"/>
                    </a:ext>
                  </a:extLst>
                </a:gridCol>
                <a:gridCol w="1910617">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And of Zion it will be said, "This one and that one were born in her, and the Most High Himself shall establish her." Alleluia.</a:t>
                      </a:r>
                      <a:endParaRPr kumimoji="0" lang="en-CA" sz="3000" b="1" i="0" u="none" strike="noStrike" kern="1200" cap="none" spc="0" normalizeH="0" baseline="0" noProof="0" dirty="0">
                        <a:ln>
                          <a:noFill/>
                        </a:ln>
                        <a:solidFill>
                          <a:srgbClr val="FFFF99"/>
                        </a:solidFill>
                        <a:effectLst/>
                        <a:uLnTx/>
                        <a:uFillTx/>
                        <a:latin typeface="+mn-lt"/>
                        <a:ea typeface="+mn-ea"/>
                        <a:cs typeface="+mn-cs"/>
                      </a:endParaRPr>
                    </a:p>
                    <a:p>
                      <a:endParaRPr lang="en-CA" sz="31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prstClr val="white"/>
                          </a:solidFill>
                          <a:effectLst/>
                          <a:uLnTx/>
                          <a:uFillTx/>
                          <a:latin typeface="+mn-lt"/>
                          <a:ea typeface="+mn-ea"/>
                          <a:cs typeface="+mn-cs"/>
                        </a:rPr>
                        <a:t>Seion</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ti-mav</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nagos</a:t>
                      </a:r>
                      <a:r>
                        <a:rPr kumimoji="0" lang="en-CA" sz="3100" b="1" i="0" u="none" strike="noStrike" kern="1200" cap="none" spc="0" normalizeH="0" baseline="0" noProof="0" dirty="0">
                          <a:ln>
                            <a:noFill/>
                          </a:ln>
                          <a:solidFill>
                            <a:prstClr val="white"/>
                          </a:solidFill>
                          <a:effectLst/>
                          <a:uLnTx/>
                          <a:uFillTx/>
                          <a:latin typeface="+mn-lt"/>
                          <a:ea typeface="+mn-ea"/>
                          <a:cs typeface="+mn-cs"/>
                        </a:rPr>
                        <a:t>, je o-</a:t>
                      </a:r>
                      <a:r>
                        <a:rPr kumimoji="0" lang="en-CA" sz="3100" b="1" i="0" u="none" strike="noStrike" kern="1200" cap="none" spc="0" normalizeH="0" baseline="0" noProof="0" dirty="0" err="1">
                          <a:ln>
                            <a:noFill/>
                          </a:ln>
                          <a:solidFill>
                            <a:prstClr val="white"/>
                          </a:solidFill>
                          <a:effectLst/>
                          <a:uLnTx/>
                          <a:uFillTx/>
                          <a:latin typeface="+mn-lt"/>
                          <a:ea typeface="+mn-ea"/>
                          <a:cs typeface="+mn-cs"/>
                        </a:rPr>
                        <a:t>romi</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nem</a:t>
                      </a:r>
                      <a:r>
                        <a:rPr kumimoji="0" lang="en-CA" sz="3100" b="1" i="0" u="none" strike="noStrike" kern="1200" cap="none" spc="0" normalizeH="0" baseline="0" noProof="0" dirty="0">
                          <a:ln>
                            <a:noFill/>
                          </a:ln>
                          <a:solidFill>
                            <a:prstClr val="white"/>
                          </a:solidFill>
                          <a:effectLst/>
                          <a:uLnTx/>
                          <a:uFillTx/>
                          <a:latin typeface="+mn-lt"/>
                          <a:ea typeface="+mn-ea"/>
                          <a:cs typeface="+mn-cs"/>
                        </a:rPr>
                        <a:t> o-</a:t>
                      </a:r>
                      <a:r>
                        <a:rPr kumimoji="0" lang="en-CA" sz="3100" b="1" i="0" u="none" strike="noStrike" kern="1200" cap="none" spc="0" normalizeH="0" baseline="0" noProof="0" dirty="0" err="1">
                          <a:ln>
                            <a:noFill/>
                          </a:ln>
                          <a:solidFill>
                            <a:prstClr val="white"/>
                          </a:solidFill>
                          <a:effectLst/>
                          <a:uLnTx/>
                          <a:uFillTx/>
                          <a:latin typeface="+mn-lt"/>
                          <a:ea typeface="+mn-ea"/>
                          <a:cs typeface="+mn-cs"/>
                        </a:rPr>
                        <a:t>romi</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af-shobi</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enkhets</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owoh</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enthof</a:t>
                      </a:r>
                      <a:r>
                        <a:rPr kumimoji="0" lang="en-CA" sz="3100" b="1" i="0" u="none" strike="noStrike" kern="1200" cap="none" spc="0" normalizeH="0" baseline="0" noProof="0" dirty="0">
                          <a:ln>
                            <a:noFill/>
                          </a:ln>
                          <a:solidFill>
                            <a:prstClr val="white"/>
                          </a:solidFill>
                          <a:effectLst/>
                          <a:uLnTx/>
                          <a:uFillTx/>
                          <a:latin typeface="+mn-lt"/>
                          <a:ea typeface="+mn-ea"/>
                          <a:cs typeface="+mn-cs"/>
                        </a:rPr>
                        <a:t> p-</a:t>
                      </a:r>
                      <a:r>
                        <a:rPr kumimoji="0" lang="en-CA" sz="3100" b="1" i="0" u="none" strike="noStrike" kern="1200" cap="none" spc="0" normalizeH="0" baseline="0" noProof="0" dirty="0" err="1">
                          <a:ln>
                            <a:noFill/>
                          </a:ln>
                          <a:solidFill>
                            <a:prstClr val="white"/>
                          </a:solidFill>
                          <a:effectLst/>
                          <a:uLnTx/>
                          <a:uFillTx/>
                          <a:latin typeface="+mn-lt"/>
                          <a:ea typeface="+mn-ea"/>
                          <a:cs typeface="+mn-cs"/>
                        </a:rPr>
                        <a:t>etit</a:t>
                      </a:r>
                      <a:r>
                        <a:rPr kumimoji="0" lang="en-CA" sz="3100" b="1" i="0" u="none" strike="noStrike" kern="1200" cap="none" spc="0" normalizeH="0" baseline="0" noProof="0" dirty="0">
                          <a:ln>
                            <a:noFill/>
                          </a:ln>
                          <a:solidFill>
                            <a:prstClr val="white"/>
                          </a:solidFill>
                          <a:effectLst/>
                          <a:uLnTx/>
                          <a:uFillTx/>
                          <a:latin typeface="+mn-lt"/>
                          <a:ea typeface="+mn-ea"/>
                          <a:cs typeface="+mn-cs"/>
                        </a:rPr>
                        <a:t>-</a:t>
                      </a:r>
                      <a:r>
                        <a:rPr kumimoji="0" lang="en-CA" sz="3100" b="1" i="0" u="none" strike="noStrike" kern="1200" cap="none" spc="0" normalizeH="0" baseline="0" noProof="0" dirty="0" err="1">
                          <a:ln>
                            <a:noFill/>
                          </a:ln>
                          <a:solidFill>
                            <a:prstClr val="white"/>
                          </a:solidFill>
                          <a:effectLst/>
                          <a:uLnTx/>
                          <a:uFillTx/>
                          <a:latin typeface="+mn-lt"/>
                          <a:ea typeface="+mn-ea"/>
                          <a:cs typeface="+mn-cs"/>
                        </a:rPr>
                        <a:t>shosee</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afhe-senti</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emmos</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sha</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eneh</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alleloia</a:t>
                      </a:r>
                      <a:r>
                        <a:rPr kumimoji="0" lang="en-CA" sz="3100" b="1" i="0" u="none" strike="noStrike" kern="1200" cap="none" spc="0" normalizeH="0" baseline="0" noProof="0" dirty="0">
                          <a:ln>
                            <a:noFill/>
                          </a:ln>
                          <a:solidFill>
                            <a:prstClr val="white"/>
                          </a:solidFill>
                          <a:effectLst/>
                          <a:uLnTx/>
                          <a:uFillTx/>
                          <a:latin typeface="+mn-lt"/>
                          <a:ea typeface="+mn-ea"/>
                          <a:cs typeface="+mn-cs"/>
                        </a:rPr>
                        <a:t>.</a:t>
                      </a:r>
                    </a:p>
                    <a:p>
                      <a:endParaRPr lang="en-CA" sz="4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SA" sz="3200" b="1" dirty="0">
                          <a:effectLst/>
                        </a:rPr>
                        <a:t>سيون تي ماف ناجوس جي </a:t>
                      </a:r>
                      <a:br>
                        <a:rPr lang="ar-SA" sz="3200" b="1" dirty="0">
                          <a:effectLst/>
                        </a:rPr>
                      </a:br>
                      <a:r>
                        <a:rPr lang="ar-SA" sz="3200" b="1" dirty="0">
                          <a:effectLst/>
                        </a:rPr>
                        <a:t>أورومي نيم اورومي </a:t>
                      </a:r>
                      <a:br>
                        <a:rPr lang="ar-SA" sz="3200" b="1" dirty="0">
                          <a:effectLst/>
                        </a:rPr>
                      </a:br>
                      <a:r>
                        <a:rPr lang="ar-SA" sz="3200" b="1" dirty="0">
                          <a:effectLst/>
                        </a:rPr>
                        <a:t>آفشوبي إنخيتس </a:t>
                      </a:r>
                      <a:endParaRPr lang="ar-SA" sz="3200" dirty="0">
                        <a:effectLst/>
                      </a:endParaRPr>
                    </a:p>
                    <a:p>
                      <a:pPr algn="r" rtl="1"/>
                      <a:r>
                        <a:rPr lang="ar-SA" sz="3200" b="1" dirty="0">
                          <a:effectLst/>
                        </a:rPr>
                        <a:t>أووه أنثوف بي إتشوسي آف </a:t>
                      </a:r>
                      <a:br>
                        <a:rPr lang="ar-SA" sz="3200" b="1" dirty="0">
                          <a:effectLst/>
                        </a:rPr>
                      </a:br>
                      <a:r>
                        <a:rPr lang="ar-SA" sz="3200" b="1" dirty="0">
                          <a:effectLst/>
                        </a:rPr>
                        <a:t>هينستي إمموس شا إينيه </a:t>
                      </a:r>
                      <a:br>
                        <a:rPr lang="ar-SA" sz="3200" b="1" dirty="0">
                          <a:effectLst/>
                        </a:rPr>
                      </a:br>
                      <a:r>
                        <a:rPr lang="ar-SA" sz="3200" b="1" dirty="0">
                          <a:effectLst/>
                        </a:rPr>
                        <a:t>الليلويا </a:t>
                      </a:r>
                      <a:endParaRPr lang="ar-SA" sz="3200" dirty="0">
                        <a:effectLst/>
                      </a:endParaRPr>
                    </a:p>
                    <a:p>
                      <a:pPr algn="r"/>
                      <a:endParaRPr lang="en-CA" sz="3100" b="1" dirty="0">
                        <a:solidFill>
                          <a:schemeClr val="accent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صهيون الأم تقول إن إنسانا وإنسانا ولد فيها، وهو العلي الذي أسسها إلى الأبد. هلليلويا.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94387493"/>
      </p:ext>
    </p:extLst>
  </p:cSld>
  <p:clrMapOvr>
    <a:masterClrMapping/>
  </p:clrMapOvr>
</p:sld>
</file>

<file path=ppt/slides/slide1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5" cy="3840480"/>
        </p:xfrm>
        <a:graphic>
          <a:graphicData uri="http://schemas.openxmlformats.org/drawingml/2006/table">
            <a:tbl>
              <a:tblPr firstRow="1" bandRow="1">
                <a:tableStyleId>{5C22544A-7EE6-4342-B048-85BDC9FD1C3A}</a:tableStyleId>
              </a:tblPr>
              <a:tblGrid>
                <a:gridCol w="2107406">
                  <a:extLst>
                    <a:ext uri="{9D8B030D-6E8A-4147-A177-3AD203B41FA5}">
                      <a16:colId xmlns:a16="http://schemas.microsoft.com/office/drawing/2014/main" xmlns="" val="20000"/>
                    </a:ext>
                  </a:extLst>
                </a:gridCol>
                <a:gridCol w="2107406">
                  <a:extLst>
                    <a:ext uri="{9D8B030D-6E8A-4147-A177-3AD203B41FA5}">
                      <a16:colId xmlns:a16="http://schemas.microsoft.com/office/drawing/2014/main" xmlns="" val="20001"/>
                    </a:ext>
                  </a:extLst>
                </a:gridCol>
                <a:gridCol w="2304256">
                  <a:extLst>
                    <a:ext uri="{9D8B030D-6E8A-4147-A177-3AD203B41FA5}">
                      <a16:colId xmlns:a16="http://schemas.microsoft.com/office/drawing/2014/main" xmlns="" val="20002"/>
                    </a:ext>
                  </a:extLst>
                </a:gridCol>
                <a:gridCol w="1910617">
                  <a:extLst>
                    <a:ext uri="{9D8B030D-6E8A-4147-A177-3AD203B41FA5}">
                      <a16:colId xmlns:a16="http://schemas.microsoft.com/office/drawing/2014/main" xmlns="" val="20003"/>
                    </a:ext>
                  </a:extLst>
                </a:gridCol>
              </a:tblGrid>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us bow our knees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chemeClr val="bg1"/>
                          </a:solidFill>
                          <a:effectLst/>
                          <a:uLnTx/>
                          <a:uFillTx/>
                          <a:latin typeface="+mn-lt"/>
                          <a:ea typeface="+mn-ea"/>
                          <a:cs typeface="+mn-cs"/>
                        </a:rPr>
                        <a:t>Klinomen taghonata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b="1">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SA" sz="3000" b="1">
                          <a:effectLst/>
                        </a:rPr>
                        <a:t>إكلينومين طاغوناتا</a:t>
                      </a:r>
                      <a:endParaRPr lang="en-CA" sz="3000" b="1" dirty="0">
                        <a:solidFill>
                          <a:schemeClr val="accent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نحني ركبنا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a:solidFill>
                            <a:srgbClr val="FFFF99"/>
                          </a:solidFill>
                        </a:rPr>
                        <a:t>Have mercy upon us O God the Father the Pantocrator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000" b="1">
                          <a:solidFill>
                            <a:schemeClr val="bg1"/>
                          </a:solidFill>
                        </a:rPr>
                        <a:t>Nai nan</a:t>
                      </a:r>
                      <a:r>
                        <a:rPr lang="en-CA" sz="3000" b="1" baseline="0">
                          <a:solidFill>
                            <a:schemeClr val="bg1"/>
                          </a:solidFill>
                        </a:rPr>
                        <a:t> </a:t>
                      </a:r>
                      <a:r>
                        <a:rPr lang="en-CA" sz="3000" b="1">
                          <a:solidFill>
                            <a:schemeClr val="bg1"/>
                          </a:solidFill>
                        </a:rPr>
                        <a:t>Efnoty Efiot Pi-pandokrator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000" b="1" kern="1200">
                          <a:solidFill>
                            <a:schemeClr val="lt1"/>
                          </a:solidFill>
                          <a:effectLst/>
                          <a:latin typeface="+mn-lt"/>
                          <a:ea typeface="+mn-ea"/>
                          <a:cs typeface="+mn-cs"/>
                        </a:rPr>
                        <a:t>ناي نان إفنوتي إفيوت بي بانطوكراطور</a:t>
                      </a:r>
                      <a:endParaRPr lang="en-CA" sz="30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ارحمنا يا الله الآب ضابط الكل</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476501237"/>
      </p:ext>
    </p:extLst>
  </p:cSld>
  <p:clrMapOvr>
    <a:masterClrMapping/>
  </p:clrMapOvr>
</p:sld>
</file>

<file path=ppt/slides/slide1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5" cy="4297680"/>
        </p:xfrm>
        <a:graphic>
          <a:graphicData uri="http://schemas.openxmlformats.org/drawingml/2006/table">
            <a:tbl>
              <a:tblPr firstRow="1" bandRow="1">
                <a:tableStyleId>{5C22544A-7EE6-4342-B048-85BDC9FD1C3A}</a:tableStyleId>
              </a:tblPr>
              <a:tblGrid>
                <a:gridCol w="2107406">
                  <a:extLst>
                    <a:ext uri="{9D8B030D-6E8A-4147-A177-3AD203B41FA5}">
                      <a16:colId xmlns:a16="http://schemas.microsoft.com/office/drawing/2014/main" xmlns="" val="20000"/>
                    </a:ext>
                  </a:extLst>
                </a:gridCol>
                <a:gridCol w="2107406">
                  <a:extLst>
                    <a:ext uri="{9D8B030D-6E8A-4147-A177-3AD203B41FA5}">
                      <a16:colId xmlns:a16="http://schemas.microsoft.com/office/drawing/2014/main" xmlns="" val="20001"/>
                    </a:ext>
                  </a:extLst>
                </a:gridCol>
                <a:gridCol w="2304256">
                  <a:extLst>
                    <a:ext uri="{9D8B030D-6E8A-4147-A177-3AD203B41FA5}">
                      <a16:colId xmlns:a16="http://schemas.microsoft.com/office/drawing/2014/main" xmlns="" val="20002"/>
                    </a:ext>
                  </a:extLst>
                </a:gridCol>
                <a:gridCol w="1910617">
                  <a:extLst>
                    <a:ext uri="{9D8B030D-6E8A-4147-A177-3AD203B41FA5}">
                      <a16:colId xmlns:a16="http://schemas.microsoft.com/office/drawing/2014/main" xmlns="" val="20003"/>
                    </a:ext>
                  </a:extLst>
                </a:gridCol>
              </a:tblGrid>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us stand. Let us bow our knees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chemeClr val="bg1"/>
                          </a:solidFill>
                          <a:effectLst/>
                          <a:uLnTx/>
                          <a:uFillTx/>
                          <a:latin typeface="+mn-lt"/>
                          <a:ea typeface="+mn-ea"/>
                          <a:cs typeface="+mn-cs"/>
                        </a:rPr>
                        <a:t>Anastomen klinomen taghonata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b="1">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b="1">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000" b="1" kern="1200">
                          <a:solidFill>
                            <a:schemeClr val="lt1"/>
                          </a:solidFill>
                          <a:effectLst/>
                          <a:latin typeface="+mn-lt"/>
                          <a:ea typeface="+mn-ea"/>
                          <a:cs typeface="+mn-cs"/>
                        </a:rPr>
                        <a:t>آنستومين اكلينومين تاغوناتا</a:t>
                      </a:r>
                      <a:endParaRPr lang="en-CA" sz="30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نقف ونحني ركبنا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a:solidFill>
                            <a:srgbClr val="FFFF99"/>
                          </a:solidFill>
                        </a:rPr>
                        <a:t>Have mercy Upon us O God our Savior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3000" b="1">
                          <a:solidFill>
                            <a:schemeClr val="bg1"/>
                          </a:solidFill>
                        </a:rPr>
                        <a:t>Nai nan Efnoty Pen soteer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000" b="1" kern="1200">
                          <a:solidFill>
                            <a:schemeClr val="lt1"/>
                          </a:solidFill>
                          <a:effectLst/>
                          <a:latin typeface="+mn-lt"/>
                          <a:ea typeface="+mn-ea"/>
                          <a:cs typeface="+mn-cs"/>
                        </a:rPr>
                        <a:t> ناى نان افنوتي بين سوتير</a:t>
                      </a:r>
                      <a:endParaRPr lang="en-CA" sz="30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ارحمنا يا الله مخلصنا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66522195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3953648624"/>
      </p:ext>
    </p:extLst>
  </p:cSld>
  <p:clrMapOvr>
    <a:masterClrMapping/>
  </p:clrMapOvr>
</p:sld>
</file>

<file path=ppt/slides/slide1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94062563"/>
              </p:ext>
            </p:extLst>
          </p:nvPr>
        </p:nvGraphicFramePr>
        <p:xfrm>
          <a:off x="357188" y="285750"/>
          <a:ext cx="8429685" cy="5233050"/>
        </p:xfrm>
        <a:graphic>
          <a:graphicData uri="http://schemas.openxmlformats.org/drawingml/2006/table">
            <a:tbl>
              <a:tblPr firstRow="1" bandRow="1">
                <a:tableStyleId>{5C22544A-7EE6-4342-B048-85BDC9FD1C3A}</a:tableStyleId>
              </a:tblPr>
              <a:tblGrid>
                <a:gridCol w="2107406">
                  <a:extLst>
                    <a:ext uri="{9D8B030D-6E8A-4147-A177-3AD203B41FA5}">
                      <a16:colId xmlns:a16="http://schemas.microsoft.com/office/drawing/2014/main" xmlns="" val="20000"/>
                    </a:ext>
                  </a:extLst>
                </a:gridCol>
                <a:gridCol w="2107406">
                  <a:extLst>
                    <a:ext uri="{9D8B030D-6E8A-4147-A177-3AD203B41FA5}">
                      <a16:colId xmlns:a16="http://schemas.microsoft.com/office/drawing/2014/main" xmlns="" val="20001"/>
                    </a:ext>
                  </a:extLst>
                </a:gridCol>
                <a:gridCol w="2304256">
                  <a:extLst>
                    <a:ext uri="{9D8B030D-6E8A-4147-A177-3AD203B41FA5}">
                      <a16:colId xmlns:a16="http://schemas.microsoft.com/office/drawing/2014/main" xmlns="" val="20002"/>
                    </a:ext>
                  </a:extLst>
                </a:gridCol>
                <a:gridCol w="1910617">
                  <a:extLst>
                    <a:ext uri="{9D8B030D-6E8A-4147-A177-3AD203B41FA5}">
                      <a16:colId xmlns:a16="http://schemas.microsoft.com/office/drawing/2014/main" xmlns="" val="20003"/>
                    </a:ext>
                  </a:extLst>
                </a:gridCol>
              </a:tblGrid>
              <a:tr h="20631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And let us stand. Let us bow our knees</a:t>
                      </a:r>
                      <a:endParaRPr lang="en-CA" sz="2800" b="1">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chemeClr val="bg1"/>
                          </a:solidFill>
                          <a:effectLst/>
                          <a:uLnTx/>
                          <a:uFillTx/>
                          <a:latin typeface="+mn-lt"/>
                          <a:ea typeface="+mn-ea"/>
                          <a:cs typeface="+mn-cs"/>
                        </a:rPr>
                        <a:t>Ke anastomen klinomen taghonata</a:t>
                      </a:r>
                      <a:endParaRPr lang="en-CA" sz="2800" b="1">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2800" b="1" kern="1200">
                          <a:solidFill>
                            <a:schemeClr val="lt1"/>
                          </a:solidFill>
                          <a:effectLst/>
                          <a:latin typeface="+mn-lt"/>
                          <a:ea typeface="+mn-ea"/>
                          <a:cs typeface="+mn-cs"/>
                        </a:rPr>
                        <a:t>كي أنستومين أكلينومين طاغوناطا</a:t>
                      </a:r>
                      <a:endParaRPr lang="en-CA" sz="28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a:solidFill>
                            <a:srgbClr val="FFFF99"/>
                          </a:solidFill>
                        </a:rPr>
                        <a:t>ثم نقف ونحنى ركبنا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500" b="1" kern="1200">
                          <a:solidFill>
                            <a:srgbClr val="FFFF99"/>
                          </a:solidFill>
                          <a:latin typeface="+mn-lt"/>
                          <a:ea typeface="+mn-ea"/>
                          <a:cs typeface="+mn-cs"/>
                        </a:rPr>
                        <a:t>Have mercy upon us O God and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2800" b="1" kern="1200">
                          <a:solidFill>
                            <a:schemeClr val="bg1"/>
                          </a:solidFill>
                          <a:latin typeface="+mn-lt"/>
                          <a:ea typeface="+mn-ea"/>
                          <a:cs typeface="+mn-cs"/>
                        </a:rPr>
                        <a:t>Nai nan Efnoty oowh nai nan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2800" b="1" kern="1200">
                          <a:solidFill>
                            <a:schemeClr val="lt1"/>
                          </a:solidFill>
                          <a:effectLst/>
                          <a:latin typeface="+mn-lt"/>
                          <a:ea typeface="+mn-ea"/>
                          <a:cs typeface="+mn-cs"/>
                        </a:rPr>
                        <a:t>ناي نان أفنوتي أووه ناى نان</a:t>
                      </a:r>
                      <a:endParaRPr lang="en-CA" sz="28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kern="1200">
                          <a:solidFill>
                            <a:srgbClr val="FFFF99"/>
                          </a:solidFill>
                          <a:latin typeface="+mn-lt"/>
                          <a:ea typeface="+mn-ea"/>
                          <a:cs typeface="+mn-cs"/>
                        </a:rPr>
                        <a:t>ارحمنا يا الله ثم آرحمنا</a:t>
                      </a:r>
                      <a:endParaRPr lang="en-CA" sz="28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1" kern="1200">
                          <a:solidFill>
                            <a:srgbClr val="FFFF99"/>
                          </a:solidFill>
                          <a:latin typeface="+mn-lt"/>
                          <a:ea typeface="+mn-ea"/>
                          <a:cs typeface="+mn-cs"/>
                        </a:rPr>
                        <a:t>Lord have mercy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800" b="1"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2800" b="1" kern="1200">
                          <a:solidFill>
                            <a:schemeClr val="bg1"/>
                          </a:solidFill>
                          <a:latin typeface="+mn-lt"/>
                          <a:ea typeface="+mn-ea"/>
                          <a:cs typeface="+mn-cs"/>
                        </a:rPr>
                        <a:t>Kerye eleyson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2800" b="1" kern="1200">
                          <a:solidFill>
                            <a:schemeClr val="lt1"/>
                          </a:solidFill>
                          <a:effectLst/>
                          <a:latin typeface="+mn-lt"/>
                          <a:ea typeface="+mn-ea"/>
                          <a:cs typeface="+mn-cs"/>
                        </a:rPr>
                        <a:t>كيريى اليسون</a:t>
                      </a:r>
                    </a:p>
                    <a:p>
                      <a:pPr algn="r" rtl="1"/>
                      <a:endParaRPr lang="en-CA" sz="28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kern="1200">
                          <a:solidFill>
                            <a:srgbClr val="FFFF99"/>
                          </a:solidFill>
                          <a:latin typeface="+mn-lt"/>
                          <a:ea typeface="+mn-ea"/>
                          <a:cs typeface="+mn-cs"/>
                        </a:rPr>
                        <a:t>يارب ارحم</a:t>
                      </a:r>
                    </a:p>
                    <a:p>
                      <a:pPr algn="r"/>
                      <a:endParaRPr lang="en-CA" sz="28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
        <p:nvSpPr>
          <p:cNvPr id="6" name="Rounded Rectangle 5">
            <a:hlinkClick r:id="rId3" action="ppaction://hlinksldjump"/>
          </p:cNvPr>
          <p:cNvSpPr/>
          <p:nvPr/>
        </p:nvSpPr>
        <p:spPr>
          <a:xfrm>
            <a:off x="251550" y="5616480"/>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In the presence of Pope/Bishop</a:t>
            </a:r>
          </a:p>
        </p:txBody>
      </p:sp>
    </p:spTree>
    <p:extLst>
      <p:ext uri="{BB962C8B-B14F-4D97-AF65-F5344CB8AC3E}">
        <p14:creationId xmlns:p14="http://schemas.microsoft.com/office/powerpoint/2010/main" xmlns="" val="92998913"/>
      </p:ext>
    </p:extLst>
  </p:cSld>
  <p:clrMapOvr>
    <a:masterClrMapping/>
  </p:clrMapOvr>
</p:sld>
</file>

<file path=ppt/slides/slide1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You are the golden censer, carrying the blessed and live coal.</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Entho te ti-shori ennob en-katharos, etfai kha pi-jeps enek-rom et-esmaro-ot.</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kern="1200">
                          <a:solidFill>
                            <a:schemeClr val="bg1"/>
                          </a:solidFill>
                          <a:latin typeface="+mn-lt"/>
                          <a:ea typeface="+mn-ea"/>
                          <a:cs typeface="+mn-cs"/>
                        </a:rPr>
                        <a:t>انثو تى تى شورى ان نوب انكاثاروس. اتفاى خا بى جيبس إن اكروم اتسمارؤوت</a:t>
                      </a:r>
                      <a:endParaRPr lang="en-CA" sz="30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أنت هي المجمرة الذهب النقي الحاملة جمر النار المبارك.</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Tree>
    <p:extLst>
      <p:ext uri="{BB962C8B-B14F-4D97-AF65-F5344CB8AC3E}">
        <p14:creationId xmlns:p14="http://schemas.microsoft.com/office/powerpoint/2010/main" xmlns="" val="1045914752"/>
      </p:ext>
    </p:extLst>
  </p:cSld>
  <p:clrMapOvr>
    <a:masterClrMapping/>
  </p:clrMapOvr>
</p:sld>
</file>

<file path=ppt/slides/slide1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78336"/>
          <a:ext cx="8429684" cy="5302919"/>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029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Wherein God takes away, the sins of the people, through the burnt offerings, and the aroma of incense.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a:solidFill>
                            <a:schemeClr val="bg1"/>
                          </a:solidFill>
                        </a:rPr>
                        <a:t>Share Efnouti oli emmav, enni-novi ente pi-laos, evol heten pi-etshlil, nem pi-estoi ente pi-estoi-nofi. </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شاري افنوتى أولى امماڤ اننى نوڤى انتي بى لاؤس. ايڤول هيتين بى اتشليل نيم بى استوى انتي بى استوى نوڤى.</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يرفع الله هناك، خطايا الشعب، من قبل المحرقات، ورائحة البخور.</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الإبركسيس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Tree>
    <p:extLst>
      <p:ext uri="{BB962C8B-B14F-4D97-AF65-F5344CB8AC3E}">
        <p14:creationId xmlns:p14="http://schemas.microsoft.com/office/powerpoint/2010/main" xmlns="" val="732696076"/>
      </p:ext>
    </p:extLst>
  </p:cSld>
  <p:clrMapOvr>
    <a:masterClrMapping/>
  </p:clrMapOvr>
</p:sld>
</file>

<file path=ppt/slides/slide1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6" name="Table 5"/>
          <p:cNvGraphicFramePr>
            <a:graphicFrameLocks noGrp="1"/>
          </p:cNvGraphicFramePr>
          <p:nvPr/>
        </p:nvGraphicFramePr>
        <p:xfrm>
          <a:off x="357188" y="62068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The peace of God, that is above every thought, descends in your hearts, through Christ Jesus our Lord.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Ti-herini ente Efnouti, fee-etit-shosi enos niven, es-e-areh e neten heet, khen Pikhrestos Esos pen-shois.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تى هيرينى انتي افنوتى، ثى إتيت شوسى اينوس نيڤين، اس اي ارى اي نيتين هيت، خين بيخرستوس إيسوس بنشويس.</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سلام الله الذي، يفوق كل عقل، يحل في قلوبكم، بالمسيح يسوع ربنا.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40728024"/>
      </p:ext>
    </p:extLst>
  </p:cSld>
  <p:clrMapOvr>
    <a:masterClrMapping/>
  </p:clrMapOvr>
</p:sld>
</file>

<file path=ppt/slides/slide1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357188" y="11663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 have sinned I have sinned, my Lord Jesus forgive me, for there is no servant without sin, nor a master without forgiveness."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Ai-ernovi ai-ernovi, pa-shois Esos ko ni evol, je emmon vok en-at-ernovi, o-ze-emmon echois en-atko evol.</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اى إر نوڤى اى إر نوڤى، باشويس إيسوس كونى إيڤول، چي إممون ڤوك ان أت ايرنوڤى، اوذي اممون إتشويس ان ات كو ايڤول.</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أخطأت أخطأت، يا ربي يسوع إغفر لي، لأنه ليس عبد بلا خطية، ولا سيد بلا غفران.</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Tree>
    <p:extLst>
      <p:ext uri="{BB962C8B-B14F-4D97-AF65-F5344CB8AC3E}">
        <p14:creationId xmlns:p14="http://schemas.microsoft.com/office/powerpoint/2010/main" xmlns="" val="2531376024"/>
      </p:ext>
    </p:extLst>
  </p:cSld>
  <p:clrMapOvr>
    <a:masterClrMapping/>
  </p:clrMapOvr>
</p:sld>
</file>

<file path=ppt/slides/slide1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1" name="Rectangle 5">
            <a:hlinkClick r:id="" action="ppaction://noaction"/>
          </p:cNvPr>
          <p:cNvSpPr>
            <a:spLocks noChangeArrowheads="1"/>
          </p:cNvSpPr>
          <p:nvPr/>
        </p:nvSpPr>
        <p:spPr bwMode="auto">
          <a:xfrm>
            <a:off x="1881825" y="381000"/>
            <a:ext cx="5061900" cy="182880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txBody>
          <a:bodyPr tIns="45713" bIns="45713"/>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r>
              <a:rPr lang="en-US" altLang="en-US" sz="4000" b="1">
                <a:solidFill>
                  <a:srgbClr val="FFFF99"/>
                </a:solidFill>
              </a:rPr>
              <a:t>Liturgy Of St. Cyril </a:t>
            </a:r>
          </a:p>
          <a:p>
            <a:pPr algn="ctr" eaLnBrk="1" hangingPunct="1"/>
            <a:r>
              <a:rPr lang="ar-EG" altLang="en-US" sz="4000" b="1">
                <a:solidFill>
                  <a:srgbClr val="FFFF99"/>
                </a:solidFill>
              </a:rPr>
              <a:t>قداس القديس كيرلس</a:t>
            </a:r>
            <a:endParaRPr lang="en-US" altLang="en-US" sz="4000" b="1">
              <a:solidFill>
                <a:srgbClr val="FFFF99"/>
              </a:solidFill>
            </a:endParaRPr>
          </a:p>
        </p:txBody>
      </p:sp>
      <p:pic>
        <p:nvPicPr>
          <p:cNvPr id="4102" name="Picture 6" descr="70%"/>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6858000" y="381000"/>
            <a:ext cx="1914525" cy="1800225"/>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4103" name="Picture 7" descr="70%"/>
          <p:cNvPicPr>
            <a:picLocks noChangeAspect="1" noChangeArrowheads="1"/>
          </p:cNvPicPr>
          <p:nvPr/>
        </p:nvPicPr>
        <p:blipFill>
          <a:blip r:embed="rId4">
            <a:extLst>
              <a:ext uri="{28A0092B-C50C-407E-A947-70E740481C1C}">
                <a14:useLocalDpi xmlns:a14="http://schemas.microsoft.com/office/drawing/2010/main" xmlns="" val="0"/>
              </a:ext>
            </a:extLst>
          </a:blip>
          <a:srcRect/>
          <a:stretch>
            <a:fillRect/>
          </a:stretch>
        </p:blipFill>
        <p:spPr bwMode="auto">
          <a:xfrm>
            <a:off x="228600" y="2819400"/>
            <a:ext cx="3081338" cy="365760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4104" name="Picture 8" descr="70%"/>
          <p:cNvPicPr>
            <a:picLocks noChangeAspect="1" noChangeArrowheads="1"/>
          </p:cNvPicPr>
          <p:nvPr/>
        </p:nvPicPr>
        <p:blipFill>
          <a:blip r:embed="rId5">
            <a:extLst>
              <a:ext uri="{28A0092B-C50C-407E-A947-70E740481C1C}">
                <a14:useLocalDpi xmlns:a14="http://schemas.microsoft.com/office/drawing/2010/main" xmlns="" val="0"/>
              </a:ext>
            </a:extLst>
          </a:blip>
          <a:srcRect/>
          <a:stretch>
            <a:fillRect/>
          </a:stretch>
        </p:blipFill>
        <p:spPr bwMode="auto">
          <a:xfrm>
            <a:off x="3429000" y="3200400"/>
            <a:ext cx="3514725" cy="3038475"/>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8" name="Picture 7"/>
          <p:cNvPicPr>
            <a:picLocks noChangeAspect="1"/>
          </p:cNvPicPr>
          <p:nvPr/>
        </p:nvPicPr>
        <p:blipFill>
          <a:blip r:embed="rId6"/>
          <a:stretch>
            <a:fillRect/>
          </a:stretch>
        </p:blipFill>
        <p:spPr>
          <a:xfrm>
            <a:off x="0" y="0"/>
            <a:ext cx="9091830" cy="6858000"/>
          </a:xfrm>
          <a:prstGeom prst="rect">
            <a:avLst/>
          </a:prstGeom>
        </p:spPr>
      </p:pic>
    </p:spTree>
    <p:extLst>
      <p:ext uri="{BB962C8B-B14F-4D97-AF65-F5344CB8AC3E}">
        <p14:creationId xmlns:p14="http://schemas.microsoft.com/office/powerpoint/2010/main" xmlns="" val="1605885778"/>
      </p:ext>
    </p:extLst>
  </p:cSld>
  <p:clrMapOvr>
    <a:masterClrMapping/>
  </p:clrMapOvr>
</p:sld>
</file>

<file path=ppt/slides/slide1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7338" name="Group 266"/>
          <p:cNvGraphicFramePr>
            <a:graphicFrameLocks noGrp="1"/>
          </p:cNvGraphicFramePr>
          <p:nvPr>
            <p:extLst>
              <p:ext uri="{D42A27DB-BD31-4B8C-83A1-F6EECF244321}">
                <p14:modId xmlns:p14="http://schemas.microsoft.com/office/powerpoint/2010/main" xmlns="" val="1732288084"/>
              </p:ext>
            </p:extLst>
          </p:nvPr>
        </p:nvGraphicFramePr>
        <p:xfrm>
          <a:off x="118946" y="44624"/>
          <a:ext cx="8991600" cy="4724400"/>
        </p:xfrm>
        <a:graphic>
          <a:graphicData uri="http://schemas.openxmlformats.org/drawingml/2006/table">
            <a:tbl>
              <a:tblPr/>
              <a:tblGrid>
                <a:gridCol w="3581400">
                  <a:extLst>
                    <a:ext uri="{9D8B030D-6E8A-4147-A177-3AD203B41FA5}">
                      <a16:colId xmlns:a16="http://schemas.microsoft.com/office/drawing/2014/main" xmlns="" val="20000"/>
                    </a:ext>
                  </a:extLst>
                </a:gridCol>
                <a:gridCol w="2438400">
                  <a:extLst>
                    <a:ext uri="{9D8B030D-6E8A-4147-A177-3AD203B41FA5}">
                      <a16:colId xmlns:a16="http://schemas.microsoft.com/office/drawing/2014/main" xmlns="" val="20001"/>
                    </a:ext>
                  </a:extLst>
                </a:gridCol>
                <a:gridCol w="762000">
                  <a:extLst>
                    <a:ext uri="{9D8B030D-6E8A-4147-A177-3AD203B41FA5}">
                      <a16:colId xmlns:a16="http://schemas.microsoft.com/office/drawing/2014/main" xmlns="" val="20002"/>
                    </a:ext>
                  </a:extLst>
                </a:gridCol>
                <a:gridCol w="182563">
                  <a:extLst>
                    <a:ext uri="{9D8B030D-6E8A-4147-A177-3AD203B41FA5}">
                      <a16:colId xmlns:a16="http://schemas.microsoft.com/office/drawing/2014/main" xmlns="" val="20003"/>
                    </a:ext>
                  </a:extLst>
                </a:gridCol>
                <a:gridCol w="182562">
                  <a:extLst>
                    <a:ext uri="{9D8B030D-6E8A-4147-A177-3AD203B41FA5}">
                      <a16:colId xmlns:a16="http://schemas.microsoft.com/office/drawing/2014/main" xmlns="" val="20004"/>
                    </a:ext>
                  </a:extLst>
                </a:gridCol>
                <a:gridCol w="182563">
                  <a:extLst>
                    <a:ext uri="{9D8B030D-6E8A-4147-A177-3AD203B41FA5}">
                      <a16:colId xmlns:a16="http://schemas.microsoft.com/office/drawing/2014/main" xmlns="" val="20005"/>
                    </a:ext>
                  </a:extLst>
                </a:gridCol>
                <a:gridCol w="1662112">
                  <a:extLst>
                    <a:ext uri="{9D8B030D-6E8A-4147-A177-3AD203B41FA5}">
                      <a16:colId xmlns:a16="http://schemas.microsoft.com/office/drawing/2014/main" xmlns="" val="20006"/>
                    </a:ext>
                  </a:extLst>
                </a:gridCol>
              </a:tblGrid>
              <a:tr h="685800">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1" i="0" u="sng" strike="noStrike" cap="none" normalizeH="0" baseline="0">
                          <a:ln>
                            <a:noFill/>
                          </a:ln>
                          <a:solidFill>
                            <a:schemeClr val="bg1"/>
                          </a:solidFill>
                          <a:effectLst/>
                          <a:latin typeface="+mj-lt"/>
                          <a:cs typeface="Times New Roman" panose="02020603050405020304" pitchFamily="18" charset="0"/>
                        </a:rPr>
                        <a:t>Prayer of Reconciliation </a:t>
                      </a:r>
                    </a:p>
                  </a:txBody>
                  <a:tcPr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5">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r>
                        <a:rPr kumimoji="0" lang="ar-SA" altLang="en-US" sz="3500" b="1" i="0" u="sng"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صلاة الصلح</a:t>
                      </a:r>
                      <a:r>
                        <a:rPr kumimoji="0" lang="en-US" altLang="en-US" sz="3500" b="0" i="0" u="sng"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p>
                    <a:p>
                      <a:pPr marL="0" marR="0" lvl="0" indent="0" algn="justLow" defTabSz="914400" rtl="1" eaLnBrk="1" fontAlgn="base" latinLnBrk="0" hangingPunct="1">
                        <a:lnSpc>
                          <a:spcPct val="100000"/>
                        </a:lnSpc>
                        <a:spcBef>
                          <a:spcPct val="0"/>
                        </a:spcBef>
                        <a:spcAft>
                          <a:spcPct val="0"/>
                        </a:spcAft>
                        <a:buClrTx/>
                        <a:buSzTx/>
                        <a:buFontTx/>
                        <a:buNone/>
                        <a:tabLst/>
                      </a:pPr>
                      <a:endParaRPr kumimoji="0" lang="en-US" altLang="en-US" sz="3500" b="0" i="0" u="sng"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5318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Let us pray.</a:t>
                      </a:r>
                    </a:p>
                  </a:txBody>
                  <a:tcPr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sq-AL" altLang="en-US" sz="3500" b="0" i="0" u="none" strike="noStrike" cap="none" normalizeH="0" baseline="0">
                          <a:ln>
                            <a:noFill/>
                          </a:ln>
                          <a:solidFill>
                            <a:srgbClr val="FFFF99"/>
                          </a:solidFill>
                          <a:effectLst/>
                          <a:latin typeface="Athanasius" pitchFamily="2" charset="0"/>
                          <a:cs typeface="Times New Roman" panose="02020603050405020304" pitchFamily="18" charset="0"/>
                        </a:rPr>
                        <a:t>}lhl</a:t>
                      </a: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1"/>
                  </a:ext>
                </a:extLst>
              </a:tr>
              <a:tr h="5318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Stand up for prayer.</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5">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sq-AL" altLang="en-US" sz="3500" b="0" i="0" u="none" strike="noStrike" cap="none" normalizeH="0" baseline="0">
                          <a:ln>
                            <a:noFill/>
                          </a:ln>
                          <a:solidFill>
                            <a:srgbClr val="CCFFFF"/>
                          </a:solidFill>
                          <a:effectLst/>
                          <a:latin typeface="Athanasius" pitchFamily="2" charset="0"/>
                          <a:cs typeface="Times New Roman" panose="02020603050405020304" pitchFamily="18" charset="0"/>
                        </a:rPr>
                        <a:t>Epi`proceuxh `ctaqhte.</a:t>
                      </a:r>
                      <a:endPar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للصلاة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قفوا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5318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Peace be with all.</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sq-AL" altLang="en-US" sz="3500" b="0" i="0" u="none" strike="noStrike" cap="none" normalizeH="0" baseline="0">
                          <a:ln>
                            <a:noFill/>
                          </a:ln>
                          <a:solidFill>
                            <a:srgbClr val="FFFF99"/>
                          </a:solidFill>
                          <a:effectLst/>
                          <a:latin typeface="Athanasius" pitchFamily="2" charset="0"/>
                          <a:cs typeface="Times New Roman" panose="02020603050405020304" pitchFamily="18" charset="0"/>
                        </a:rPr>
                        <a:t>Irhnh paci.</a:t>
                      </a:r>
                      <a:endPar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السلام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3"/>
                  </a:ext>
                </a:extLst>
              </a:tr>
              <a:tr h="5318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And with your spirit.</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sq-AL" altLang="en-US" sz="3500" b="0" i="0" u="none" strike="noStrike" cap="none" normalizeH="0" baseline="0">
                          <a:ln>
                            <a:noFill/>
                          </a:ln>
                          <a:solidFill>
                            <a:schemeClr val="bg1"/>
                          </a:solidFill>
                          <a:effectLst/>
                          <a:latin typeface="Athanasius" pitchFamily="2" charset="0"/>
                          <a:cs typeface="Times New Roman" panose="02020603050405020304" pitchFamily="18" charset="0"/>
                        </a:rPr>
                        <a:t>Ke tw `pneumati cou.</a:t>
                      </a:r>
                      <a:endPar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hMerge="1">
                  <a:txBody>
                    <a:bodyPr/>
                    <a:lstStyle/>
                    <a:p>
                      <a:endParaRPr lang="en-US"/>
                    </a:p>
                  </a:txBody>
                  <a:tcPr/>
                </a:tc>
                <a:tc gridSpan="4">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ولروح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أيضاً</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chemeClr val="tx1"/>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4"/>
                  </a:ext>
                </a:extLst>
              </a:tr>
            </a:tbl>
          </a:graphicData>
        </a:graphic>
      </p:graphicFrame>
      <p:sp>
        <p:nvSpPr>
          <p:cNvPr id="9" name="Text Box 267">
            <a:hlinkClick r:id="rId2" action="ppaction://hlinksldjump"/>
          </p:cNvPr>
          <p:cNvSpPr txBox="1">
            <a:spLocks noChangeArrowheads="1"/>
          </p:cNvSpPr>
          <p:nvPr/>
        </p:nvSpPr>
        <p:spPr bwMode="auto">
          <a:xfrm>
            <a:off x="1475656" y="6347668"/>
            <a:ext cx="3114424" cy="393700"/>
          </a:xfrm>
          <a:prstGeom prst="rect">
            <a:avLst/>
          </a:prstGeom>
          <a:gradFill rotWithShape="0">
            <a:gsLst>
              <a:gs pos="0">
                <a:srgbClr val="C00000"/>
              </a:gs>
              <a:gs pos="100000">
                <a:srgbClr val="000000"/>
              </a:gs>
            </a:gsLst>
            <a:path path="shape">
              <a:fillToRect l="50000" t="50000" r="50000" b="50000"/>
            </a:path>
          </a:gradFill>
          <a:ln>
            <a:noFill/>
          </a:ln>
          <a:effec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zh-TW" sz="2000">
                <a:solidFill>
                  <a:srgbClr val="FFFF99"/>
                </a:solidFill>
                <a:ea typeface="PMingLiU" panose="02020500000000000000" pitchFamily="18" charset="-120"/>
              </a:rPr>
              <a:t>Exalted above all </a:t>
            </a:r>
            <a:r>
              <a:rPr lang="ar-SA" altLang="zh-TW" sz="2000" b="1">
                <a:solidFill>
                  <a:srgbClr val="FFFF99"/>
                </a:solidFill>
                <a:ea typeface="PMingLiU" panose="02020500000000000000" pitchFamily="18" charset="-120"/>
              </a:rPr>
              <a:t>عال فوق كل</a:t>
            </a:r>
            <a:r>
              <a:rPr lang="en-US" altLang="zh-TW" sz="2000">
                <a:solidFill>
                  <a:srgbClr val="FFFF99"/>
                </a:solidFill>
                <a:ea typeface="PMingLiU" panose="02020500000000000000" pitchFamily="18" charset="-120"/>
              </a:rPr>
              <a:t> </a:t>
            </a:r>
            <a:endParaRPr lang="en-US" altLang="en-US" sz="2000">
              <a:solidFill>
                <a:srgbClr val="FFFF99"/>
              </a:solidFill>
            </a:endParaRPr>
          </a:p>
        </p:txBody>
      </p:sp>
      <p:sp>
        <p:nvSpPr>
          <p:cNvPr id="10" name="Text Box 268">
            <a:hlinkClick r:id="rId3" action="ppaction://hlinksldjump"/>
          </p:cNvPr>
          <p:cNvSpPr txBox="1">
            <a:spLocks noChangeArrowheads="1"/>
          </p:cNvSpPr>
          <p:nvPr/>
        </p:nvSpPr>
        <p:spPr bwMode="auto">
          <a:xfrm>
            <a:off x="1475656" y="5658086"/>
            <a:ext cx="3062287" cy="393700"/>
          </a:xfrm>
          <a:prstGeom prst="rect">
            <a:avLst/>
          </a:prstGeom>
          <a:gradFill rotWithShape="0">
            <a:gsLst>
              <a:gs pos="0">
                <a:srgbClr val="C00000"/>
              </a:gs>
              <a:gs pos="100000">
                <a:srgbClr val="000000"/>
              </a:gs>
            </a:gsLst>
            <a:path path="shape">
              <a:fillToRect l="50000" t="50000" r="50000" b="50000"/>
            </a:path>
          </a:gradFill>
          <a:ln>
            <a:noFill/>
          </a:ln>
          <a:effec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rgbClr val="FFFF99"/>
                </a:solidFill>
              </a:rPr>
              <a:t>O God of love </a:t>
            </a:r>
            <a:r>
              <a:rPr lang="ar-SA" altLang="en-US" sz="2000" b="1">
                <a:solidFill>
                  <a:srgbClr val="FFFF99"/>
                </a:solidFill>
              </a:rPr>
              <a:t>يا</a:t>
            </a:r>
            <a:r>
              <a:rPr lang="ar-EG" altLang="en-US" sz="2000" b="1">
                <a:solidFill>
                  <a:srgbClr val="FFFF99"/>
                </a:solidFill>
              </a:rPr>
              <a:t> </a:t>
            </a:r>
            <a:r>
              <a:rPr lang="ar-SA" altLang="en-US" sz="2000" b="1">
                <a:solidFill>
                  <a:srgbClr val="FFFF99"/>
                </a:solidFill>
              </a:rPr>
              <a:t>إله المحبة</a:t>
            </a:r>
            <a:r>
              <a:rPr lang="ar-SA" altLang="en-US" sz="2000">
                <a:solidFill>
                  <a:srgbClr val="FFFF99"/>
                </a:solidFill>
              </a:rPr>
              <a:t> </a:t>
            </a:r>
            <a:endParaRPr lang="en-US" altLang="en-US" sz="2000">
              <a:solidFill>
                <a:srgbClr val="FFFF99"/>
              </a:solidFill>
            </a:endParaRPr>
          </a:p>
        </p:txBody>
      </p:sp>
      <p:sp>
        <p:nvSpPr>
          <p:cNvPr id="11" name="Text Box 269">
            <a:hlinkClick r:id="rId4" action="ppaction://hlinksldjump"/>
          </p:cNvPr>
          <p:cNvSpPr txBox="1">
            <a:spLocks noChangeArrowheads="1"/>
          </p:cNvSpPr>
          <p:nvPr/>
        </p:nvSpPr>
        <p:spPr bwMode="auto">
          <a:xfrm>
            <a:off x="4825958" y="6347668"/>
            <a:ext cx="3126698" cy="393700"/>
          </a:xfrm>
          <a:prstGeom prst="rect">
            <a:avLst/>
          </a:prstGeom>
          <a:gradFill rotWithShape="0">
            <a:gsLst>
              <a:gs pos="0">
                <a:srgbClr val="C00000"/>
              </a:gs>
              <a:gs pos="100000">
                <a:srgbClr val="000000"/>
              </a:gs>
            </a:gsLst>
            <a:path path="shape">
              <a:fillToRect l="50000" t="50000" r="50000" b="50000"/>
            </a:path>
          </a:gradFill>
          <a:ln>
            <a:noFill/>
          </a:ln>
          <a:effec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zh-TW" sz="2000">
                <a:solidFill>
                  <a:srgbClr val="FFFF99"/>
                </a:solidFill>
                <a:ea typeface="PMingLiU" panose="02020500000000000000" pitchFamily="18" charset="-120"/>
              </a:rPr>
              <a:t>O Christ </a:t>
            </a:r>
            <a:r>
              <a:rPr lang="ar-SA" altLang="zh-TW" sz="2000" b="1">
                <a:solidFill>
                  <a:srgbClr val="FFFF99"/>
                </a:solidFill>
                <a:ea typeface="PMingLiU" panose="02020500000000000000" pitchFamily="18" charset="-120"/>
              </a:rPr>
              <a:t>أيها المسيح</a:t>
            </a:r>
            <a:r>
              <a:rPr lang="ar-SA" altLang="zh-TW" sz="2000">
                <a:solidFill>
                  <a:srgbClr val="FFFF99"/>
                </a:solidFill>
                <a:ea typeface="PMingLiU" panose="02020500000000000000" pitchFamily="18" charset="-120"/>
              </a:rPr>
              <a:t> </a:t>
            </a:r>
            <a:endParaRPr lang="en-US" altLang="en-US" sz="2000">
              <a:solidFill>
                <a:srgbClr val="FFFF99"/>
              </a:solidFill>
              <a:ea typeface="PMingLiU" panose="02020500000000000000" pitchFamily="18" charset="-120"/>
            </a:endParaRPr>
          </a:p>
        </p:txBody>
      </p:sp>
      <p:sp>
        <p:nvSpPr>
          <p:cNvPr id="15" name="Text Box 268">
            <a:hlinkClick r:id="rId5" action="ppaction://hlinksldjump"/>
          </p:cNvPr>
          <p:cNvSpPr txBox="1">
            <a:spLocks noChangeArrowheads="1"/>
          </p:cNvSpPr>
          <p:nvPr/>
        </p:nvSpPr>
        <p:spPr bwMode="auto">
          <a:xfrm>
            <a:off x="4828456" y="5658086"/>
            <a:ext cx="3124200" cy="393700"/>
          </a:xfrm>
          <a:prstGeom prst="rect">
            <a:avLst/>
          </a:prstGeom>
          <a:gradFill rotWithShape="0">
            <a:gsLst>
              <a:gs pos="0">
                <a:srgbClr val="C00000"/>
              </a:gs>
              <a:gs pos="100000">
                <a:srgbClr val="000000"/>
              </a:gs>
            </a:gsLst>
            <a:path path="shape">
              <a:fillToRect l="50000" t="50000" r="50000" b="50000"/>
            </a:path>
          </a:gradFill>
          <a:ln>
            <a:noFill/>
          </a:ln>
          <a:effec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rgbClr val="FFFF99"/>
                </a:solidFill>
              </a:rPr>
              <a:t>O Author of life </a:t>
            </a:r>
            <a:r>
              <a:rPr lang="ar-SA" altLang="en-US" sz="2000" b="1">
                <a:solidFill>
                  <a:srgbClr val="FFFF99"/>
                </a:solidFill>
              </a:rPr>
              <a:t>يا رئيسَ الحياة</a:t>
            </a:r>
            <a:r>
              <a:rPr lang="ar-SA" altLang="en-US" sz="2000">
                <a:solidFill>
                  <a:srgbClr val="FFFF99"/>
                </a:solidFill>
              </a:rPr>
              <a:t> </a:t>
            </a:r>
            <a:endParaRPr lang="en-US" altLang="en-US" sz="2000">
              <a:solidFill>
                <a:srgbClr val="FFFF99"/>
              </a:solidFill>
            </a:endParaRPr>
          </a:p>
        </p:txBody>
      </p:sp>
      <p:pic>
        <p:nvPicPr>
          <p:cNvPr id="3" name="Picture 2"/>
          <p:cNvPicPr>
            <a:picLocks noChangeAspect="1"/>
          </p:cNvPicPr>
          <p:nvPr/>
        </p:nvPicPr>
        <p:blipFill>
          <a:blip r:embed="rId6"/>
          <a:stretch>
            <a:fillRect/>
          </a:stretch>
        </p:blipFill>
        <p:spPr>
          <a:xfrm>
            <a:off x="-1" y="764704"/>
            <a:ext cx="9151985" cy="4679405"/>
          </a:xfrm>
          <a:prstGeom prst="rect">
            <a:avLst/>
          </a:prstGeom>
        </p:spPr>
      </p:pic>
    </p:spTree>
    <p:extLst>
      <p:ext uri="{BB962C8B-B14F-4D97-AF65-F5344CB8AC3E}">
        <p14:creationId xmlns:p14="http://schemas.microsoft.com/office/powerpoint/2010/main" xmlns="" val="78841161"/>
      </p:ext>
    </p:extLst>
  </p:cSld>
  <p:clrMapOvr>
    <a:masterClrMapping/>
  </p:clrMapOvr>
</p:sld>
</file>

<file path=ppt/slides/slide1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8145" name="Group 49"/>
          <p:cNvGraphicFramePr>
            <a:graphicFrameLocks noGrp="1"/>
          </p:cNvGraphicFramePr>
          <p:nvPr>
            <p:extLst>
              <p:ext uri="{D42A27DB-BD31-4B8C-83A1-F6EECF244321}">
                <p14:modId xmlns:p14="http://schemas.microsoft.com/office/powerpoint/2010/main" xmlns="" val="538844225"/>
              </p:ext>
            </p:extLst>
          </p:nvPr>
        </p:nvGraphicFramePr>
        <p:xfrm>
          <a:off x="76200" y="76200"/>
          <a:ext cx="9067800" cy="5837238"/>
        </p:xfrm>
        <a:graphic>
          <a:graphicData uri="http://schemas.openxmlformats.org/drawingml/2006/table">
            <a:tbl>
              <a:tblPr/>
              <a:tblGrid>
                <a:gridCol w="5638800">
                  <a:extLst>
                    <a:ext uri="{9D8B030D-6E8A-4147-A177-3AD203B41FA5}">
                      <a16:colId xmlns:a16="http://schemas.microsoft.com/office/drawing/2014/main" xmlns="" val="20000"/>
                    </a:ext>
                  </a:extLst>
                </a:gridCol>
                <a:gridCol w="3429000">
                  <a:extLst>
                    <a:ext uri="{9D8B030D-6E8A-4147-A177-3AD203B41FA5}">
                      <a16:colId xmlns:a16="http://schemas.microsoft.com/office/drawing/2014/main" xmlns="" val="20001"/>
                    </a:ext>
                  </a:extLst>
                </a:gridCol>
              </a:tblGrid>
              <a:tr h="58372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O Author of life and King of the ages, O God, unto whom every knee bows, those in the heavens, those on earth, and those under the earth; to whom all are humbled and under the yoke of servitude, bowing the head to the scepter of His kingship; </a:t>
                      </a:r>
                    </a:p>
                  </a:txBody>
                  <a:tcPr marT="45722" marB="4572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يا رئيس</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الحياة</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وملك</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الدهو</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رِ </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الله</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م</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الذي</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تجثو له كل</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ركبة</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ما في السموات</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وما على الأرضِ وما تحت</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الأرضِ الذي الكل</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مذلول</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وخاضع</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بِعُنُقِ </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الع</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بودية</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تحت</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خضوعِ قضيب</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مُلْكِهِ</a:t>
                      </a:r>
                      <a:endParaRPr kumimoji="0" lang="en-US" altLang="en-US" sz="3500" b="1" i="0" u="none" strike="noStrike" cap="none" normalizeH="0" baseline="0">
                        <a:ln>
                          <a:noFill/>
                        </a:ln>
                        <a:solidFill>
                          <a:srgbClr val="FFFF99"/>
                        </a:solidFill>
                        <a:effectLst/>
                        <a:latin typeface="Arial" panose="020B0604020202020204" pitchFamily="34" charset="0"/>
                        <a:cs typeface="Arial" panose="020B0604020202020204" pitchFamily="34" charset="0"/>
                      </a:endParaRPr>
                    </a:p>
                  </a:txBody>
                  <a:tcPr marT="45722" marB="4572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26616535"/>
      </p:ext>
    </p:extLst>
  </p:cSld>
  <p:clrMapOvr>
    <a:masterClrMapping/>
  </p:clrMapOvr>
</p:sld>
</file>

<file path=ppt/slides/slide1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8145" name="Group 49"/>
          <p:cNvGraphicFramePr>
            <a:graphicFrameLocks noGrp="1"/>
          </p:cNvGraphicFramePr>
          <p:nvPr>
            <p:extLst>
              <p:ext uri="{D42A27DB-BD31-4B8C-83A1-F6EECF244321}">
                <p14:modId xmlns:p14="http://schemas.microsoft.com/office/powerpoint/2010/main" xmlns="" val="2507156432"/>
              </p:ext>
            </p:extLst>
          </p:nvPr>
        </p:nvGraphicFramePr>
        <p:xfrm>
          <a:off x="76200" y="76200"/>
          <a:ext cx="9067800" cy="5837238"/>
        </p:xfrm>
        <a:graphic>
          <a:graphicData uri="http://schemas.openxmlformats.org/drawingml/2006/table">
            <a:tbl>
              <a:tblPr/>
              <a:tblGrid>
                <a:gridCol w="5638800">
                  <a:extLst>
                    <a:ext uri="{9D8B030D-6E8A-4147-A177-3AD203B41FA5}">
                      <a16:colId xmlns:a16="http://schemas.microsoft.com/office/drawing/2014/main" xmlns="" val="20000"/>
                    </a:ext>
                  </a:extLst>
                </a:gridCol>
                <a:gridCol w="3429000">
                  <a:extLst>
                    <a:ext uri="{9D8B030D-6E8A-4147-A177-3AD203B41FA5}">
                      <a16:colId xmlns:a16="http://schemas.microsoft.com/office/drawing/2014/main" xmlns="" val="20001"/>
                    </a:ext>
                  </a:extLst>
                </a:gridCol>
              </a:tblGrid>
              <a:tr h="58372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who are glorified by the angelic hosts and the heavenly orders and the rational natures with un-silenced voice declaring His Godhead. And since  You were pleased that we frail earthly men should also serve You, </a:t>
                      </a:r>
                    </a:p>
                  </a:txBody>
                  <a:tcPr marT="45722" marB="4572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الذي تمجد</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ه </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الأ</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جناد</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الملائكيةُ</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والطغمات</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السمائيةُ</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والطبائع</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العقليةُ</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بصوت</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لايسكت</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ناطقٍ بألوهي</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تِهِ.</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وإذ </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سُرِ</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ر</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ت</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بنا نحن</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أيضاً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ضُعفاءَ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الأرضيين</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أن نخد</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م</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mj-lt"/>
                        <a:cs typeface="Times New Roman" panose="02020603050405020304" pitchFamily="18" charset="0"/>
                      </a:endParaRPr>
                    </a:p>
                  </a:txBody>
                  <a:tcPr marT="45722" marB="4572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84387736"/>
      </p:ext>
    </p:extLst>
  </p:cSld>
  <p:clrMapOvr>
    <a:masterClrMapping/>
  </p:clrMapOvr>
</p:sld>
</file>

<file path=ppt/slides/slide1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9156" name="Group 36"/>
          <p:cNvGraphicFramePr>
            <a:graphicFrameLocks noGrp="1"/>
          </p:cNvGraphicFramePr>
          <p:nvPr>
            <p:extLst>
              <p:ext uri="{D42A27DB-BD31-4B8C-83A1-F6EECF244321}">
                <p14:modId xmlns:p14="http://schemas.microsoft.com/office/powerpoint/2010/main" xmlns="" val="1891486644"/>
              </p:ext>
            </p:extLst>
          </p:nvPr>
        </p:nvGraphicFramePr>
        <p:xfrm>
          <a:off x="76200" y="58738"/>
          <a:ext cx="9067800" cy="6367462"/>
        </p:xfrm>
        <a:graphic>
          <a:graphicData uri="http://schemas.openxmlformats.org/drawingml/2006/table">
            <a:tbl>
              <a:tblPr/>
              <a:tblGrid>
                <a:gridCol w="57912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63674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not on account of the purity of our hands, because we have not wrought goodness on earth but rather desiring to give to us, we undeserving wretches, of Your purity. Receive us unto Yourself O Good One and Lover of Mankind, as we draw near to Your holy altar, according to the abundance of Your mercy. </a:t>
                      </a:r>
                    </a:p>
                  </a:txBody>
                  <a:tcPr marT="45721" marB="45721"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جْلِ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نقاو</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أيدينا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لأننا لم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نفعل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الصلاح</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على الأرضِ</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ريداً أن 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عطينا نحن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البائسين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المستحقين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إقب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إليك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أيها الصالح</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محب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إذ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نَدْنو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مَذ</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بح</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ثر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رحم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1" marB="45721"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2692270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79868939"/>
              </p:ext>
            </p:extLst>
          </p:nvPr>
        </p:nvGraphicFramePr>
        <p:xfrm>
          <a:off x="357188" y="260648"/>
          <a:ext cx="8429684" cy="3063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807804" y="6269250"/>
            <a:ext cx="3816424" cy="400110"/>
          </a:xfrm>
          <a:prstGeom prst="rect">
            <a:avLst/>
          </a:prstGeom>
          <a:solidFill>
            <a:srgbClr val="C00000"/>
          </a:solidFill>
        </p:spPr>
        <p:txBody>
          <a:bodyPr wrap="square">
            <a:spAutoFit/>
          </a:bodyPr>
          <a:lstStyle/>
          <a:p>
            <a:pPr algn="ctr"/>
            <a:r>
              <a:rPr lang="en-CA" sz="2000" b="1">
                <a:solidFill>
                  <a:schemeClr val="bg1"/>
                </a:solidFill>
              </a:rPr>
              <a:t>Tee Shouri </a:t>
            </a:r>
            <a:endParaRPr lang="en-US" sz="2000" b="1">
              <a:solidFill>
                <a:srgbClr val="FFFF99"/>
              </a:solidFill>
            </a:endParaRPr>
          </a:p>
        </p:txBody>
      </p:sp>
      <p:sp>
        <p:nvSpPr>
          <p:cNvPr id="4" name="Rectangle 3">
            <a:hlinkClick r:id="rId3" action="ppaction://hlinksldjump"/>
          </p:cNvPr>
          <p:cNvSpPr/>
          <p:nvPr/>
        </p:nvSpPr>
        <p:spPr>
          <a:xfrm>
            <a:off x="2812575" y="5693186"/>
            <a:ext cx="3816424" cy="400110"/>
          </a:xfrm>
          <a:prstGeom prst="rect">
            <a:avLst/>
          </a:prstGeom>
          <a:solidFill>
            <a:srgbClr val="C00000"/>
          </a:solidFill>
        </p:spPr>
        <p:txBody>
          <a:bodyPr wrap="square">
            <a:spAutoFit/>
          </a:bodyPr>
          <a:lstStyle/>
          <a:p>
            <a:pPr algn="ctr"/>
            <a:r>
              <a:rPr lang="en-CA" sz="2000" b="1">
                <a:solidFill>
                  <a:schemeClr val="bg1"/>
                </a:solidFill>
              </a:rPr>
              <a:t>Tai Shouri </a:t>
            </a:r>
            <a:endParaRPr lang="en-US" sz="2000" b="1">
              <a:solidFill>
                <a:srgbClr val="FFFF99"/>
              </a:solidFill>
            </a:endParaRPr>
          </a:p>
        </p:txBody>
      </p:sp>
    </p:spTree>
    <p:extLst>
      <p:ext uri="{BB962C8B-B14F-4D97-AF65-F5344CB8AC3E}">
        <p14:creationId xmlns:p14="http://schemas.microsoft.com/office/powerpoint/2010/main" xmlns="" val="2148662801"/>
      </p:ext>
    </p:extLst>
  </p:cSld>
  <p:clrMapOvr>
    <a:masterClrMapping/>
  </p:clrMapOvr>
</p:sld>
</file>

<file path=ppt/slides/slide1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9156" name="Group 36"/>
          <p:cNvGraphicFramePr>
            <a:graphicFrameLocks noGrp="1"/>
          </p:cNvGraphicFramePr>
          <p:nvPr>
            <p:extLst>
              <p:ext uri="{D42A27DB-BD31-4B8C-83A1-F6EECF244321}">
                <p14:modId xmlns:p14="http://schemas.microsoft.com/office/powerpoint/2010/main" xmlns="" val="1518400326"/>
              </p:ext>
            </p:extLst>
          </p:nvPr>
        </p:nvGraphicFramePr>
        <p:xfrm>
          <a:off x="76200" y="58738"/>
          <a:ext cx="9067800" cy="6367462"/>
        </p:xfrm>
        <a:graphic>
          <a:graphicData uri="http://schemas.openxmlformats.org/drawingml/2006/table">
            <a:tbl>
              <a:tblPr/>
              <a:tblGrid>
                <a:gridCol w="57912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63674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And make us worthy of the heavenly peace which befits Your divinity and is full of salvation, that we may give the same to one another in perfect love, and greet one another with a holy kiss.</a:t>
                      </a:r>
                    </a:p>
                  </a:txBody>
                  <a:tcPr marT="45721" marB="45721"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وإجعل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أهلاً للسلام السمائي</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اللائقِ بلاه</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والمملوء</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خ</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لاصاً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لنع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طِيَهُ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ضُنا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لبعض</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بمحبة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كاملة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ضُنا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بعضاً بقبلة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1" marB="45721"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58744192"/>
      </p:ext>
    </p:extLst>
  </p:cSld>
  <p:clrMapOvr>
    <a:masterClrMapping/>
  </p:clrMapOvr>
</p:sld>
</file>

<file path=ppt/slides/slide1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0224" name="Group 80"/>
          <p:cNvGraphicFramePr>
            <a:graphicFrameLocks noGrp="1"/>
          </p:cNvGraphicFramePr>
          <p:nvPr>
            <p:extLst>
              <p:ext uri="{D42A27DB-BD31-4B8C-83A1-F6EECF244321}">
                <p14:modId xmlns:p14="http://schemas.microsoft.com/office/powerpoint/2010/main" xmlns="" val="3221008470"/>
              </p:ext>
            </p:extLst>
          </p:nvPr>
        </p:nvGraphicFramePr>
        <p:xfrm>
          <a:off x="76200" y="76200"/>
          <a:ext cx="8991600" cy="3383216"/>
        </p:xfrm>
        <a:graphic>
          <a:graphicData uri="http://schemas.openxmlformats.org/drawingml/2006/table">
            <a:tbl>
              <a:tblPr/>
              <a:tblGrid>
                <a:gridCol w="5867400">
                  <a:extLst>
                    <a:ext uri="{9D8B030D-6E8A-4147-A177-3AD203B41FA5}">
                      <a16:colId xmlns:a16="http://schemas.microsoft.com/office/drawing/2014/main" xmlns="" val="20000"/>
                    </a:ext>
                  </a:extLst>
                </a:gridCol>
                <a:gridCol w="3124200">
                  <a:extLst>
                    <a:ext uri="{9D8B030D-6E8A-4147-A177-3AD203B41FA5}">
                      <a16:colId xmlns:a16="http://schemas.microsoft.com/office/drawing/2014/main" xmlns="" val="20001"/>
                    </a:ext>
                  </a:extLst>
                </a:gridCol>
              </a:tblGrid>
              <a:tr h="141717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Pray for perfect peace, love, and the Holy apostolic greetings.</a:t>
                      </a:r>
                    </a:p>
                  </a:txBody>
                  <a:tcPr marT="45704" marB="4570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صلُّوا من أجلِ</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الس</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ـ</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لام الكاملِ والمحبة</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والقبل</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اتِ</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الطاهرة</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الرسولية</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kumimoji="0" lang="en-US"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endParaRPr>
                    </a:p>
                    <a:p>
                      <a:pPr marL="0" marR="0" lvl="0" indent="0" algn="justLow" defTabSz="914400" rtl="1" eaLnBrk="1" fontAlgn="base" latinLnBrk="0" hangingPunct="1">
                        <a:lnSpc>
                          <a:spcPct val="100000"/>
                        </a:lnSpc>
                        <a:spcBef>
                          <a:spcPct val="0"/>
                        </a:spcBef>
                        <a:spcAft>
                          <a:spcPct val="0"/>
                        </a:spcAft>
                        <a:buClrTx/>
                        <a:buSzTx/>
                        <a:buFontTx/>
                        <a:buNone/>
                        <a:tabLst/>
                      </a:pPr>
                      <a:endParaRPr kumimoji="0" lang="en-US"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marT="45704" marB="4570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3333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endParaRPr kumimoji="0" lang="en-US" altLang="en-US" sz="3300" b="0"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marT="45704" marB="4570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endParaRPr kumimoji="0" lang="en-US"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009149325"/>
      </p:ext>
    </p:extLst>
  </p:cSld>
  <p:clrMapOvr>
    <a:masterClrMapping/>
  </p:clrMapOvr>
</p:sld>
</file>

<file path=ppt/slides/slide1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0224" name="Group 80"/>
          <p:cNvGraphicFramePr>
            <a:graphicFrameLocks noGrp="1"/>
          </p:cNvGraphicFramePr>
          <p:nvPr>
            <p:extLst>
              <p:ext uri="{D42A27DB-BD31-4B8C-83A1-F6EECF244321}">
                <p14:modId xmlns:p14="http://schemas.microsoft.com/office/powerpoint/2010/main" xmlns="" val="2206244064"/>
              </p:ext>
            </p:extLst>
          </p:nvPr>
        </p:nvGraphicFramePr>
        <p:xfrm>
          <a:off x="76200" y="76200"/>
          <a:ext cx="8991600" cy="5425408"/>
        </p:xfrm>
        <a:graphic>
          <a:graphicData uri="http://schemas.openxmlformats.org/drawingml/2006/table">
            <a:tbl>
              <a:tblPr/>
              <a:tblGrid>
                <a:gridCol w="5867400">
                  <a:extLst>
                    <a:ext uri="{9D8B030D-6E8A-4147-A177-3AD203B41FA5}">
                      <a16:colId xmlns:a16="http://schemas.microsoft.com/office/drawing/2014/main" xmlns="" val="20000"/>
                    </a:ext>
                  </a:extLst>
                </a:gridCol>
                <a:gridCol w="3124200">
                  <a:extLst>
                    <a:ext uri="{9D8B030D-6E8A-4147-A177-3AD203B41FA5}">
                      <a16:colId xmlns:a16="http://schemas.microsoft.com/office/drawing/2014/main" xmlns="" val="20001"/>
                    </a:ext>
                  </a:extLst>
                </a:gridCol>
              </a:tblGrid>
              <a:tr h="451062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Not with a vile sense that defies Your fear, nor with thoughts of guile filled with the wickedness of the traitor. For our conscience is not bent on evil but rather by the eagerness of our souls and the rejoicing of our hearts, having the great and perfect sign of the love of Your only-begotten Son. </a:t>
                      </a:r>
                    </a:p>
                  </a:txBody>
                  <a:tcPr marT="45704" marB="4570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 بحا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سَّةٍ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رذولة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ِضَةٍ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لمخاف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ولا بفكر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غاش</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مملوء</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الخائنِ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فقة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نيات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الخ</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بث</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 برغبة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وسِنا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هليلِ قلوب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إذ لنا العلامةُ العظيمةُ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الكاملةُ التي لمحبة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الوحيد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8601978"/>
      </p:ext>
    </p:extLst>
  </p:cSld>
  <p:clrMapOvr>
    <a:masterClrMapping/>
  </p:clrMapOvr>
</p:sld>
</file>

<file path=ppt/slides/slide1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1196" name="Group 28"/>
          <p:cNvGraphicFramePr>
            <a:graphicFrameLocks noGrp="1"/>
          </p:cNvGraphicFramePr>
          <p:nvPr>
            <p:extLst>
              <p:ext uri="{D42A27DB-BD31-4B8C-83A1-F6EECF244321}">
                <p14:modId xmlns:p14="http://schemas.microsoft.com/office/powerpoint/2010/main" xmlns="" val="1828506420"/>
              </p:ext>
            </p:extLst>
          </p:nvPr>
        </p:nvGraphicFramePr>
        <p:xfrm>
          <a:off x="76200" y="76200"/>
          <a:ext cx="9067800" cy="6035675"/>
        </p:xfrm>
        <a:graphic>
          <a:graphicData uri="http://schemas.openxmlformats.org/drawingml/2006/table">
            <a:tbl>
              <a:tblPr/>
              <a:tblGrid>
                <a:gridCol w="5867400">
                  <a:extLst>
                    <a:ext uri="{9D8B030D-6E8A-4147-A177-3AD203B41FA5}">
                      <a16:colId xmlns:a16="http://schemas.microsoft.com/office/drawing/2014/main" xmlns="" val="20000"/>
                    </a:ext>
                  </a:extLst>
                </a:gridCol>
                <a:gridCol w="3200400">
                  <a:extLst>
                    <a:ext uri="{9D8B030D-6E8A-4147-A177-3AD203B41FA5}">
                      <a16:colId xmlns:a16="http://schemas.microsoft.com/office/drawing/2014/main" xmlns="" val="20001"/>
                    </a:ext>
                  </a:extLst>
                </a:gridCol>
              </a:tblGrid>
              <a:tr h="60356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And cast us not behind, we Your servants, on account of the defilement of our sins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for You know as creator of our being, that no one born of a woman shall be justified before You. So make us worthy, O our Master, with a holy heart and a soul filled with Your grace, </a:t>
                      </a:r>
                    </a:p>
                  </a:txBody>
                  <a:tcPr marT="45725" marB="457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ولا تط</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رحنا نحن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بيد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أجلِ 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 خطايانا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العارف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كخالقٍ ج</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بلت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انه</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ليس</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مولود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إمرأة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يتز</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كَّي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اما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فإجع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إذاً أهلاً يا سي</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بقلب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طاهر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فسٍ 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ملوءة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نعم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 </a:t>
                      </a:r>
                      <a:endParaRPr kumimoji="0" lang="ar-SA"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11235836"/>
      </p:ext>
    </p:extLst>
  </p:cSld>
  <p:clrMapOvr>
    <a:masterClrMapping/>
  </p:clrMapOvr>
</p:sld>
</file>

<file path=ppt/slides/slide1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1196" name="Group 28"/>
          <p:cNvGraphicFramePr>
            <a:graphicFrameLocks noGrp="1"/>
          </p:cNvGraphicFramePr>
          <p:nvPr>
            <p:extLst>
              <p:ext uri="{D42A27DB-BD31-4B8C-83A1-F6EECF244321}">
                <p14:modId xmlns:p14="http://schemas.microsoft.com/office/powerpoint/2010/main" xmlns="" val="688702949"/>
              </p:ext>
            </p:extLst>
          </p:nvPr>
        </p:nvGraphicFramePr>
        <p:xfrm>
          <a:off x="76200" y="76200"/>
          <a:ext cx="9067800" cy="6035675"/>
        </p:xfrm>
        <a:graphic>
          <a:graphicData uri="http://schemas.openxmlformats.org/drawingml/2006/table">
            <a:tbl>
              <a:tblPr/>
              <a:tblGrid>
                <a:gridCol w="5867400">
                  <a:extLst>
                    <a:ext uri="{9D8B030D-6E8A-4147-A177-3AD203B41FA5}">
                      <a16:colId xmlns:a16="http://schemas.microsoft.com/office/drawing/2014/main" xmlns="" val="20000"/>
                    </a:ext>
                  </a:extLst>
                </a:gridCol>
                <a:gridCol w="3200400">
                  <a:extLst>
                    <a:ext uri="{9D8B030D-6E8A-4147-A177-3AD203B41FA5}">
                      <a16:colId xmlns:a16="http://schemas.microsoft.com/office/drawing/2014/main" xmlns="" val="20001"/>
                    </a:ext>
                  </a:extLst>
                </a:gridCol>
              </a:tblGrid>
              <a:tr h="60356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to stand before You and to bring in to You this holy sacrifice— which is rational, spiritual, and bloodless— unto the remission of our transgressions and the forgiveness of the ignorances of Your people. For You are a merciful and a compassionate God,</a:t>
                      </a:r>
                    </a:p>
                  </a:txBody>
                  <a:tcPr marT="45725" marB="457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 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َقِفَ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أما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ونقد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هذه ال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صَعيدةَ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المقد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سةَ الناطقةَ الروح</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انيةَ غير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الدم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وية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صَفْحاً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ز</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وغ</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فراناً لج</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هالات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لأنك أنت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إله</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رؤوف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متحنن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SA"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6" name="Rectangle 5">
            <a:hlinkClick r:id="rId3" action="ppaction://hlinksldjump"/>
          </p:cNvPr>
          <p:cNvSpPr/>
          <p:nvPr/>
        </p:nvSpPr>
        <p:spPr>
          <a:xfrm>
            <a:off x="93850" y="6208990"/>
            <a:ext cx="4824536"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Tree>
    <p:extLst>
      <p:ext uri="{BB962C8B-B14F-4D97-AF65-F5344CB8AC3E}">
        <p14:creationId xmlns:p14="http://schemas.microsoft.com/office/powerpoint/2010/main" xmlns="" val="2594454157"/>
      </p:ext>
    </p:extLst>
  </p:cSld>
  <p:clrMapOvr>
    <a:masterClrMapping/>
  </p:clrMapOvr>
</p:sld>
</file>

<file path=ppt/slides/slide1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7609" name="Group 25"/>
          <p:cNvGraphicFramePr>
            <a:graphicFrameLocks noGrp="1"/>
          </p:cNvGraphicFramePr>
          <p:nvPr/>
        </p:nvGraphicFramePr>
        <p:xfrm>
          <a:off x="76200" y="71438"/>
          <a:ext cx="9067800" cy="6278864"/>
        </p:xfrm>
        <a:graphic>
          <a:graphicData uri="http://schemas.openxmlformats.org/drawingml/2006/table">
            <a:tbl>
              <a:tblPr/>
              <a:tblGrid>
                <a:gridCol w="3276600">
                  <a:extLst>
                    <a:ext uri="{9D8B030D-6E8A-4147-A177-3AD203B41FA5}">
                      <a16:colId xmlns:a16="http://schemas.microsoft.com/office/drawing/2014/main" xmlns="" val="20000"/>
                    </a:ext>
                  </a:extLst>
                </a:gridCol>
                <a:gridCol w="3429000">
                  <a:extLst>
                    <a:ext uri="{9D8B030D-6E8A-4147-A177-3AD203B41FA5}">
                      <a16:colId xmlns:a16="http://schemas.microsoft.com/office/drawing/2014/main" xmlns="" val="20001"/>
                    </a:ext>
                  </a:extLst>
                </a:gridCol>
                <a:gridCol w="2362200">
                  <a:extLst>
                    <a:ext uri="{9D8B030D-6E8A-4147-A177-3AD203B41FA5}">
                      <a16:colId xmlns:a16="http://schemas.microsoft.com/office/drawing/2014/main" xmlns="" val="20002"/>
                    </a:ext>
                  </a:extLst>
                </a:gridCol>
              </a:tblGrid>
              <a:tr h="62785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29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Greet one another with a Holy kiss. Lord have mercy. Lord have mercy. Lord have mercy. Yea, Lord, who are  Jesus Christ, the Son of God, hear us and have mercy upon us. Offer (offer, offer) in order. Stand with trembling. Look towards the East. Let us attend.</a:t>
                      </a:r>
                    </a:p>
                  </a:txBody>
                  <a:tcPr marT="45712" marB="4571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t>Acpazecqe allhlouc en vilhmati `agi`w. Kuri`e `ele`hcon Kuri`e</a:t>
                      </a:r>
                      <a:b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t>`ele`hcon Kuri`e</a:t>
                      </a:r>
                      <a:b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t>`ele`hcon&gt; Ce Kuri``e ete vai pe I/hcouc Pi`xrictoc P]hri `mV; cwtem `eron ouo\ nai nan. Procverin (procverin procverin) kata `tropon&gt; `ctaqhte kata `tromou&gt; ic</a:t>
                      </a:r>
                      <a:b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t>`anatolac bleyate. Procxwmen.</a:t>
                      </a:r>
                    </a:p>
                  </a:txBody>
                  <a:tcPr marT="45712" marB="45712"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ق</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لوا بعض</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ب</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عضاً بقبلة</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مقدسة</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ياربُّ ارحَم. ياربُّ ارحَم. ياربُّ ارحَم. نعم ياربُّ الذي هو يسوع</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المسيحِ ابن</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الله</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اسمع</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وارح</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تقد</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موا</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en-US"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تقد</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موا</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تقد</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موا</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على الرسم، ق</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فوا </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بِرِ</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ع</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د</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ة</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إ</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لي الشرقِ </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نظروا. ن</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ص</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472071" name="Text Box 37">
            <a:hlinkClick r:id="rId2" action="ppaction://hlinksldjump"/>
          </p:cNvPr>
          <p:cNvSpPr txBox="1">
            <a:spLocks noChangeArrowheads="1"/>
          </p:cNvSpPr>
          <p:nvPr/>
        </p:nvSpPr>
        <p:spPr bwMode="auto">
          <a:xfrm>
            <a:off x="7802563" y="6675438"/>
            <a:ext cx="731837" cy="182562"/>
          </a:xfrm>
          <a:prstGeom prst="rect">
            <a:avLst/>
          </a:prstGeom>
          <a:gradFill rotWithShape="0">
            <a:gsLst>
              <a:gs pos="0">
                <a:srgbClr val="0066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B</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
        <p:nvSpPr>
          <p:cNvPr id="472072" name="Text Box 38">
            <a:hlinkClick r:id="" action="ppaction://noaction"/>
          </p:cNvPr>
          <p:cNvSpPr txBox="1">
            <a:spLocks noChangeArrowheads="1"/>
          </p:cNvSpPr>
          <p:nvPr/>
        </p:nvSpPr>
        <p:spPr bwMode="auto">
          <a:xfrm>
            <a:off x="7040563" y="6675438"/>
            <a:ext cx="731837" cy="182562"/>
          </a:xfrm>
          <a:prstGeom prst="rect">
            <a:avLst/>
          </a:prstGeom>
          <a:gradFill rotWithShape="0">
            <a:gsLst>
              <a:gs pos="0">
                <a:srgbClr val="0066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G</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pic>
        <p:nvPicPr>
          <p:cNvPr id="3" name="Picture 2"/>
          <p:cNvPicPr>
            <a:picLocks noChangeAspect="1"/>
          </p:cNvPicPr>
          <p:nvPr/>
        </p:nvPicPr>
        <p:blipFill>
          <a:blip r:embed="rId3"/>
          <a:stretch>
            <a:fillRect/>
          </a:stretch>
        </p:blipFill>
        <p:spPr>
          <a:xfrm>
            <a:off x="-4452" y="-1"/>
            <a:ext cx="9148452" cy="6841839"/>
          </a:xfrm>
          <a:prstGeom prst="rect">
            <a:avLst/>
          </a:prstGeom>
        </p:spPr>
      </p:pic>
      <p:sp>
        <p:nvSpPr>
          <p:cNvPr id="6" name="Rectangle 5">
            <a:hlinkClick r:id="rId4" action="ppaction://hlinksldjump"/>
          </p:cNvPr>
          <p:cNvSpPr/>
          <p:nvPr/>
        </p:nvSpPr>
        <p:spPr>
          <a:xfrm>
            <a:off x="5732549" y="6143538"/>
            <a:ext cx="3347864" cy="369332"/>
          </a:xfrm>
          <a:prstGeom prst="rect">
            <a:avLst/>
          </a:prstGeom>
          <a:solidFill>
            <a:srgbClr val="C00000"/>
          </a:solidFill>
        </p:spPr>
        <p:txBody>
          <a:bodyPr wrap="square">
            <a:spAutoFit/>
          </a:bodyPr>
          <a:lstStyle/>
          <a:p>
            <a:pPr algn="ctr"/>
            <a:r>
              <a:rPr lang="en-US" b="1">
                <a:solidFill>
                  <a:srgbClr val="FFFF99"/>
                </a:solidFill>
              </a:rPr>
              <a:t>Greet one another (Great)</a:t>
            </a:r>
            <a:endParaRPr lang="en-US"/>
          </a:p>
        </p:txBody>
      </p:sp>
    </p:spTree>
    <p:extLst>
      <p:ext uri="{BB962C8B-B14F-4D97-AF65-F5344CB8AC3E}">
        <p14:creationId xmlns:p14="http://schemas.microsoft.com/office/powerpoint/2010/main" xmlns="" val="808843168"/>
      </p:ext>
    </p:extLst>
  </p:cSld>
  <p:clrMapOvr>
    <a:masterClrMapping/>
  </p:clrMapOvr>
</p:sld>
</file>

<file path=ppt/slides/slide1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98264877"/>
              </p:ext>
            </p:extLst>
          </p:nvPr>
        </p:nvGraphicFramePr>
        <p:xfrm>
          <a:off x="357188" y="740006"/>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0" i="0" kern="1200" dirty="0">
                          <a:solidFill>
                            <a:srgbClr val="FFFF99"/>
                          </a:solidFill>
                          <a:latin typeface="Times New Roman" panose="02020603050405020304" pitchFamily="18" charset="0"/>
                          <a:ea typeface="+mn-ea"/>
                          <a:cs typeface="Times New Roman" panose="02020603050405020304" pitchFamily="18" charset="0"/>
                        </a:rPr>
                        <a:t>Through the inter-cessions of the </a:t>
                      </a:r>
                      <a:r>
                        <a:rPr lang="en-CA" sz="3000" b="0" i="0" kern="1200" dirty="0" err="1">
                          <a:solidFill>
                            <a:srgbClr val="FFFF99"/>
                          </a:solidFill>
                          <a:latin typeface="Times New Roman" panose="02020603050405020304" pitchFamily="18" charset="0"/>
                          <a:ea typeface="+mn-ea"/>
                          <a:cs typeface="Times New Roman" panose="02020603050405020304" pitchFamily="18" charset="0"/>
                        </a:rPr>
                        <a:t>Theotokos</a:t>
                      </a:r>
                      <a:r>
                        <a:rPr lang="en-CA" sz="3000" b="0" i="0" kern="1200" dirty="0">
                          <a:solidFill>
                            <a:srgbClr val="FFFF99"/>
                          </a:solidFill>
                          <a:latin typeface="Times New Roman" panose="02020603050405020304" pitchFamily="18" charset="0"/>
                          <a:ea typeface="+mn-ea"/>
                          <a:cs typeface="Times New Roman" panose="02020603050405020304" pitchFamily="18" charset="0"/>
                        </a:rPr>
                        <a:t> Saint Mary, </a:t>
                      </a:r>
                    </a:p>
                    <a:p>
                      <a:r>
                        <a:rPr lang="en-CA" sz="3000" b="0" i="0" kern="1200" dirty="0">
                          <a:solidFill>
                            <a:srgbClr val="FFFF99"/>
                          </a:solidFill>
                          <a:latin typeface="Times New Roman" panose="02020603050405020304" pitchFamily="18" charset="0"/>
                          <a:ea typeface="+mn-ea"/>
                          <a:cs typeface="Times New Roman" panose="02020603050405020304" pitchFamily="18" charset="0"/>
                        </a:rPr>
                        <a:t>O Lord, grant us the forgiveness of our sins.</a:t>
                      </a:r>
                      <a:endParaRPr lang="en-CA" sz="3000" b="0" dirty="0">
                        <a:solidFill>
                          <a:srgbClr val="FFFF99"/>
                        </a:solidFill>
                        <a:latin typeface="Times New Roman" panose="02020603050405020304" pitchFamily="18" charset="0"/>
                        <a:cs typeface="Times New Roman" panose="02020603050405020304" pitchFamily="18" charset="0"/>
                      </a:endParaRPr>
                    </a:p>
                    <a:p>
                      <a:endParaRPr lang="en-CA" sz="3000" b="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0" u="none" dirty="0">
                          <a:solidFill>
                            <a:schemeClr val="bg1"/>
                          </a:solidFill>
                          <a:latin typeface="Times New Roman" panose="02020603050405020304" pitchFamily="18" charset="0"/>
                          <a:cs typeface="Times New Roman" panose="02020603050405020304" pitchFamily="18" charset="0"/>
                        </a:rPr>
                        <a:t>Hiten</a:t>
                      </a:r>
                      <a:r>
                        <a:rPr lang="en-CA" sz="3000" b="0" u="none" baseline="0" dirty="0">
                          <a:solidFill>
                            <a:schemeClr val="bg1"/>
                          </a:solidFill>
                          <a:latin typeface="Times New Roman" panose="02020603050405020304" pitchFamily="18" charset="0"/>
                          <a:cs typeface="Times New Roman" panose="02020603050405020304" pitchFamily="18" charset="0"/>
                        </a:rPr>
                        <a:t> </a:t>
                      </a:r>
                      <a:r>
                        <a:rPr lang="en-CA" sz="3000" b="0" u="none" baseline="0" dirty="0" err="1">
                          <a:solidFill>
                            <a:schemeClr val="bg1"/>
                          </a:solidFill>
                          <a:latin typeface="Times New Roman" panose="02020603050405020304" pitchFamily="18" charset="0"/>
                          <a:cs typeface="Times New Roman" panose="02020603050405020304" pitchFamily="18" charset="0"/>
                        </a:rPr>
                        <a:t>ni-epresvia</a:t>
                      </a:r>
                      <a:r>
                        <a:rPr lang="en-CA" sz="3000" b="0" u="none" baseline="0" dirty="0">
                          <a:solidFill>
                            <a:schemeClr val="bg1"/>
                          </a:solidFill>
                          <a:latin typeface="Times New Roman" panose="02020603050405020304" pitchFamily="18" charset="0"/>
                          <a:cs typeface="Times New Roman" panose="02020603050405020304" pitchFamily="18" charset="0"/>
                        </a:rPr>
                        <a:t> ente </a:t>
                      </a:r>
                      <a:r>
                        <a:rPr lang="en-CA" sz="3000" b="0" u="none" baseline="0" dirty="0" err="1">
                          <a:solidFill>
                            <a:schemeClr val="bg1"/>
                          </a:solidFill>
                          <a:latin typeface="Times New Roman" panose="02020603050405020304" pitchFamily="18" charset="0"/>
                          <a:cs typeface="Times New Roman" panose="02020603050405020304" pitchFamily="18" charset="0"/>
                        </a:rPr>
                        <a:t>tiTheotokos</a:t>
                      </a:r>
                      <a:r>
                        <a:rPr lang="en-CA" sz="3000" b="0" u="none" baseline="0" dirty="0">
                          <a:solidFill>
                            <a:schemeClr val="bg1"/>
                          </a:solidFill>
                          <a:latin typeface="Times New Roman" panose="02020603050405020304" pitchFamily="18" charset="0"/>
                          <a:cs typeface="Times New Roman" panose="02020603050405020304" pitchFamily="18" charset="0"/>
                        </a:rPr>
                        <a:t> eth-</a:t>
                      </a:r>
                      <a:r>
                        <a:rPr lang="en-CA" sz="3000" b="0" u="none" baseline="0" dirty="0" err="1">
                          <a:solidFill>
                            <a:schemeClr val="bg1"/>
                          </a:solidFill>
                          <a:latin typeface="Times New Roman" panose="02020603050405020304" pitchFamily="18" charset="0"/>
                          <a:cs typeface="Times New Roman" panose="02020603050405020304" pitchFamily="18" charset="0"/>
                        </a:rPr>
                        <a:t>owwab</a:t>
                      </a:r>
                      <a:r>
                        <a:rPr lang="en-CA" sz="3000" b="0" u="none" baseline="0" dirty="0">
                          <a:solidFill>
                            <a:schemeClr val="bg1"/>
                          </a:solidFill>
                          <a:latin typeface="Times New Roman" panose="02020603050405020304" pitchFamily="18" charset="0"/>
                          <a:cs typeface="Times New Roman" panose="02020603050405020304" pitchFamily="18" charset="0"/>
                        </a:rPr>
                        <a:t> Maria </a:t>
                      </a:r>
                    </a:p>
                    <a:p>
                      <a:r>
                        <a:rPr lang="en-CA" sz="3000" b="0" baseline="0" dirty="0" err="1">
                          <a:solidFill>
                            <a:schemeClr val="bg1"/>
                          </a:solidFill>
                          <a:latin typeface="Times New Roman" panose="02020603050405020304" pitchFamily="18" charset="0"/>
                          <a:cs typeface="Times New Roman" panose="02020603050405020304" pitchFamily="18" charset="0"/>
                        </a:rPr>
                        <a:t>Epchois</a:t>
                      </a:r>
                      <a:r>
                        <a:rPr lang="en-CA" sz="3000" b="0" baseline="0" dirty="0">
                          <a:solidFill>
                            <a:schemeClr val="bg1"/>
                          </a:solidFill>
                          <a:latin typeface="Times New Roman" panose="02020603050405020304" pitchFamily="18" charset="0"/>
                          <a:cs typeface="Times New Roman" panose="02020603050405020304" pitchFamily="18" charset="0"/>
                        </a:rPr>
                        <a:t>  </a:t>
                      </a:r>
                      <a:r>
                        <a:rPr lang="en-CA" sz="3000" b="0" baseline="0" dirty="0" err="1">
                          <a:solidFill>
                            <a:schemeClr val="bg1"/>
                          </a:solidFill>
                          <a:latin typeface="Times New Roman" panose="02020603050405020304" pitchFamily="18" charset="0"/>
                          <a:cs typeface="Times New Roman" panose="02020603050405020304" pitchFamily="18" charset="0"/>
                        </a:rPr>
                        <a:t>ari-ehmot</a:t>
                      </a:r>
                      <a:r>
                        <a:rPr lang="en-CA" sz="3000" b="0" baseline="0" dirty="0">
                          <a:solidFill>
                            <a:schemeClr val="bg1"/>
                          </a:solidFill>
                          <a:latin typeface="Times New Roman" panose="02020603050405020304" pitchFamily="18" charset="0"/>
                          <a:cs typeface="Times New Roman" panose="02020603050405020304" pitchFamily="18" charset="0"/>
                        </a:rPr>
                        <a:t> nan </a:t>
                      </a:r>
                      <a:r>
                        <a:rPr lang="en-CA" sz="3000" b="0" baseline="0" dirty="0" err="1">
                          <a:solidFill>
                            <a:schemeClr val="bg1"/>
                          </a:solidFill>
                          <a:latin typeface="Times New Roman" panose="02020603050405020304" pitchFamily="18" charset="0"/>
                          <a:cs typeface="Times New Roman" panose="02020603050405020304" pitchFamily="18" charset="0"/>
                        </a:rPr>
                        <a:t>empiko</a:t>
                      </a:r>
                      <a:r>
                        <a:rPr lang="en-CA" sz="3000" b="0" baseline="0" dirty="0">
                          <a:solidFill>
                            <a:schemeClr val="bg1"/>
                          </a:solidFill>
                          <a:latin typeface="Times New Roman" panose="02020603050405020304" pitchFamily="18" charset="0"/>
                          <a:cs typeface="Times New Roman" panose="02020603050405020304" pitchFamily="18" charset="0"/>
                        </a:rPr>
                        <a:t> evol ente nennovi </a:t>
                      </a:r>
                      <a:endParaRPr lang="en-CA" sz="3000" b="0" dirty="0">
                        <a:solidFill>
                          <a:schemeClr val="bg1"/>
                        </a:solidFill>
                        <a:latin typeface="Times New Roman" panose="02020603050405020304" pitchFamily="18" charset="0"/>
                        <a:cs typeface="Times New Roman" panose="02020603050405020304" pitchFamily="18" charset="0"/>
                      </a:endParaRPr>
                    </a:p>
                    <a:p>
                      <a:endParaRPr lang="en-CA" sz="3000" b="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ابريسفيا انتى تى</a:t>
                      </a:r>
                      <a:br>
                        <a:rPr lang="ar-SA" sz="3000" b="1" dirty="0">
                          <a:effectLst/>
                        </a:rPr>
                      </a:br>
                      <a:r>
                        <a:rPr lang="ar-SA" sz="3000" b="1" dirty="0">
                          <a:effectLst/>
                        </a:rPr>
                        <a:t>ثيؤطوكوس اثؤواب ماريا ابشويس</a:t>
                      </a:r>
                      <a:endParaRPr lang="en-CA" sz="3000" b="1" dirty="0">
                        <a:effectLst/>
                      </a:endParaRPr>
                    </a:p>
                    <a:p>
                      <a:pPr algn="r"/>
                      <a:r>
                        <a:rPr lang="ar-SA" sz="3000" b="1" dirty="0">
                          <a:effectLst/>
                        </a:rPr>
                        <a:t>آرى اهموت نان امبى كو إيفول</a:t>
                      </a:r>
                      <a:br>
                        <a:rPr lang="ar-SA" sz="3000" b="1" dirty="0">
                          <a:effectLst/>
                        </a:rPr>
                      </a:br>
                      <a:r>
                        <a:rPr lang="ar-SA" sz="3000" b="1" dirty="0">
                          <a:effectLst/>
                        </a:rPr>
                        <a:t>انتى نين نوفى</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بشفاعات والدة الإله</a:t>
                      </a:r>
                      <a:br>
                        <a:rPr lang="ar-SA" sz="3000" b="1" dirty="0">
                          <a:solidFill>
                            <a:srgbClr val="FFFF99"/>
                          </a:solidFill>
                          <a:effectLst/>
                        </a:rPr>
                      </a:br>
                      <a:r>
                        <a:rPr lang="ar-SA" sz="3000" b="1" dirty="0">
                          <a:solidFill>
                            <a:srgbClr val="FFFF99"/>
                          </a:solidFill>
                          <a:effectLst/>
                        </a:rPr>
                        <a:t>القديسة </a:t>
                      </a:r>
                      <a:r>
                        <a:rPr lang="ar-SA" sz="3000" b="1">
                          <a:solidFill>
                            <a:srgbClr val="FFFF99"/>
                          </a:solidFill>
                          <a:effectLst/>
                        </a:rPr>
                        <a:t>مريم يارب</a:t>
                      </a:r>
                      <a:r>
                        <a:rPr lang="ar-SA" sz="3000" b="1" dirty="0">
                          <a:solidFill>
                            <a:srgbClr val="FFFF99"/>
                          </a:solidFill>
                          <a:effectLst/>
                        </a:rPr>
                        <a:t/>
                      </a:r>
                      <a:br>
                        <a:rPr lang="ar-SA" sz="3000" b="1" dirty="0">
                          <a:solidFill>
                            <a:srgbClr val="FFFF99"/>
                          </a:solidFill>
                          <a:effectLst/>
                        </a:rPr>
                      </a:br>
                      <a:r>
                        <a:rPr lang="ar-SA" sz="3000" b="1" dirty="0">
                          <a:solidFill>
                            <a:srgbClr val="FFFF99"/>
                          </a:solidFill>
                          <a:effectLst/>
                        </a:rPr>
                        <a:t> انعم لنا بمغفرة</a:t>
                      </a:r>
                      <a:br>
                        <a:rPr lang="ar-SA" sz="3000" b="1" dirty="0">
                          <a:solidFill>
                            <a:srgbClr val="FFFF99"/>
                          </a:solidFill>
                          <a:effectLst/>
                        </a:rPr>
                      </a:br>
                      <a:r>
                        <a:rPr lang="ar-SA" sz="3000" b="1" dirty="0">
                          <a:solidFill>
                            <a:srgbClr val="FFFF99"/>
                          </a:solidFill>
                          <a:effectLst/>
                        </a:rPr>
                        <a:t>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“Through the intercessions”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05738494"/>
      </p:ext>
    </p:extLst>
  </p:cSld>
  <p:clrMapOvr>
    <a:masterClrMapping/>
  </p:clrMapOvr>
</p:sld>
</file>

<file path=ppt/slides/slide1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51968710"/>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0" i="0" u="none" kern="1200" dirty="0">
                          <a:solidFill>
                            <a:srgbClr val="FFFF99"/>
                          </a:solidFill>
                          <a:latin typeface="Times New Roman" panose="02020603050405020304" pitchFamily="18" charset="0"/>
                          <a:ea typeface="+mn-ea"/>
                          <a:cs typeface="Times New Roman" panose="02020603050405020304" pitchFamily="18" charset="0"/>
                        </a:rPr>
                        <a:t>We worship You O Christ, with Your good Father, and the Holy Spirit, for you </a:t>
                      </a:r>
                      <a:r>
                        <a:rPr lang="en-US" sz="2800" b="0" i="0" u="none" kern="1200">
                          <a:solidFill>
                            <a:srgbClr val="FFFF99"/>
                          </a:solidFill>
                          <a:latin typeface="Times New Roman" panose="02020603050405020304" pitchFamily="18" charset="0"/>
                          <a:ea typeface="+mn-ea"/>
                          <a:cs typeface="Times New Roman" panose="02020603050405020304" pitchFamily="18" charset="0"/>
                        </a:rPr>
                        <a:t>have </a:t>
                      </a:r>
                      <a:r>
                        <a:rPr kumimoji="0" lang="en-US" sz="2800" b="0" i="0" u="none" strike="noStrike" kern="1200" cap="none" spc="0" normalizeH="0" baseline="0" noProof="0">
                          <a:ln>
                            <a:noFill/>
                          </a:ln>
                          <a:solidFill>
                            <a:srgbClr val="FFFF99"/>
                          </a:solidFill>
                          <a:effectLst/>
                          <a:uLnTx/>
                          <a:uFillTx/>
                          <a:latin typeface="Times New Roman" panose="02020603050405020304" pitchFamily="18" charset="0"/>
                          <a:ea typeface="+mn-ea"/>
                          <a:cs typeface="Times New Roman" panose="02020603050405020304" pitchFamily="18" charset="0"/>
                        </a:rPr>
                        <a:t>come/risen </a:t>
                      </a:r>
                      <a:r>
                        <a:rPr lang="en-US" sz="2800" b="0" i="0" u="none" kern="1200">
                          <a:solidFill>
                            <a:srgbClr val="FFFF99"/>
                          </a:solidFill>
                          <a:latin typeface="Times New Roman" panose="02020603050405020304" pitchFamily="18" charset="0"/>
                          <a:ea typeface="+mn-ea"/>
                          <a:cs typeface="Times New Roman" panose="02020603050405020304" pitchFamily="18" charset="0"/>
                        </a:rPr>
                        <a:t>and </a:t>
                      </a:r>
                      <a:r>
                        <a:rPr lang="en-US" sz="2800" b="0" i="0" u="none" kern="1200" dirty="0">
                          <a:solidFill>
                            <a:srgbClr val="FFFF99"/>
                          </a:solidFill>
                          <a:latin typeface="Times New Roman" panose="02020603050405020304" pitchFamily="18" charset="0"/>
                          <a:ea typeface="+mn-ea"/>
                          <a:cs typeface="Times New Roman" panose="02020603050405020304" pitchFamily="18" charset="0"/>
                        </a:rPr>
                        <a:t>saved us. Have mercy on us.</a:t>
                      </a:r>
                      <a:endParaRPr lang="en-CA" sz="2800" b="0" u="none" dirty="0">
                        <a:solidFill>
                          <a:srgbClr val="FFFF99"/>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0" u="none"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0" u="none" dirty="0">
                          <a:solidFill>
                            <a:schemeClr val="bg1"/>
                          </a:solidFill>
                          <a:latin typeface="Times New Roman" panose="02020603050405020304" pitchFamily="18" charset="0"/>
                          <a:cs typeface="Times New Roman" panose="02020603050405020304" pitchFamily="18" charset="0"/>
                        </a:rPr>
                        <a:t>Ten-</a:t>
                      </a:r>
                      <a:r>
                        <a:rPr lang="en-US" sz="2800" b="0" u="none" dirty="0" err="1">
                          <a:solidFill>
                            <a:schemeClr val="bg1"/>
                          </a:solidFill>
                          <a:latin typeface="Times New Roman" panose="02020603050405020304" pitchFamily="18" charset="0"/>
                          <a:cs typeface="Times New Roman" panose="02020603050405020304" pitchFamily="18" charset="0"/>
                        </a:rPr>
                        <a:t>oo</a:t>
                      </a:r>
                      <a:r>
                        <a:rPr lang="en-US" sz="2800" b="0" u="none" dirty="0">
                          <a:solidFill>
                            <a:schemeClr val="bg1"/>
                          </a:solidFill>
                          <a:latin typeface="Times New Roman" panose="02020603050405020304" pitchFamily="18" charset="0"/>
                          <a:cs typeface="Times New Roman" panose="02020603050405020304" pitchFamily="18" charset="0"/>
                        </a:rPr>
                        <a:t>-</a:t>
                      </a:r>
                      <a:r>
                        <a:rPr lang="en-US" sz="2800" b="0" u="none" dirty="0" err="1">
                          <a:solidFill>
                            <a:schemeClr val="bg1"/>
                          </a:solidFill>
                          <a:latin typeface="Times New Roman" panose="02020603050405020304" pitchFamily="18" charset="0"/>
                          <a:cs typeface="Times New Roman" panose="02020603050405020304" pitchFamily="18" charset="0"/>
                        </a:rPr>
                        <a:t>osht</a:t>
                      </a:r>
                      <a:r>
                        <a:rPr lang="en-US" sz="2800" b="0" u="none" dirty="0">
                          <a:solidFill>
                            <a:schemeClr val="bg1"/>
                          </a:solidFill>
                          <a:latin typeface="Times New Roman" panose="02020603050405020304" pitchFamily="18" charset="0"/>
                          <a:cs typeface="Times New Roman" panose="02020603050405020304" pitchFamily="18" charset="0"/>
                        </a:rPr>
                        <a:t> </a:t>
                      </a:r>
                      <a:r>
                        <a:rPr lang="en-US" sz="2800" b="0" u="none" dirty="0" err="1">
                          <a:solidFill>
                            <a:schemeClr val="bg1"/>
                          </a:solidFill>
                          <a:latin typeface="Times New Roman" panose="02020603050405020304" pitchFamily="18" charset="0"/>
                          <a:cs typeface="Times New Roman" panose="02020603050405020304" pitchFamily="18" charset="0"/>
                        </a:rPr>
                        <a:t>emmok</a:t>
                      </a:r>
                      <a:r>
                        <a:rPr lang="en-US" sz="2800" b="0" u="none" dirty="0">
                          <a:solidFill>
                            <a:schemeClr val="bg1"/>
                          </a:solidFill>
                          <a:latin typeface="Times New Roman" panose="02020603050405020304" pitchFamily="18" charset="0"/>
                          <a:cs typeface="Times New Roman" panose="02020603050405020304" pitchFamily="18" charset="0"/>
                        </a:rPr>
                        <a:t> o </a:t>
                      </a:r>
                      <a:r>
                        <a:rPr lang="en-US" sz="2800" b="0" u="none" dirty="0" err="1">
                          <a:solidFill>
                            <a:schemeClr val="bg1"/>
                          </a:solidFill>
                          <a:latin typeface="Times New Roman" panose="02020603050405020304" pitchFamily="18" charset="0"/>
                          <a:cs typeface="Times New Roman" panose="02020603050405020304" pitchFamily="18" charset="0"/>
                        </a:rPr>
                        <a:t>Pikhristos</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dirty="0" err="1">
                          <a:solidFill>
                            <a:schemeClr val="bg1"/>
                          </a:solidFill>
                          <a:latin typeface="Times New Roman" panose="02020603050405020304" pitchFamily="18" charset="0"/>
                          <a:cs typeface="Times New Roman" panose="02020603050405020304" pitchFamily="18" charset="0"/>
                        </a:rPr>
                        <a:t>nem</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err="1">
                          <a:solidFill>
                            <a:schemeClr val="bg1"/>
                          </a:solidFill>
                          <a:latin typeface="Times New Roman" panose="02020603050405020304" pitchFamily="18" charset="0"/>
                          <a:cs typeface="Times New Roman" panose="02020603050405020304" pitchFamily="18" charset="0"/>
                        </a:rPr>
                        <a:t>Pekyot</a:t>
                      </a:r>
                      <a:r>
                        <a:rPr lang="en-US" sz="2800" b="0" u="none" baseline="0">
                          <a:solidFill>
                            <a:schemeClr val="bg1"/>
                          </a:solidFill>
                          <a:latin typeface="Times New Roman" panose="02020603050405020304" pitchFamily="18" charset="0"/>
                          <a:cs typeface="Times New Roman" panose="02020603050405020304" pitchFamily="18" charset="0"/>
                        </a:rPr>
                        <a:t> en-Aghathos</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dirty="0" err="1">
                          <a:solidFill>
                            <a:schemeClr val="bg1"/>
                          </a:solidFill>
                          <a:latin typeface="Times New Roman" panose="02020603050405020304" pitchFamily="18" charset="0"/>
                          <a:cs typeface="Times New Roman" panose="02020603050405020304" pitchFamily="18" charset="0"/>
                        </a:rPr>
                        <a:t>nem</a:t>
                      </a:r>
                      <a:r>
                        <a:rPr lang="en-US" sz="2800" b="0" u="none" baseline="0" dirty="0">
                          <a:solidFill>
                            <a:schemeClr val="bg1"/>
                          </a:solidFill>
                          <a:latin typeface="Times New Roman" panose="02020603050405020304" pitchFamily="18" charset="0"/>
                          <a:cs typeface="Times New Roman" panose="02020603050405020304" pitchFamily="18" charset="0"/>
                        </a:rPr>
                        <a:t> Pi-</a:t>
                      </a:r>
                      <a:r>
                        <a:rPr lang="en-US" sz="2800" b="0" u="none" baseline="0" dirty="0" err="1">
                          <a:solidFill>
                            <a:schemeClr val="bg1"/>
                          </a:solidFill>
                          <a:latin typeface="Times New Roman" panose="02020603050405020304" pitchFamily="18" charset="0"/>
                          <a:cs typeface="Times New Roman" panose="02020603050405020304" pitchFamily="18" charset="0"/>
                        </a:rPr>
                        <a:t>Ebnevma</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dirty="0" err="1">
                          <a:solidFill>
                            <a:schemeClr val="bg1"/>
                          </a:solidFill>
                          <a:latin typeface="Times New Roman" panose="02020603050405020304" pitchFamily="18" charset="0"/>
                          <a:cs typeface="Times New Roman" panose="02020603050405020304" pitchFamily="18" charset="0"/>
                        </a:rPr>
                        <a:t>Ethowwab</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a:solidFill>
                            <a:schemeClr val="bg1"/>
                          </a:solidFill>
                          <a:latin typeface="Times New Roman" panose="02020603050405020304" pitchFamily="18" charset="0"/>
                          <a:cs typeface="Times New Roman" panose="02020603050405020304" pitchFamily="18" charset="0"/>
                        </a:rPr>
                        <a:t>Je akei/ aktonk aksoty </a:t>
                      </a:r>
                      <a:r>
                        <a:rPr lang="en-US" sz="2800" b="0" u="none" baseline="0" dirty="0" err="1">
                          <a:solidFill>
                            <a:schemeClr val="bg1"/>
                          </a:solidFill>
                          <a:latin typeface="Times New Roman" panose="02020603050405020304" pitchFamily="18" charset="0"/>
                          <a:cs typeface="Times New Roman" panose="02020603050405020304" pitchFamily="18" charset="0"/>
                        </a:rPr>
                        <a:t>Emmon</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dirty="0" err="1">
                          <a:solidFill>
                            <a:schemeClr val="bg1"/>
                          </a:solidFill>
                          <a:latin typeface="Times New Roman" panose="02020603050405020304" pitchFamily="18" charset="0"/>
                          <a:cs typeface="Times New Roman" panose="02020603050405020304" pitchFamily="18" charset="0"/>
                        </a:rPr>
                        <a:t>Nai</a:t>
                      </a:r>
                      <a:r>
                        <a:rPr lang="en-US" sz="2800" b="0" u="none" baseline="0" dirty="0">
                          <a:solidFill>
                            <a:schemeClr val="bg1"/>
                          </a:solidFill>
                          <a:latin typeface="Times New Roman" panose="02020603050405020304" pitchFamily="18" charset="0"/>
                          <a:cs typeface="Times New Roman" panose="02020603050405020304" pitchFamily="18" charset="0"/>
                        </a:rPr>
                        <a:t> Nan</a:t>
                      </a:r>
                      <a:endParaRPr lang="fi-FI" sz="2800" b="0" u="none" baseline="0" dirty="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0" u="none"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a:t>
                      </a:r>
                      <a:r>
                        <a:rPr lang="ar-AE" sz="2900" b="1">
                          <a:solidFill>
                            <a:schemeClr val="bg1"/>
                          </a:solidFill>
                        </a:rPr>
                        <a:t>آك إى/آكتونك </a:t>
                      </a:r>
                      <a:r>
                        <a:rPr lang="ar-AE" sz="2900" b="1" u="none">
                          <a:solidFill>
                            <a:schemeClr val="bg1"/>
                          </a:solidFill>
                        </a:rPr>
                        <a:t>آكسوتى </a:t>
                      </a:r>
                      <a:r>
                        <a:rPr lang="ar-AE" sz="2900" b="1" u="none" dirty="0">
                          <a:solidFill>
                            <a:schemeClr val="bg1"/>
                          </a:solidFill>
                        </a:rPr>
                        <a:t>اممون ناى نان</a:t>
                      </a:r>
                      <a:endParaRPr lang="en-CA" sz="29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dirty="0">
                          <a:solidFill>
                            <a:srgbClr val="FFFF99"/>
                          </a:solidFill>
                        </a:rPr>
                        <a:t>نسجد لك </a:t>
                      </a:r>
                      <a:r>
                        <a:rPr lang="en-US" sz="3000" b="1" u="none" dirty="0">
                          <a:solidFill>
                            <a:srgbClr val="FFFF99"/>
                          </a:solidFill>
                        </a:rPr>
                        <a:t/>
                      </a:r>
                      <a:br>
                        <a:rPr lang="en-US" sz="3000" b="1" u="none" dirty="0">
                          <a:solidFill>
                            <a:srgbClr val="FFFF99"/>
                          </a:solidFill>
                        </a:rPr>
                      </a:br>
                      <a:r>
                        <a:rPr lang="ar-AE" sz="3000" b="1" u="none" dirty="0">
                          <a:solidFill>
                            <a:srgbClr val="FFFF99"/>
                          </a:solidFill>
                        </a:rPr>
                        <a:t>أيها </a:t>
                      </a:r>
                      <a:r>
                        <a:rPr lang="en-US" sz="3000" b="1" u="none" dirty="0">
                          <a:solidFill>
                            <a:srgbClr val="FFFF99"/>
                          </a:solidFill>
                        </a:rPr>
                        <a:t/>
                      </a:r>
                      <a:br>
                        <a:rPr lang="en-US" sz="3000" b="1" u="none" dirty="0">
                          <a:solidFill>
                            <a:srgbClr val="FFFF99"/>
                          </a:solidFill>
                        </a:rPr>
                      </a:br>
                      <a:r>
                        <a:rPr lang="ar-AE" sz="3000" b="1" u="none" dirty="0">
                          <a:solidFill>
                            <a:srgbClr val="FFFF99"/>
                          </a:solidFill>
                        </a:rPr>
                        <a:t>المسيح </a:t>
                      </a:r>
                      <a:r>
                        <a:rPr lang="en-US" sz="3000" b="1" u="none" dirty="0">
                          <a:solidFill>
                            <a:srgbClr val="FFFF99"/>
                          </a:solidFill>
                        </a:rPr>
                        <a:t/>
                      </a:r>
                      <a:br>
                        <a:rPr lang="en-US" sz="3000" b="1" u="none" dirty="0">
                          <a:solidFill>
                            <a:srgbClr val="FFFF99"/>
                          </a:solidFill>
                        </a:rPr>
                      </a:br>
                      <a:r>
                        <a:rPr lang="ar-AE" sz="3000" b="1" u="none" dirty="0">
                          <a:solidFill>
                            <a:srgbClr val="FFFF99"/>
                          </a:solidFill>
                        </a:rPr>
                        <a:t>مع أبيك الصالح والروح القدس </a:t>
                      </a:r>
                      <a:r>
                        <a:rPr lang="en-US" sz="3000" b="1" u="none" dirty="0">
                          <a:solidFill>
                            <a:srgbClr val="FFFF99"/>
                          </a:solidFill>
                        </a:rPr>
                        <a:t/>
                      </a:r>
                      <a:br>
                        <a:rPr lang="en-US" sz="3000" b="1" u="none" dirty="0">
                          <a:solidFill>
                            <a:srgbClr val="FFFF99"/>
                          </a:solidFill>
                        </a:rPr>
                      </a:br>
                      <a:r>
                        <a:rPr lang="ar-AE" sz="3000" b="1" u="none">
                          <a:solidFill>
                            <a:srgbClr val="FFFF99"/>
                          </a:solidFill>
                        </a:rPr>
                        <a:t>لأنك </a:t>
                      </a:r>
                      <a:r>
                        <a:rPr lang="ar-AE" sz="3000" b="1">
                          <a:solidFill>
                            <a:srgbClr val="FFFF99"/>
                          </a:solidFill>
                        </a:rPr>
                        <a:t>أتيت/قمت </a:t>
                      </a:r>
                      <a:r>
                        <a:rPr lang="ar-AE" sz="3000" b="1" u="none">
                          <a:solidFill>
                            <a:srgbClr val="FFFF99"/>
                          </a:solidFill>
                        </a:rPr>
                        <a:t>وخلصتنا</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98469537"/>
      </p:ext>
    </p:extLst>
  </p:cSld>
  <p:clrMapOvr>
    <a:masterClrMapping/>
  </p:clrMapOvr>
</p:sld>
</file>

<file path=ppt/slides/slide1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36488091"/>
              </p:ext>
            </p:extLst>
          </p:nvPr>
        </p:nvGraphicFramePr>
        <p:xfrm>
          <a:off x="357188" y="67384"/>
          <a:ext cx="8429684" cy="2857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8575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A mercy of peace, a sacrifice of praise.</a:t>
                      </a: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a:solidFill>
                            <a:schemeClr val="bg1"/>
                          </a:solidFill>
                          <a:latin typeface="Times New Roman" panose="02020603050405020304" pitchFamily="18" charset="0"/>
                          <a:cs typeface="Times New Roman" panose="02020603050405020304" pitchFamily="18" charset="0"/>
                        </a:rPr>
                        <a:t>Eleos erenis thi-cia ene ceos.</a:t>
                      </a:r>
                      <a:endParaRPr lang="fi-FI" sz="3300" b="0" baseline="0" dirty="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إى ليئوس إيرينيس ثيسيا إيني سيئوس.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رحمةُ السلامِ، ذبيحةُ التسبيحِ.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97991779"/>
      </p:ext>
    </p:extLst>
  </p:cSld>
  <p:clrMapOvr>
    <a:masterClrMapping/>
  </p:clrMapOvr>
</p:sld>
</file>

<file path=ppt/slides/slide1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799623544"/>
              </p:ext>
            </p:extLst>
          </p:nvPr>
        </p:nvGraphicFramePr>
        <p:xfrm>
          <a:off x="357188" y="692697"/>
          <a:ext cx="8429684" cy="594310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422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The Lord be with you all.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i="0" kern="1200">
                        <a:solidFill>
                          <a:srgbClr val="FFFF99"/>
                        </a:solidFill>
                        <a:latin typeface="Times New Roman" panose="02020603050405020304" pitchFamily="18" charset="0"/>
                        <a:ea typeface="+mn-ea"/>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a:solidFill>
                            <a:schemeClr val="bg1"/>
                          </a:solidFill>
                          <a:latin typeface="Times New Roman" panose="02020603050405020304" pitchFamily="18" charset="0"/>
                          <a:cs typeface="Times New Roman" panose="02020603050405020304" pitchFamily="18" charset="0"/>
                        </a:rPr>
                        <a:t>O Kirios meta pandon emon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أوكيريوس ميطاباندون إيمون</a:t>
                      </a: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الرب مع جميعكم </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28341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And with your spirit.</a:t>
                      </a:r>
                      <a:endParaRPr lang="fi-FI" sz="3300" b="0" baseline="0" dirty="0">
                        <a:solidFill>
                          <a:srgbClr val="FFFF99"/>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300" b="0" i="0" kern="1200">
                        <a:solidFill>
                          <a:schemeClr val="bg1"/>
                        </a:solidFill>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chemeClr val="bg1"/>
                          </a:solidFill>
                          <a:latin typeface="Times New Roman" panose="02020603050405020304" pitchFamily="18" charset="0"/>
                          <a:ea typeface="+mn-ea"/>
                          <a:cs typeface="Times New Roman" panose="02020603050405020304" pitchFamily="18" charset="0"/>
                        </a:rPr>
                        <a:t>Ke metato epnevma to so</a:t>
                      </a:r>
                      <a:endParaRPr lang="fi-FI" sz="3300" b="0" i="0" kern="1200">
                        <a:solidFill>
                          <a:schemeClr val="bg1"/>
                        </a:solidFill>
                        <a:latin typeface="Times New Roman" panose="02020603050405020304" pitchFamily="18" charset="0"/>
                        <a:ea typeface="+mn-ea"/>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مي طاطو إبنيفماتو سو</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ومع روحك أيضًا </a:t>
                      </a:r>
                      <a:endParaRPr lang="en-CA"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242034909"/>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St. Cyril Anaphora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8653055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680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6805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rgbClr val="FFFF99"/>
                          </a:solidFill>
                          <a:effectLst/>
                          <a:uLnTx/>
                          <a:uFillTx/>
                          <a:latin typeface="+mn-lt"/>
                          <a:ea typeface="+mn-ea"/>
                          <a:cs typeface="+mn-cs"/>
                        </a:rPr>
                        <a:t>The golden censer is the Virgin, its aroma is our Saviour she bore Him, He saved us and forgave us our sins.</a:t>
                      </a: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dirty="0">
                          <a:ln>
                            <a:noFill/>
                          </a:ln>
                          <a:solidFill>
                            <a:schemeClr val="bg1"/>
                          </a:solidFill>
                          <a:effectLst/>
                          <a:uLnTx/>
                          <a:uFillTx/>
                          <a:latin typeface="+mn-lt"/>
                          <a:ea typeface="+mn-ea"/>
                          <a:cs typeface="+mn-cs"/>
                        </a:rPr>
                        <a:t>Tee </a:t>
                      </a:r>
                      <a:r>
                        <a:rPr kumimoji="0" lang="en-CA" sz="26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2600" b="1" i="0" u="none" strike="noStrike" kern="1200" cap="none" spc="0" normalizeH="0" baseline="0" noProof="0" dirty="0">
                          <a:ln>
                            <a:noFill/>
                          </a:ln>
                          <a:solidFill>
                            <a:schemeClr val="bg1"/>
                          </a:solidFill>
                          <a:effectLst/>
                          <a:uLnTx/>
                          <a:uFillTx/>
                          <a:latin typeface="+mn-lt"/>
                          <a:ea typeface="+mn-ea"/>
                          <a:cs typeface="+mn-cs"/>
                        </a:rPr>
                        <a:t> Pes </a:t>
                      </a:r>
                      <a:r>
                        <a:rPr kumimoji="0" lang="en-CA" sz="2600" b="1" i="0" u="none" strike="noStrike" kern="1200" cap="none" spc="0" normalizeH="0" baseline="0" noProof="0" dirty="0" err="1">
                          <a:ln>
                            <a:noFill/>
                          </a:ln>
                          <a:solidFill>
                            <a:schemeClr val="bg1"/>
                          </a:solidFill>
                          <a:effectLst/>
                          <a:uLnTx/>
                          <a:uFillTx/>
                          <a:latin typeface="+mn-lt"/>
                          <a:ea typeface="+mn-ea"/>
                          <a:cs typeface="+mn-cs"/>
                        </a:rPr>
                        <a:t>aromota</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penso-teer</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asmeesi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emmof</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afsoty</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owwoh</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avka</a:t>
                      </a:r>
                      <a:r>
                        <a:rPr kumimoji="0" lang="en-CA" sz="2600" b="1" i="0" u="none" strike="noStrike" kern="1200" cap="none" spc="0" normalizeH="0" baseline="0" noProof="0" dirty="0">
                          <a:ln>
                            <a:noFill/>
                          </a:ln>
                          <a:solidFill>
                            <a:schemeClr val="bg1"/>
                          </a:solidFill>
                          <a:effectLst/>
                          <a:uLnTx/>
                          <a:uFillTx/>
                          <a:latin typeface="+mn-lt"/>
                          <a:ea typeface="+mn-ea"/>
                          <a:cs typeface="+mn-cs"/>
                        </a:rPr>
                        <a:t> nennovi </a:t>
                      </a:r>
                      <a:r>
                        <a:rPr kumimoji="0" lang="en-CA" sz="2600" b="1" i="0" u="none" strike="noStrike" kern="1200" cap="none" spc="0" normalizeH="0" baseline="0" noProof="0">
                          <a:ln>
                            <a:noFill/>
                          </a:ln>
                          <a:solidFill>
                            <a:schemeClr val="bg1"/>
                          </a:solidFill>
                          <a:effectLst/>
                          <a:uLnTx/>
                          <a:uFillTx/>
                          <a:latin typeface="+mn-lt"/>
                          <a:ea typeface="+mn-ea"/>
                          <a:cs typeface="+mn-cs"/>
                        </a:rPr>
                        <a:t>nan evol</a:t>
                      </a:r>
                      <a:endParaRPr kumimoji="0" lang="en-CA" sz="26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kern="1200" dirty="0">
                          <a:solidFill>
                            <a:schemeClr val="bg1"/>
                          </a:solidFill>
                          <a:latin typeface="+mn-lt"/>
                          <a:ea typeface="+mn-ea"/>
                          <a:cs typeface="+mn-cs"/>
                        </a:rPr>
                        <a:t>تى شورى إن نوف تى 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بارثينوس. بس أروماتا بى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بنسوتير اسميسى امموف افسوتى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اممون اووه اف كانين نوفى نان</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إيفول</a:t>
                      </a:r>
                      <a:endParaRPr lang="en-CA" sz="28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المجمرة الذهب هي العذراء وعنبرها هو مخلصنا قد ولدته وخلصنا وغفر لنا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251550" y="6281936"/>
            <a:ext cx="8640960" cy="4594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Holy Liturgy (</a:t>
            </a:r>
            <a:r>
              <a:rPr lang="en-US" sz="2200" b="1" dirty="0" err="1"/>
              <a:t>Koiahk</a:t>
            </a:r>
            <a:r>
              <a:rPr lang="en-US" sz="2200" b="1" dirty="0"/>
              <a:t>)</a:t>
            </a:r>
          </a:p>
        </p:txBody>
      </p:sp>
    </p:spTree>
    <p:extLst>
      <p:ext uri="{BB962C8B-B14F-4D97-AF65-F5344CB8AC3E}">
        <p14:creationId xmlns:p14="http://schemas.microsoft.com/office/powerpoint/2010/main" xmlns="" val="821637178"/>
      </p:ext>
    </p:extLst>
  </p:cSld>
  <p:clrMapOvr>
    <a:masterClrMapping/>
  </p:clrMapOvr>
</p:sld>
</file>

<file path=ppt/slides/slide1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50632914"/>
              </p:ext>
            </p:extLst>
          </p:nvPr>
        </p:nvGraphicFramePr>
        <p:xfrm>
          <a:off x="357188" y="259211"/>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Lift up your hearts.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i="0" kern="1200">
                        <a:solidFill>
                          <a:srgbClr val="FFFF99"/>
                        </a:solidFill>
                        <a:latin typeface="Times New Roman" panose="02020603050405020304" pitchFamily="18" charset="0"/>
                        <a:ea typeface="+mn-ea"/>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a:solidFill>
                            <a:schemeClr val="bg1"/>
                          </a:solidFill>
                          <a:latin typeface="Times New Roman" panose="02020603050405020304" pitchFamily="18" charset="0"/>
                          <a:cs typeface="Times New Roman" panose="02020603050405020304" pitchFamily="18" charset="0"/>
                        </a:rPr>
                        <a:t>Ano emon tas karzyas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آنو إيمون طاس كارذياس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إرفعوا قلوبكم.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2066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We have them with the Lord.</a:t>
                      </a:r>
                      <a:endParaRPr lang="fi-FI" sz="3300" b="0" baseline="0">
                        <a:solidFill>
                          <a:srgbClr val="FFFF99"/>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rgbClr val="FFFF99"/>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chemeClr val="bg1"/>
                          </a:solidFill>
                          <a:latin typeface="Times New Roman" panose="02020603050405020304" pitchFamily="18" charset="0"/>
                          <a:ea typeface="+mn-ea"/>
                          <a:cs typeface="Times New Roman" panose="02020603050405020304" pitchFamily="18" charset="0"/>
                        </a:rPr>
                        <a:t>Ke metato epnevma to so</a:t>
                      </a:r>
                      <a:endParaRPr lang="fi-FI" sz="3300" b="0" i="0" kern="1200">
                        <a:solidFill>
                          <a:schemeClr val="bg1"/>
                        </a:solidFill>
                        <a:latin typeface="Times New Roman" panose="02020603050405020304" pitchFamily="18" charset="0"/>
                        <a:ea typeface="+mn-ea"/>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a:t>
                      </a: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إيخومين إبروس طون كيريون </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هي عند الرب </a:t>
                      </a:r>
                      <a:endParaRPr lang="en-CA" sz="3000" b="1">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4160506150"/>
      </p:ext>
    </p:extLst>
  </p:cSld>
  <p:clrMapOvr>
    <a:masterClrMapping/>
  </p:clrMapOvr>
</p:sld>
</file>

<file path=ppt/slides/slide1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79802020"/>
              </p:ext>
            </p:extLst>
          </p:nvPr>
        </p:nvGraphicFramePr>
        <p:xfrm>
          <a:off x="357188" y="259211"/>
          <a:ext cx="8429684" cy="4709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none" kern="1200">
                          <a:solidFill>
                            <a:srgbClr val="FFFF99"/>
                          </a:solidFill>
                          <a:latin typeface="Times New Roman" panose="02020603050405020304" pitchFamily="18" charset="0"/>
                          <a:ea typeface="+mn-ea"/>
                          <a:cs typeface="Times New Roman" panose="02020603050405020304" pitchFamily="18" charset="0"/>
                        </a:rPr>
                        <a:t>Let us give thanks to the Lord.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i="0" u="none" kern="1200">
                        <a:solidFill>
                          <a:srgbClr val="FFFF99"/>
                        </a:solidFill>
                        <a:latin typeface="Times New Roman" panose="02020603050405020304" pitchFamily="18" charset="0"/>
                        <a:ea typeface="+mn-ea"/>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a:solidFill>
                            <a:schemeClr val="bg1"/>
                          </a:solidFill>
                          <a:latin typeface="Times New Roman" panose="02020603050405020304" pitchFamily="18" charset="0"/>
                          <a:cs typeface="Times New Roman" panose="02020603050405020304" pitchFamily="18" charset="0"/>
                        </a:rPr>
                        <a:t>Evkharisti</a:t>
                      </a:r>
                      <a:r>
                        <a:rPr lang="en-US" sz="3300" b="0" baseline="0">
                          <a:solidFill>
                            <a:schemeClr val="bg1"/>
                          </a:solidFill>
                          <a:latin typeface="Times New Roman" panose="02020603050405020304" pitchFamily="18" charset="0"/>
                          <a:cs typeface="Times New Roman" panose="02020603050405020304" pitchFamily="18" charset="0"/>
                        </a:rPr>
                        <a:t> somen tw Kerio</a:t>
                      </a:r>
                      <a:endParaRPr lang="en-US" sz="3300" b="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إفخارستي سومين طوكيريو</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فلنشكر الرب.</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2066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 It is meet and right.</a:t>
                      </a:r>
                      <a:endParaRPr lang="fi-FI" sz="3300" b="0" baseline="0" dirty="0">
                        <a:solidFill>
                          <a:srgbClr val="FFFF99"/>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chemeClr val="bg1"/>
                          </a:solidFill>
                          <a:latin typeface="Times New Roman" panose="02020603050405020304" pitchFamily="18" charset="0"/>
                          <a:ea typeface="+mn-ea"/>
                          <a:cs typeface="Times New Roman" panose="02020603050405020304" pitchFamily="18" charset="0"/>
                        </a:rPr>
                        <a:t>Axion ke zi</a:t>
                      </a:r>
                      <a:r>
                        <a:rPr lang="en-US" sz="3300" b="0" i="0" kern="1200" baseline="0">
                          <a:solidFill>
                            <a:schemeClr val="bg1"/>
                          </a:solidFill>
                          <a:latin typeface="Times New Roman" panose="02020603050405020304" pitchFamily="18" charset="0"/>
                          <a:ea typeface="+mn-ea"/>
                          <a:cs typeface="Times New Roman" panose="02020603050405020304" pitchFamily="18" charset="0"/>
                        </a:rPr>
                        <a:t> keon</a:t>
                      </a:r>
                      <a:endParaRPr lang="fi-FI" sz="3300" b="0" i="0" kern="1200">
                        <a:solidFill>
                          <a:schemeClr val="bg1"/>
                        </a:solidFill>
                        <a:latin typeface="Times New Roman" panose="02020603050405020304" pitchFamily="18" charset="0"/>
                        <a:ea typeface="+mn-ea"/>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a:t>
                      </a: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أكسيون كي ذي كيئون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مستحقٌ وعادلٌ.</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032624881"/>
      </p:ext>
    </p:extLst>
  </p:cSld>
  <p:clrMapOvr>
    <a:masterClrMapping/>
  </p:clrMapOvr>
</p:sld>
</file>

<file path=ppt/slides/slide1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5302" name="Group 38"/>
          <p:cNvGraphicFramePr>
            <a:graphicFrameLocks noGrp="1"/>
          </p:cNvGraphicFramePr>
          <p:nvPr>
            <p:extLst>
              <p:ext uri="{D42A27DB-BD31-4B8C-83A1-F6EECF244321}">
                <p14:modId xmlns:p14="http://schemas.microsoft.com/office/powerpoint/2010/main" xmlns="" val="440781301"/>
              </p:ext>
            </p:extLst>
          </p:nvPr>
        </p:nvGraphicFramePr>
        <p:xfrm>
          <a:off x="76200" y="71438"/>
          <a:ext cx="8991600" cy="6721475"/>
        </p:xfrm>
        <a:graphic>
          <a:graphicData uri="http://schemas.openxmlformats.org/drawingml/2006/table">
            <a:tbl>
              <a:tblPr/>
              <a:tblGrid>
                <a:gridCol w="54864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Meet and right, meet and right, meet and right. For truly it is fitting and right, and holy and becoming, and profitable to our souls, our bodies, and spirits- O You, THE BEING, Master, Lord, God, the Father, the Pantocrator - at all times and in all places of Your dominion,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ستحق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ستحق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ستحق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بالحقيقة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ولائق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نَافِعٌ</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لنفوس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وأجساد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وأرواح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أيها الكائن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ضابط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زمانِ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لربوبي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50833760"/>
      </p:ext>
    </p:extLst>
  </p:cSld>
  <p:clrMapOvr>
    <a:masterClrMapping/>
  </p:clrMapOvr>
</p:sld>
</file>

<file path=ppt/slides/slide1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5302" name="Group 38"/>
          <p:cNvGraphicFramePr>
            <a:graphicFrameLocks noGrp="1"/>
          </p:cNvGraphicFramePr>
          <p:nvPr>
            <p:extLst>
              <p:ext uri="{D42A27DB-BD31-4B8C-83A1-F6EECF244321}">
                <p14:modId xmlns:p14="http://schemas.microsoft.com/office/powerpoint/2010/main" xmlns="" val="3382041764"/>
              </p:ext>
            </p:extLst>
          </p:nvPr>
        </p:nvGraphicFramePr>
        <p:xfrm>
          <a:off x="76200" y="71438"/>
          <a:ext cx="8991600" cy="6721475"/>
        </p:xfrm>
        <a:graphic>
          <a:graphicData uri="http://schemas.openxmlformats.org/drawingml/2006/table">
            <a:tbl>
              <a:tblPr/>
              <a:tblGrid>
                <a:gridCol w="54864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to praise You, hymn You, bless You, serve You, worship You, thank You, and glorify You. And confess to You night and day, with incessant lips, with a heart that keeps not silent, and with unceasing doxologies.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 ل</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ونخد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ونسج</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ونشك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ونعترف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ونهارا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بشفاة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 هادئة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وقلب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لا يسكت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وتمجيدات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لا تنقطعُ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71631289"/>
      </p:ext>
    </p:extLst>
  </p:cSld>
  <p:clrMapOvr>
    <a:masterClrMapping/>
  </p:clrMapOvr>
</p:sld>
</file>

<file path=ppt/slides/slide1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6312" name="Group 24"/>
          <p:cNvGraphicFramePr>
            <a:graphicFrameLocks noGrp="1"/>
          </p:cNvGraphicFramePr>
          <p:nvPr>
            <p:extLst>
              <p:ext uri="{D42A27DB-BD31-4B8C-83A1-F6EECF244321}">
                <p14:modId xmlns:p14="http://schemas.microsoft.com/office/powerpoint/2010/main" xmlns="" val="97074467"/>
              </p:ext>
            </p:extLst>
          </p:nvPr>
        </p:nvGraphicFramePr>
        <p:xfrm>
          <a:off x="76200" y="76200"/>
          <a:ext cx="8991600" cy="6721475"/>
        </p:xfrm>
        <a:graphic>
          <a:graphicData uri="http://schemas.openxmlformats.org/drawingml/2006/table">
            <a:tbl>
              <a:tblPr/>
              <a:tblGrid>
                <a:gridCol w="5638800">
                  <a:extLst>
                    <a:ext uri="{9D8B030D-6E8A-4147-A177-3AD203B41FA5}">
                      <a16:colId xmlns:a16="http://schemas.microsoft.com/office/drawing/2014/main" xmlns="" val="20000"/>
                    </a:ext>
                  </a:extLst>
                </a:gridCol>
                <a:gridCol w="33528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You are He who has created the heavens and that which is in the heavens, the earth and everything that is therein: the seas, the rivers, the springs, the lakes, and that which is in all of them. You are He who has created man according to Your own image and after Your likeness.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خلق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وما في السموات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والارض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ما فيها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البحار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والانهار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والينابيع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والبحيرات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وما في جميع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أنت هو الذي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خَلَقَ 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لانسان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كصور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وكشبه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96947810"/>
      </p:ext>
    </p:extLst>
  </p:cSld>
  <p:clrMapOvr>
    <a:masterClrMapping/>
  </p:clrMapOvr>
</p:sld>
</file>

<file path=ppt/slides/slide1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6312" name="Group 24"/>
          <p:cNvGraphicFramePr>
            <a:graphicFrameLocks noGrp="1"/>
          </p:cNvGraphicFramePr>
          <p:nvPr>
            <p:extLst>
              <p:ext uri="{D42A27DB-BD31-4B8C-83A1-F6EECF244321}">
                <p14:modId xmlns:p14="http://schemas.microsoft.com/office/powerpoint/2010/main" xmlns="" val="1865930794"/>
              </p:ext>
            </p:extLst>
          </p:nvPr>
        </p:nvGraphicFramePr>
        <p:xfrm>
          <a:off x="76200" y="76200"/>
          <a:ext cx="8991600" cy="6721475"/>
        </p:xfrm>
        <a:graphic>
          <a:graphicData uri="http://schemas.openxmlformats.org/drawingml/2006/table">
            <a:tbl>
              <a:tblPr/>
              <a:tblGrid>
                <a:gridCol w="5638800">
                  <a:extLst>
                    <a:ext uri="{9D8B030D-6E8A-4147-A177-3AD203B41FA5}">
                      <a16:colId xmlns:a16="http://schemas.microsoft.com/office/drawing/2014/main" xmlns="" val="20000"/>
                    </a:ext>
                  </a:extLst>
                </a:gridCol>
                <a:gridCol w="33528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You have created everything through Your Wisdom Your true Light, Your only-begotten Son, our Lord, God, Savior, and King of us all, Jesus Christ; through whom we give thanks and offer unto You, with Him and the Holy Spirit</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mj-lt"/>
                          <a:cs typeface="Times New Roman" panose="02020603050405020304" pitchFamily="18" charset="0"/>
                        </a:rPr>
                        <a:t>وخلقت</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الاشياء</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بحكم</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تِكَ،</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نور</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الحقيقي</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إ</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بنِكَ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الوحيد</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 وإله</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 ومخل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صنا وملك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 كل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 يسوع</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المسيحِ</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هذا الذي من</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 قِبَلِه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نشكر</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ونقرب</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لك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معه مع الروحِ القدسِ</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86023055"/>
      </p:ext>
    </p:extLst>
  </p:cSld>
  <p:clrMapOvr>
    <a:masterClrMapping/>
  </p:clrMapOvr>
</p:sld>
</file>

<file path=ppt/slides/slide1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2" name="Picture 26" descr="70%"/>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3886200" y="152400"/>
            <a:ext cx="1914525" cy="1800225"/>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graphicFrame>
        <p:nvGraphicFramePr>
          <p:cNvPr id="397368" name="Group 56"/>
          <p:cNvGraphicFramePr>
            <a:graphicFrameLocks noGrp="1"/>
          </p:cNvGraphicFramePr>
          <p:nvPr>
            <p:extLst>
              <p:ext uri="{D42A27DB-BD31-4B8C-83A1-F6EECF244321}">
                <p14:modId xmlns:p14="http://schemas.microsoft.com/office/powerpoint/2010/main" xmlns="" val="1066153318"/>
              </p:ext>
            </p:extLst>
          </p:nvPr>
        </p:nvGraphicFramePr>
        <p:xfrm>
          <a:off x="76200" y="76200"/>
          <a:ext cx="9067800" cy="2758440"/>
        </p:xfrm>
        <a:graphic>
          <a:graphicData uri="http://schemas.openxmlformats.org/drawingml/2006/table">
            <a:tbl>
              <a:tblPr/>
              <a:tblGrid>
                <a:gridCol w="4191000">
                  <a:extLst>
                    <a:ext uri="{9D8B030D-6E8A-4147-A177-3AD203B41FA5}">
                      <a16:colId xmlns:a16="http://schemas.microsoft.com/office/drawing/2014/main" xmlns="" val="20000"/>
                    </a:ext>
                  </a:extLst>
                </a:gridCol>
                <a:gridCol w="1524000">
                  <a:extLst>
                    <a:ext uri="{9D8B030D-6E8A-4147-A177-3AD203B41FA5}">
                      <a16:colId xmlns:a16="http://schemas.microsoft.com/office/drawing/2014/main" xmlns="" val="20001"/>
                    </a:ext>
                  </a:extLst>
                </a:gridCol>
                <a:gridCol w="3352800">
                  <a:extLst>
                    <a:ext uri="{9D8B030D-6E8A-4147-A177-3AD203B41FA5}">
                      <a16:colId xmlns:a16="http://schemas.microsoft.com/office/drawing/2014/main" xmlns="" val="20002"/>
                    </a:ext>
                  </a:extLst>
                </a:gridCol>
              </a:tblGrid>
              <a:tr h="15240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holy, co-essential, and indivisible Trinity this rational sacrifice and this bloodless service. </a:t>
                      </a: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endParaRPr kumimoji="0" lang="en-US" altLang="en-US" sz="29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الثالوث</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 المساو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المفترقِ، هذه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الذبيحةَ الناطقةَ، وهذه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الخدمةَ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الدمو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يةِ.</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61233127"/>
      </p:ext>
    </p:extLst>
  </p:cSld>
  <p:clrMapOvr>
    <a:masterClrMapping/>
  </p:clrMapOvr>
</p:sld>
</file>

<file path=ppt/slides/slide1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oup 56"/>
          <p:cNvGraphicFramePr>
            <a:graphicFrameLocks noGrp="1"/>
          </p:cNvGraphicFramePr>
          <p:nvPr>
            <p:extLst>
              <p:ext uri="{D42A27DB-BD31-4B8C-83A1-F6EECF244321}">
                <p14:modId xmlns:p14="http://schemas.microsoft.com/office/powerpoint/2010/main" xmlns="" val="3859546535"/>
              </p:ext>
            </p:extLst>
          </p:nvPr>
        </p:nvGraphicFramePr>
        <p:xfrm>
          <a:off x="76200" y="76200"/>
          <a:ext cx="9067800" cy="5958840"/>
        </p:xfrm>
        <a:graphic>
          <a:graphicData uri="http://schemas.openxmlformats.org/drawingml/2006/table">
            <a:tbl>
              <a:tblPr/>
              <a:tblGrid>
                <a:gridCol w="5334000">
                  <a:extLst>
                    <a:ext uri="{9D8B030D-6E8A-4147-A177-3AD203B41FA5}">
                      <a16:colId xmlns:a16="http://schemas.microsoft.com/office/drawing/2014/main" xmlns="" val="20000"/>
                    </a:ext>
                  </a:extLst>
                </a:gridCol>
                <a:gridCol w="3733800">
                  <a:extLst>
                    <a:ext uri="{9D8B030D-6E8A-4147-A177-3AD203B41FA5}">
                      <a16:colId xmlns:a16="http://schemas.microsoft.com/office/drawing/2014/main" xmlns="" val="20001"/>
                    </a:ext>
                  </a:extLst>
                </a:gridCol>
              </a:tblGrid>
              <a:tr h="9382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This, which all nations offer unto You from the East to the west and from the north to the south.</a:t>
                      </a:r>
                      <a:r>
                        <a:rPr kumimoji="0" lang="ar-EG"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great is Your name, O Lord, among all the nations; and in every place incense is offered unto Your holy name, and a pure sacrifice, and unto this sacrifice and this offering.</a:t>
                      </a:r>
                    </a:p>
                    <a:p>
                      <a:pPr marL="0" marR="0" lvl="0" indent="0" algn="justLow" defTabSz="914400" rtl="0" eaLnBrk="1" fontAlgn="base" latinLnBrk="0" hangingPunct="1">
                        <a:lnSpc>
                          <a:spcPct val="100000"/>
                        </a:lnSpc>
                        <a:spcBef>
                          <a:spcPct val="0"/>
                        </a:spcBef>
                        <a:spcAft>
                          <a:spcPct val="0"/>
                        </a:spcAft>
                        <a:buClrTx/>
                        <a:buSzTx/>
                        <a:buFontTx/>
                        <a:buNone/>
                        <a:tabLst/>
                      </a:pP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هذه التي تقر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جميع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الامم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مشارقِ الشمسِ إلي مغارب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ومن الشمالِ إلي الجنوب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عظيم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في جميعِ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كانٍ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بخور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وصعيد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طاهرة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وعلي هذه الذبيحة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وهذا القربانِ.</a:t>
                      </a:r>
                    </a:p>
                    <a:p>
                      <a:pPr marL="0" marR="0" lvl="0" indent="0" algn="justLow" defTabSz="914400" rtl="1" eaLnBrk="1" fontAlgn="base" latinLnBrk="0" hangingPunct="1">
                        <a:lnSpc>
                          <a:spcPct val="100000"/>
                        </a:lnSpc>
                        <a:spcBef>
                          <a:spcPct val="0"/>
                        </a:spcBef>
                        <a:spcAft>
                          <a:spcPct val="0"/>
                        </a:spcAft>
                        <a:buClrTx/>
                        <a:buSzTx/>
                        <a:buFontTx/>
                        <a:buNone/>
                        <a:tabLst/>
                      </a:pP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28201369"/>
      </p:ext>
    </p:extLst>
  </p:cSld>
  <p:clrMapOvr>
    <a:masterClrMapping/>
  </p:clrMapOvr>
</p:sld>
</file>

<file path=ppt/slides/slide1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4613" name="Group 21"/>
          <p:cNvGraphicFramePr>
            <a:graphicFrameLocks noGrp="1"/>
          </p:cNvGraphicFramePr>
          <p:nvPr>
            <p:extLst>
              <p:ext uri="{D42A27DB-BD31-4B8C-83A1-F6EECF244321}">
                <p14:modId xmlns:p14="http://schemas.microsoft.com/office/powerpoint/2010/main" xmlns="" val="1777130228"/>
              </p:ext>
            </p:extLst>
          </p:nvPr>
        </p:nvGraphicFramePr>
        <p:xfrm>
          <a:off x="76200" y="76200"/>
          <a:ext cx="8991600" cy="5659237"/>
        </p:xfrm>
        <a:graphic>
          <a:graphicData uri="http://schemas.openxmlformats.org/drawingml/2006/table">
            <a:tbl>
              <a:tblPr/>
              <a:tblGrid>
                <a:gridCol w="5943600">
                  <a:extLst>
                    <a:ext uri="{9D8B030D-6E8A-4147-A177-3AD203B41FA5}">
                      <a16:colId xmlns:a16="http://schemas.microsoft.com/office/drawing/2014/main" xmlns="" val="20000"/>
                    </a:ext>
                  </a:extLst>
                </a:gridCol>
                <a:gridCol w="3048000">
                  <a:extLst>
                    <a:ext uri="{9D8B030D-6E8A-4147-A177-3AD203B41FA5}">
                      <a16:colId xmlns:a16="http://schemas.microsoft.com/office/drawing/2014/main" xmlns="" val="20001"/>
                    </a:ext>
                  </a:extLst>
                </a:gridCol>
              </a:tblGrid>
              <a:tr h="58428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You who are seated stand.</a:t>
                      </a:r>
                    </a:p>
                  </a:txBody>
                  <a:tcPr marT="45726" marB="45726"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أيها الجلوس</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ق</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فو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28350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You are God, who are above every principality and every authority, and every power and every dominion, and every name that is named, not only in this age, but also in that which is to come.</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اللهُ</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فوق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ئاسة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لطان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يادة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يُسَمَّي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هذا الدهر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فقط بل وفي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8428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Look towards the east. </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إلي الشرقِ</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انظرو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r h="58428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endParaRPr kumimoji="0" lang="en-US"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endPar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3"/>
                  </a:ext>
                </a:extLst>
              </a:tr>
            </a:tbl>
          </a:graphicData>
        </a:graphic>
      </p:graphicFrame>
    </p:spTree>
    <p:extLst>
      <p:ext uri="{BB962C8B-B14F-4D97-AF65-F5344CB8AC3E}">
        <p14:creationId xmlns:p14="http://schemas.microsoft.com/office/powerpoint/2010/main" xmlns="" val="4245624301"/>
      </p:ext>
    </p:extLst>
  </p:cSld>
  <p:clrMapOvr>
    <a:masterClrMapping/>
  </p:clrMapOvr>
</p:sld>
</file>

<file path=ppt/slides/slide1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7742" name="Group 14"/>
          <p:cNvGraphicFramePr>
            <a:graphicFrameLocks noGrp="1"/>
          </p:cNvGraphicFramePr>
          <p:nvPr>
            <p:extLst>
              <p:ext uri="{D42A27DB-BD31-4B8C-83A1-F6EECF244321}">
                <p14:modId xmlns:p14="http://schemas.microsoft.com/office/powerpoint/2010/main" xmlns="" val="4135418873"/>
              </p:ext>
            </p:extLst>
          </p:nvPr>
        </p:nvGraphicFramePr>
        <p:xfrm>
          <a:off x="76200" y="76200"/>
          <a:ext cx="8991600" cy="6278563"/>
        </p:xfrm>
        <a:graphic>
          <a:graphicData uri="http://schemas.openxmlformats.org/drawingml/2006/table">
            <a:tbl>
              <a:tblPr/>
              <a:tblGrid>
                <a:gridCol w="5562600">
                  <a:extLst>
                    <a:ext uri="{9D8B030D-6E8A-4147-A177-3AD203B41FA5}">
                      <a16:colId xmlns:a16="http://schemas.microsoft.com/office/drawing/2014/main" xmlns="" val="20000"/>
                    </a:ext>
                  </a:extLst>
                </a:gridCol>
                <a:gridCol w="3429000">
                  <a:extLst>
                    <a:ext uri="{9D8B030D-6E8A-4147-A177-3AD203B41FA5}">
                      <a16:colId xmlns:a16="http://schemas.microsoft.com/office/drawing/2014/main" xmlns="" val="20001"/>
                    </a:ext>
                  </a:extLst>
                </a:gridCol>
              </a:tblGrid>
              <a:tr h="62785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You are He before whom stand thousands of thousands and ten thousand times ten thousand of holy angels and archangels, serving You. You are He before whom stand Your two most honored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living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creatures, with their six wings and many eyes, the seraphim and the cherubim.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mj-lt"/>
                          <a:cs typeface="Times New Roman" panose="02020603050405020304" pitchFamily="18" charset="0"/>
                        </a:rPr>
                        <a:t>أنت</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الذي يق</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ومُ</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أم</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امَكَ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ألوف</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ألوف</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وربوات</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ربوات</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لملائكة</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ورؤساء</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لملائكة</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م</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قد</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سين</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يخدمون</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أنت الذي يقوم</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أم</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امَكَ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كائ</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لكريمانِ جدا</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ذ</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و</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ا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لستة</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 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جنحة</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الكثيرا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ال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عي</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 الس</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رافيم والشاروبيم. </a:t>
                      </a:r>
                    </a:p>
                  </a:txBody>
                  <a:tcPr marT="45712" marB="4571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2954310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51474381"/>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86293676"/>
      </p:ext>
    </p:extLst>
  </p:cSld>
  <p:clrMapOvr>
    <a:masterClrMapping/>
  </p:clrMapOvr>
</p:sld>
</file>

<file path=ppt/slides/slide1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7742" name="Group 14"/>
          <p:cNvGraphicFramePr>
            <a:graphicFrameLocks noGrp="1"/>
          </p:cNvGraphicFramePr>
          <p:nvPr>
            <p:extLst>
              <p:ext uri="{D42A27DB-BD31-4B8C-83A1-F6EECF244321}">
                <p14:modId xmlns:p14="http://schemas.microsoft.com/office/powerpoint/2010/main" xmlns="" val="3444521984"/>
              </p:ext>
            </p:extLst>
          </p:nvPr>
        </p:nvGraphicFramePr>
        <p:xfrm>
          <a:off x="76200" y="76200"/>
          <a:ext cx="8991600" cy="6278563"/>
        </p:xfrm>
        <a:graphic>
          <a:graphicData uri="http://schemas.openxmlformats.org/drawingml/2006/table">
            <a:tbl>
              <a:tblPr/>
              <a:tblGrid>
                <a:gridCol w="5562600">
                  <a:extLst>
                    <a:ext uri="{9D8B030D-6E8A-4147-A177-3AD203B41FA5}">
                      <a16:colId xmlns:a16="http://schemas.microsoft.com/office/drawing/2014/main" xmlns="" val="20000"/>
                    </a:ext>
                  </a:extLst>
                </a:gridCol>
                <a:gridCol w="3429000">
                  <a:extLst>
                    <a:ext uri="{9D8B030D-6E8A-4147-A177-3AD203B41FA5}">
                      <a16:colId xmlns:a16="http://schemas.microsoft.com/office/drawing/2014/main" xmlns="" val="20001"/>
                    </a:ext>
                  </a:extLst>
                </a:gridCol>
              </a:tblGrid>
              <a:tr h="62785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two wings they cover their faces on account of Your divinity that cannot be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beheld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or comprehended, and with two they cover their feet, and with the other two they fly. </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فبجناحينِ يغطون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وج</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من أجلِ لاه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 لا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ستطاع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النظر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لتفكُّرُ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وبإثنينِ يغطون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جُلَهُم،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ويطيرون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لاثنينِ 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54155426"/>
      </p:ext>
    </p:extLst>
  </p:cSld>
  <p:clrMapOvr>
    <a:masterClrMapping/>
  </p:clrMapOvr>
</p:sld>
</file>

<file path=ppt/slides/slide1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8790" name="Group 38"/>
          <p:cNvGraphicFramePr>
            <a:graphicFrameLocks noGrp="1"/>
          </p:cNvGraphicFramePr>
          <p:nvPr>
            <p:extLst>
              <p:ext uri="{D42A27DB-BD31-4B8C-83A1-F6EECF244321}">
                <p14:modId xmlns:p14="http://schemas.microsoft.com/office/powerpoint/2010/main" xmlns="" val="3020138649"/>
              </p:ext>
            </p:extLst>
          </p:nvPr>
        </p:nvGraphicFramePr>
        <p:xfrm>
          <a:off x="76200" y="0"/>
          <a:ext cx="9067800" cy="4649197"/>
        </p:xfrm>
        <a:graphic>
          <a:graphicData uri="http://schemas.openxmlformats.org/drawingml/2006/table">
            <a:tbl>
              <a:tblPr/>
              <a:tblGrid>
                <a:gridCol w="5638800">
                  <a:extLst>
                    <a:ext uri="{9D8B030D-6E8A-4147-A177-3AD203B41FA5}">
                      <a16:colId xmlns:a16="http://schemas.microsoft.com/office/drawing/2014/main" xmlns="" val="20000"/>
                    </a:ext>
                  </a:extLst>
                </a:gridCol>
                <a:gridCol w="3429000">
                  <a:extLst>
                    <a:ext uri="{9D8B030D-6E8A-4147-A177-3AD203B41FA5}">
                      <a16:colId xmlns:a16="http://schemas.microsoft.com/office/drawing/2014/main" xmlns="" val="20001"/>
                    </a:ext>
                  </a:extLst>
                </a:gridCol>
              </a:tblGrid>
              <a:tr h="237755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at all times, all hallow You. But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all who hallow You</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receive from us— we too our hallowing, O Lord, as we praise You with them, saying—</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2" marB="4572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ز</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مانٍ يقد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مَعَ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يقد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قبل تقديس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منا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إذ نسبح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معهُم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قائلين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p>
                      <a:pPr marL="0" marR="0" lvl="0" indent="0" algn="r" defTabSz="914400" rtl="1" eaLnBrk="1" fontAlgn="base" latinLnBrk="0" hangingPunct="1">
                        <a:lnSpc>
                          <a:spcPct val="100000"/>
                        </a:lnSpc>
                        <a:spcBef>
                          <a:spcPct val="0"/>
                        </a:spcBef>
                        <a:spcAft>
                          <a:spcPct val="0"/>
                        </a:spcAft>
                        <a:buClrTx/>
                        <a:buSzTx/>
                        <a:buFontTx/>
                        <a:buNone/>
                        <a:tabLst/>
                      </a:pP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82395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Let us attend</a:t>
                      </a: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فلننص</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609605577"/>
      </p:ext>
    </p:extLst>
  </p:cSld>
  <p:clrMapOvr>
    <a:masterClrMapping/>
  </p:clrMapOvr>
</p:sld>
</file>

<file path=ppt/slides/slide1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737980649"/>
              </p:ext>
            </p:extLst>
          </p:nvPr>
        </p:nvGraphicFramePr>
        <p:xfrm>
          <a:off x="357188" y="56576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558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“Holy, holy, holy, Lord of hosts, heaven and earth are full of Your holy glory.”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Je Agios Agios Agios Kerios sabaout plirees ouranos ke ei gi tees agias so zoxees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جي</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آجيوس آجيوس آجيوس كيريوس ساباؤوت بليريس أو أورانوس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إيجي تيس آجياس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سوذوكسيس.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قدوس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قدوس، قدوس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رب الصباؤوت، السماء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والأرض مملوءتان من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مجدك الأقدس</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2639717015"/>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“Holy holy holy”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3287452"/>
      </p:ext>
    </p:extLst>
  </p:cSld>
  <p:clrMapOvr>
    <a:masterClrMapping/>
  </p:clrMapOvr>
</p:sld>
</file>

<file path=ppt/slides/slide1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9809" name="Group 33"/>
          <p:cNvGraphicFramePr>
            <a:graphicFrameLocks noGrp="1"/>
          </p:cNvGraphicFramePr>
          <p:nvPr>
            <p:extLst>
              <p:ext uri="{D42A27DB-BD31-4B8C-83A1-F6EECF244321}">
                <p14:modId xmlns:p14="http://schemas.microsoft.com/office/powerpoint/2010/main" xmlns="" val="818673958"/>
              </p:ext>
            </p:extLst>
          </p:nvPr>
        </p:nvGraphicFramePr>
        <p:xfrm>
          <a:off x="76200" y="0"/>
          <a:ext cx="9067800" cy="5623560"/>
        </p:xfrm>
        <a:graphic>
          <a:graphicData uri="http://schemas.openxmlformats.org/drawingml/2006/table">
            <a:tbl>
              <a:tblPr/>
              <a:tblGrid>
                <a:gridCol w="2895600">
                  <a:extLst>
                    <a:ext uri="{9D8B030D-6E8A-4147-A177-3AD203B41FA5}">
                      <a16:colId xmlns:a16="http://schemas.microsoft.com/office/drawing/2014/main" xmlns="" val="20000"/>
                    </a:ext>
                  </a:extLst>
                </a:gridCol>
                <a:gridCol w="2362200">
                  <a:extLst>
                    <a:ext uri="{9D8B030D-6E8A-4147-A177-3AD203B41FA5}">
                      <a16:colId xmlns:a16="http://schemas.microsoft.com/office/drawing/2014/main" xmlns="" val="20001"/>
                    </a:ext>
                  </a:extLst>
                </a:gridCol>
                <a:gridCol w="914400">
                  <a:extLst>
                    <a:ext uri="{9D8B030D-6E8A-4147-A177-3AD203B41FA5}">
                      <a16:colId xmlns:a16="http://schemas.microsoft.com/office/drawing/2014/main" xmlns="" val="20002"/>
                    </a:ext>
                  </a:extLst>
                </a:gridCol>
                <a:gridCol w="2895600">
                  <a:extLst>
                    <a:ext uri="{9D8B030D-6E8A-4147-A177-3AD203B41FA5}">
                      <a16:colId xmlns:a16="http://schemas.microsoft.com/office/drawing/2014/main" xmlns="" val="20003"/>
                    </a:ext>
                  </a:extLst>
                </a:gridCol>
              </a:tblGrid>
              <a:tr h="2587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Holy, Holy, Holy,</a:t>
                      </a:r>
                    </a:p>
                  </a:txBody>
                  <a:tcPr horzOverflow="overflow">
                    <a:lnL cap="flat">
                      <a:noFill/>
                    </a:lnL>
                    <a:lnR>
                      <a:noFill/>
                    </a:lnR>
                    <a:lnT cap="fla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000" b="0" i="0" u="none" strike="noStrike" cap="none" normalizeH="0" baseline="0">
                          <a:ln>
                            <a:noFill/>
                          </a:ln>
                          <a:solidFill>
                            <a:srgbClr val="FFFF99"/>
                          </a:solidFill>
                          <a:effectLst/>
                          <a:latin typeface="Athanasius" pitchFamily="2" charset="0"/>
                          <a:cs typeface="Times New Roman" panose="02020603050405020304" pitchFamily="18" charset="0"/>
                        </a:rPr>
                        <a:t>Agioc. Agioc. Agioc. </a:t>
                      </a:r>
                    </a:p>
                  </a:txBody>
                  <a:tcPr horzOverflow="overflow">
                    <a:lnL>
                      <a:noFill/>
                    </a:lnL>
                    <a:lnR>
                      <a:noFill/>
                    </a:lnR>
                    <a:lnT cap="fla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1758950">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Holy, O Lord of hosts, heaven and earth are full of Your holy glory, O Lord our God. Truly, heaven and earth are full of Your holy glory</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hMerge="1">
                  <a:txBody>
                    <a:bodyPr/>
                    <a:lstStyle/>
                    <a:p>
                      <a:endParaRPr lang="en-US"/>
                    </a:p>
                  </a:txBody>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الجنود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مملوءتان من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أيها الرب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بالحقيقة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مملوءتانِ من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1"/>
                  </a:ext>
                </a:extLst>
              </a:tr>
            </a:tbl>
          </a:graphicData>
        </a:graphic>
      </p:graphicFrame>
      <p:pic>
        <p:nvPicPr>
          <p:cNvPr id="2" name="Picture 1"/>
          <p:cNvPicPr>
            <a:picLocks noChangeAspect="1"/>
          </p:cNvPicPr>
          <p:nvPr/>
        </p:nvPicPr>
        <p:blipFill>
          <a:blip r:embed="rId3"/>
          <a:stretch>
            <a:fillRect/>
          </a:stretch>
        </p:blipFill>
        <p:spPr>
          <a:xfrm>
            <a:off x="2866937" y="8336"/>
            <a:ext cx="3486326" cy="524968"/>
          </a:xfrm>
          <a:prstGeom prst="rect">
            <a:avLst/>
          </a:prstGeom>
        </p:spPr>
      </p:pic>
    </p:spTree>
    <p:extLst>
      <p:ext uri="{BB962C8B-B14F-4D97-AF65-F5344CB8AC3E}">
        <p14:creationId xmlns:p14="http://schemas.microsoft.com/office/powerpoint/2010/main" xmlns="" val="1699311328"/>
      </p:ext>
    </p:extLst>
  </p:cSld>
  <p:clrMapOvr>
    <a:masterClrMapping/>
  </p:clrMapOvr>
</p:sld>
</file>

<file path=ppt/slides/slide1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9809" name="Group 33"/>
          <p:cNvGraphicFramePr>
            <a:graphicFrameLocks noGrp="1"/>
          </p:cNvGraphicFramePr>
          <p:nvPr>
            <p:extLst>
              <p:ext uri="{D42A27DB-BD31-4B8C-83A1-F6EECF244321}">
                <p14:modId xmlns:p14="http://schemas.microsoft.com/office/powerpoint/2010/main" xmlns="" val="159215398"/>
              </p:ext>
            </p:extLst>
          </p:nvPr>
        </p:nvGraphicFramePr>
        <p:xfrm>
          <a:off x="76200" y="0"/>
          <a:ext cx="9067800" cy="5364480"/>
        </p:xfrm>
        <a:graphic>
          <a:graphicData uri="http://schemas.openxmlformats.org/drawingml/2006/table">
            <a:tbl>
              <a:tblPr/>
              <a:tblGrid>
                <a:gridCol w="5257800">
                  <a:extLst>
                    <a:ext uri="{9D8B030D-6E8A-4147-A177-3AD203B41FA5}">
                      <a16:colId xmlns:a16="http://schemas.microsoft.com/office/drawing/2014/main" xmlns="" val="20000"/>
                    </a:ext>
                  </a:extLst>
                </a:gridCol>
                <a:gridCol w="3810000">
                  <a:extLst>
                    <a:ext uri="{9D8B030D-6E8A-4147-A177-3AD203B41FA5}">
                      <a16:colId xmlns:a16="http://schemas.microsoft.com/office/drawing/2014/main" xmlns="" val="20001"/>
                    </a:ext>
                  </a:extLst>
                </a:gridCol>
              </a:tblGrid>
              <a:tr h="17589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through Your only begotten Son, our Lord, God, Savior, and King of us all, Jesus Christ. Fill this, Your sacrifice, O Lord, with the blessing which is from You, by the coming down upon it of Your Holy Spirit.</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 إبن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مخلِّصِنا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كلِّنا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 إمل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هذه الصعيدةَ التي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بالبركة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من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قِبَلِكَ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بحلولِ روح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 عليها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with blessing, bless.</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وبالب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1648305742"/>
      </p:ext>
    </p:extLst>
  </p:cSld>
  <p:clrMapOvr>
    <a:masterClrMapping/>
  </p:clrMapOvr>
</p:sld>
</file>

<file path=ppt/slides/slide1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890" name="Picture 27" descr="70%"/>
          <p:cNvPicPr>
            <a:picLocks noChangeAspect="1" noChangeArrowheads="1"/>
          </p:cNvPicPr>
          <p:nvPr/>
        </p:nvPicPr>
        <p:blipFill>
          <a:blip r:embed="rId3">
            <a:extLst>
              <a:ext uri="{28A0092B-C50C-407E-A947-70E740481C1C}">
                <a14:useLocalDpi xmlns:a14="http://schemas.microsoft.com/office/drawing/2010/main" xmlns="" val="0"/>
              </a:ext>
            </a:extLst>
          </a:blip>
          <a:srcRect l="28661" r="4776" b="15236"/>
          <a:stretch>
            <a:fillRect/>
          </a:stretch>
        </p:blipFill>
        <p:spPr bwMode="auto">
          <a:xfrm>
            <a:off x="5436096" y="476672"/>
            <a:ext cx="1274762" cy="1525588"/>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graphicFrame>
        <p:nvGraphicFramePr>
          <p:cNvPr id="5" name="Group 30"/>
          <p:cNvGraphicFramePr>
            <a:graphicFrameLocks noGrp="1"/>
          </p:cNvGraphicFramePr>
          <p:nvPr>
            <p:extLst>
              <p:ext uri="{D42A27DB-BD31-4B8C-83A1-F6EECF244321}">
                <p14:modId xmlns:p14="http://schemas.microsoft.com/office/powerpoint/2010/main" xmlns="" val="133320895"/>
              </p:ext>
            </p:extLst>
          </p:nvPr>
        </p:nvGraphicFramePr>
        <p:xfrm>
          <a:off x="76200" y="76200"/>
          <a:ext cx="8991600" cy="6858455"/>
        </p:xfrm>
        <a:graphic>
          <a:graphicData uri="http://schemas.openxmlformats.org/drawingml/2006/table">
            <a:tbl>
              <a:tblPr/>
              <a:tblGrid>
                <a:gridCol w="5638800">
                  <a:extLst>
                    <a:ext uri="{9D8B030D-6E8A-4147-A177-3AD203B41FA5}">
                      <a16:colId xmlns:a16="http://schemas.microsoft.com/office/drawing/2014/main" xmlns="" val="20000"/>
                    </a:ext>
                  </a:extLst>
                </a:gridCol>
                <a:gridCol w="3352800">
                  <a:extLst>
                    <a:ext uri="{9D8B030D-6E8A-4147-A177-3AD203B41FA5}">
                      <a16:colId xmlns:a16="http://schemas.microsoft.com/office/drawing/2014/main" xmlns="" val="20001"/>
                    </a:ext>
                  </a:extLst>
                </a:gridCol>
              </a:tblGrid>
              <a:tr h="5334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24" marB="4572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txBody>
                  <a:tcPr marT="45724" marB="4572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334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with sanctification, sanctify—</a:t>
                      </a:r>
                    </a:p>
                  </a:txBody>
                  <a:tcPr marT="45724" marB="4572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وبالتقديسِ 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334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24" marB="4572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r h="451147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Your precious gifts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are already set forth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before You, this bread and this cup. For Your only begotten Son, our Lord, God, Savior, and King of us all, Jesus Christ,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بينَكَ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سابقَ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أم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الخبز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وهذه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ابنَ</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ومخ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وملك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3"/>
                  </a:ext>
                </a:extLst>
              </a:tr>
            </a:tbl>
          </a:graphicData>
        </a:graphic>
      </p:graphicFrame>
    </p:spTree>
    <p:extLst>
      <p:ext uri="{BB962C8B-B14F-4D97-AF65-F5344CB8AC3E}">
        <p14:creationId xmlns:p14="http://schemas.microsoft.com/office/powerpoint/2010/main" xmlns="" val="1491472750"/>
      </p:ext>
    </p:extLst>
  </p:cSld>
  <p:clrMapOvr>
    <a:masterClrMapping/>
  </p:clrMapOvr>
</p:sld>
</file>

<file path=ppt/slides/slide1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902" name="Picture 29" descr="70%"/>
          <p:cNvPicPr>
            <a:picLocks noChangeAspect="1" noChangeArrowheads="1"/>
          </p:cNvPicPr>
          <p:nvPr/>
        </p:nvPicPr>
        <p:blipFill>
          <a:blip r:embed="rId3">
            <a:extLst>
              <a:ext uri="{28A0092B-C50C-407E-A947-70E740481C1C}">
                <a14:useLocalDpi xmlns:a14="http://schemas.microsoft.com/office/drawing/2010/main" xmlns="" val="0"/>
              </a:ext>
            </a:extLst>
          </a:blip>
          <a:srcRect l="29648" t="24739" r="33354" b="24739"/>
          <a:stretch>
            <a:fillRect/>
          </a:stretch>
        </p:blipFill>
        <p:spPr bwMode="auto">
          <a:xfrm>
            <a:off x="6300192" y="4437112"/>
            <a:ext cx="912813" cy="93345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graphicFrame>
        <p:nvGraphicFramePr>
          <p:cNvPr id="6" name="Group 30"/>
          <p:cNvGraphicFramePr>
            <a:graphicFrameLocks noGrp="1"/>
          </p:cNvGraphicFramePr>
          <p:nvPr>
            <p:extLst>
              <p:ext uri="{D42A27DB-BD31-4B8C-83A1-F6EECF244321}">
                <p14:modId xmlns:p14="http://schemas.microsoft.com/office/powerpoint/2010/main" xmlns="" val="386629786"/>
              </p:ext>
            </p:extLst>
          </p:nvPr>
        </p:nvGraphicFramePr>
        <p:xfrm>
          <a:off x="76200" y="76200"/>
          <a:ext cx="8991600" cy="5136319"/>
        </p:xfrm>
        <a:graphic>
          <a:graphicData uri="http://schemas.openxmlformats.org/drawingml/2006/table">
            <a:tbl>
              <a:tblPr/>
              <a:tblGrid>
                <a:gridCol w="5638800">
                  <a:extLst>
                    <a:ext uri="{9D8B030D-6E8A-4147-A177-3AD203B41FA5}">
                      <a16:colId xmlns:a16="http://schemas.microsoft.com/office/drawing/2014/main" xmlns="" val="20000"/>
                    </a:ext>
                  </a:extLst>
                </a:gridCol>
                <a:gridCol w="3352800">
                  <a:extLst>
                    <a:ext uri="{9D8B030D-6E8A-4147-A177-3AD203B41FA5}">
                      <a16:colId xmlns:a16="http://schemas.microsoft.com/office/drawing/2014/main" xmlns="" val="20001"/>
                    </a:ext>
                  </a:extLst>
                </a:gridCol>
              </a:tblGrid>
              <a:tr h="451147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in the night in which He was about to give Himself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up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to suffer for our sins</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to death, which He accepted by His own will for us all—</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الليلة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ذات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فيها ليتأل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عن خطايانا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بذا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بإراد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تِه</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عنا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5334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We believe.</a:t>
                      </a:r>
                    </a:p>
                  </a:txBody>
                  <a:tcPr marT="45724" marB="4572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نؤمنُ</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txBody>
                  <a:tcPr marT="45724" marB="4572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064310350"/>
      </p:ext>
    </p:extLst>
  </p:cSld>
  <p:clrMapOvr>
    <a:masterClrMapping/>
  </p:clrMapOvr>
</p:sld>
</file>

<file path=ppt/slides/slide1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5812" name="Group 36"/>
          <p:cNvGraphicFramePr>
            <a:graphicFrameLocks noGrp="1"/>
          </p:cNvGraphicFramePr>
          <p:nvPr>
            <p:extLst>
              <p:ext uri="{D42A27DB-BD31-4B8C-83A1-F6EECF244321}">
                <p14:modId xmlns:p14="http://schemas.microsoft.com/office/powerpoint/2010/main" xmlns="" val="2158357477"/>
              </p:ext>
            </p:extLst>
          </p:nvPr>
        </p:nvGraphicFramePr>
        <p:xfrm>
          <a:off x="76200" y="76200"/>
          <a:ext cx="8996363" cy="6050288"/>
        </p:xfrm>
        <a:graphic>
          <a:graphicData uri="http://schemas.openxmlformats.org/drawingml/2006/table">
            <a:tbl>
              <a:tblPr/>
              <a:tblGrid>
                <a:gridCol w="3429000">
                  <a:extLst>
                    <a:ext uri="{9D8B030D-6E8A-4147-A177-3AD203B41FA5}">
                      <a16:colId xmlns:a16="http://schemas.microsoft.com/office/drawing/2014/main" xmlns="" val="20000"/>
                    </a:ext>
                  </a:extLst>
                </a:gridCol>
                <a:gridCol w="3429000">
                  <a:extLst>
                    <a:ext uri="{9D8B030D-6E8A-4147-A177-3AD203B41FA5}">
                      <a16:colId xmlns:a16="http://schemas.microsoft.com/office/drawing/2014/main" xmlns="" val="20001"/>
                    </a:ext>
                  </a:extLst>
                </a:gridCol>
                <a:gridCol w="2138363">
                  <a:extLst>
                    <a:ext uri="{9D8B030D-6E8A-4147-A177-3AD203B41FA5}">
                      <a16:colId xmlns:a16="http://schemas.microsoft.com/office/drawing/2014/main" xmlns="" val="20002"/>
                    </a:ext>
                  </a:extLst>
                </a:gridCol>
              </a:tblGrid>
              <a:tr h="265189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took bread into His Holy Hands, which are without spot, or blemish, blessed, and Life Giving.</a:t>
                      </a:r>
                    </a:p>
                  </a:txBody>
                  <a:tcPr marT="45722" marB="4572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Afsi `nouwik `ejen nefjij `eqouab&gt; `natasni ouo\ `natqwleb&gt;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`mmakarion&gt;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`nreftan'o.</a:t>
                      </a:r>
                    </a:p>
                  </a:txBody>
                  <a:tcPr marT="45722" marB="4572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أخذ 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بزا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 يدي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الطاهرت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اللتين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بلا عيب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دنسٍ، الطوباويت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المحييت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102398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We believe that this is true. Amen.</a:t>
                      </a: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Tenna\; je vai pe 'en oumeqmhi&gt; `amhn.</a:t>
                      </a:r>
                    </a:p>
                  </a:txBody>
                  <a:tcPr marT="45722" marB="45722"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نؤمن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أن هذا هو بالحقيقة</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bl>
          </a:graphicData>
        </a:graphic>
      </p:graphicFrame>
      <p:pic>
        <p:nvPicPr>
          <p:cNvPr id="551948" name="Picture 57" descr="70%"/>
          <p:cNvPicPr>
            <a:picLocks noChangeAspect="1" noChangeArrowheads="1"/>
          </p:cNvPicPr>
          <p:nvPr/>
        </p:nvPicPr>
        <p:blipFill>
          <a:blip r:embed="rId2">
            <a:extLst>
              <a:ext uri="{28A0092B-C50C-407E-A947-70E740481C1C}">
                <a14:useLocalDpi xmlns:a14="http://schemas.microsoft.com/office/drawing/2010/main" xmlns="" val="0"/>
              </a:ext>
            </a:extLst>
          </a:blip>
          <a:srcRect l="29648" t="24739" r="33354" b="24739"/>
          <a:stretch>
            <a:fillRect/>
          </a:stretch>
        </p:blipFill>
        <p:spPr bwMode="auto">
          <a:xfrm>
            <a:off x="5868144" y="3284984"/>
            <a:ext cx="912812" cy="93345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530517" y="44624"/>
            <a:ext cx="3455612" cy="6781800"/>
          </a:xfrm>
          <a:prstGeom prst="rect">
            <a:avLst/>
          </a:prstGeom>
        </p:spPr>
      </p:pic>
    </p:spTree>
    <p:extLst>
      <p:ext uri="{BB962C8B-B14F-4D97-AF65-F5344CB8AC3E}">
        <p14:creationId xmlns:p14="http://schemas.microsoft.com/office/powerpoint/2010/main" xmlns="" val="2313746551"/>
      </p:ext>
    </p:extLst>
  </p:cSld>
  <p:clrMapOvr>
    <a:masterClrMapping/>
  </p:clrMapOvr>
</p:sld>
</file>

<file path=ppt/slides/slide1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48" name="Picture 57" descr="70%"/>
          <p:cNvPicPr>
            <a:picLocks noChangeAspect="1" noChangeArrowheads="1"/>
          </p:cNvPicPr>
          <p:nvPr/>
        </p:nvPicPr>
        <p:blipFill>
          <a:blip r:embed="rId2">
            <a:extLst>
              <a:ext uri="{28A0092B-C50C-407E-A947-70E740481C1C}">
                <a14:useLocalDpi xmlns:a14="http://schemas.microsoft.com/office/drawing/2010/main" xmlns="" val="0"/>
              </a:ext>
            </a:extLst>
          </a:blip>
          <a:srcRect l="29648" t="24739" r="33354" b="24739"/>
          <a:stretch>
            <a:fillRect/>
          </a:stretch>
        </p:blipFill>
        <p:spPr bwMode="auto">
          <a:xfrm>
            <a:off x="6948264" y="5085184"/>
            <a:ext cx="912812" cy="93345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graphicFrame>
        <p:nvGraphicFramePr>
          <p:cNvPr id="5" name="Group 36"/>
          <p:cNvGraphicFramePr>
            <a:graphicFrameLocks noGrp="1"/>
          </p:cNvGraphicFramePr>
          <p:nvPr>
            <p:extLst>
              <p:ext uri="{D42A27DB-BD31-4B8C-83A1-F6EECF244321}">
                <p14:modId xmlns:p14="http://schemas.microsoft.com/office/powerpoint/2010/main" xmlns="" val="1514645135"/>
              </p:ext>
            </p:extLst>
          </p:nvPr>
        </p:nvGraphicFramePr>
        <p:xfrm>
          <a:off x="76200" y="76200"/>
          <a:ext cx="8996363" cy="4114804"/>
        </p:xfrm>
        <a:graphic>
          <a:graphicData uri="http://schemas.openxmlformats.org/drawingml/2006/table">
            <a:tbl>
              <a:tblPr/>
              <a:tblGrid>
                <a:gridCol w="3429000">
                  <a:extLst>
                    <a:ext uri="{9D8B030D-6E8A-4147-A177-3AD203B41FA5}">
                      <a16:colId xmlns:a16="http://schemas.microsoft.com/office/drawing/2014/main" xmlns="" val="20000"/>
                    </a:ext>
                  </a:extLst>
                </a:gridCol>
                <a:gridCol w="3429000">
                  <a:extLst>
                    <a:ext uri="{9D8B030D-6E8A-4147-A177-3AD203B41FA5}">
                      <a16:colId xmlns:a16="http://schemas.microsoft.com/office/drawing/2014/main" xmlns="" val="20001"/>
                    </a:ext>
                  </a:extLst>
                </a:gridCol>
                <a:gridCol w="2138363">
                  <a:extLst>
                    <a:ext uri="{9D8B030D-6E8A-4147-A177-3AD203B41FA5}">
                      <a16:colId xmlns:a16="http://schemas.microsoft.com/office/drawing/2014/main" xmlns="" val="20002"/>
                    </a:ext>
                  </a:extLst>
                </a:gridCol>
              </a:tblGrid>
              <a:tr h="265189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looked up toward Heaven to You, O God, who are His Father and Master of everyone. And when He had given thanks.</a:t>
                      </a: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Afjou]t `e`p]wi `e`tve \arok&gt; vh `ete vwf `niwt Vnou; ouo\ `vnhb `nte ouon niben. Etaf]ep`\mot.</a:t>
                      </a:r>
                    </a:p>
                  </a:txBody>
                  <a:tcPr marT="45722" marB="4572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ظ</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فوق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نحو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الله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أباه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وسي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3"/>
          <a:stretch>
            <a:fillRect/>
          </a:stretch>
        </p:blipFill>
        <p:spPr>
          <a:xfrm>
            <a:off x="3401726" y="37563"/>
            <a:ext cx="3547507" cy="6521152"/>
          </a:xfrm>
          <a:prstGeom prst="rect">
            <a:avLst/>
          </a:prstGeom>
        </p:spPr>
      </p:pic>
    </p:spTree>
    <p:extLst>
      <p:ext uri="{BB962C8B-B14F-4D97-AF65-F5344CB8AC3E}">
        <p14:creationId xmlns:p14="http://schemas.microsoft.com/office/powerpoint/2010/main" xmlns="" val="2392616955"/>
      </p:ext>
    </p:extLst>
  </p:cSld>
  <p:clrMapOvr>
    <a:masterClrMapping/>
  </p:clrMapOvr>
</p:sld>
</file>

<file path=ppt/slides/slide1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7522" name="Group 2"/>
          <p:cNvGraphicFramePr>
            <a:graphicFrameLocks noGrp="1"/>
          </p:cNvGraphicFramePr>
          <p:nvPr>
            <p:extLst>
              <p:ext uri="{D42A27DB-BD31-4B8C-83A1-F6EECF244321}">
                <p14:modId xmlns:p14="http://schemas.microsoft.com/office/powerpoint/2010/main" xmlns="" val="241684049"/>
              </p:ext>
            </p:extLst>
          </p:nvPr>
        </p:nvGraphicFramePr>
        <p:xfrm>
          <a:off x="0" y="90488"/>
          <a:ext cx="9144000" cy="6480708"/>
        </p:xfrm>
        <a:graphic>
          <a:graphicData uri="http://schemas.openxmlformats.org/drawingml/2006/table">
            <a:tbl>
              <a:tblPr/>
              <a:tblGrid>
                <a:gridCol w="35814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gridCol w="2057400">
                  <a:extLst>
                    <a:ext uri="{9D8B030D-6E8A-4147-A177-3AD203B41FA5}">
                      <a16:colId xmlns:a16="http://schemas.microsoft.com/office/drawing/2014/main" xmlns="" val="20002"/>
                    </a:ext>
                  </a:extLst>
                </a:gridCol>
              </a:tblGrid>
              <a:tr h="5182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26" marB="45726"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26" marB="45726"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182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blessed it.</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Af`cmou `erof.</a:t>
                      </a:r>
                    </a:p>
                  </a:txBody>
                  <a:tcPr marT="45726" marB="45726"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182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26" marB="45726"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r h="5182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sanctified it. </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Afer`agi`azin `mmof</a:t>
                      </a:r>
                    </a:p>
                  </a:txBody>
                  <a:tcPr marT="45726" marB="45726"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3"/>
                  </a:ext>
                </a:extLst>
              </a:tr>
              <a:tr h="13717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 We believe, we confess, and we glorify.</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 Picteuomen ke</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`omologoumen ke do[azomen.</a:t>
                      </a:r>
                    </a:p>
                  </a:txBody>
                  <a:tcPr marT="45726" marB="45726"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 نؤمن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ونعترف</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ونمج</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4"/>
                  </a:ext>
                </a:extLst>
              </a:tr>
              <a:tr h="111616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endParaRPr kumimoji="0" lang="en-US" altLang="en-US" sz="2800" b="0" i="0" u="none" strike="noStrike" cap="none" normalizeH="0" baseline="0">
                        <a:ln>
                          <a:noFill/>
                        </a:ln>
                        <a:solidFill>
                          <a:srgbClr val="FFFF99"/>
                        </a:solidFill>
                        <a:effectLst/>
                        <a:latin typeface="Athanasius" pitchFamily="2" charset="0"/>
                        <a:cs typeface="Times New Roman" panose="02020603050405020304" pitchFamily="18" charset="0"/>
                      </a:endParaRPr>
                    </a:p>
                  </a:txBody>
                  <a:tcPr marT="45726" marB="45726"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5"/>
                  </a:ext>
                </a:extLst>
              </a:tr>
            </a:tbl>
          </a:graphicData>
        </a:graphic>
      </p:graphicFrame>
      <p:pic>
        <p:nvPicPr>
          <p:cNvPr id="552981" name="Picture 35" descr="70%"/>
          <p:cNvPicPr>
            <a:picLocks noChangeAspect="1" noChangeArrowheads="1"/>
          </p:cNvPicPr>
          <p:nvPr/>
        </p:nvPicPr>
        <p:blipFill>
          <a:blip r:embed="rId2">
            <a:extLst>
              <a:ext uri="{28A0092B-C50C-407E-A947-70E740481C1C}">
                <a14:useLocalDpi xmlns:a14="http://schemas.microsoft.com/office/drawing/2010/main" xmlns="" val="0"/>
              </a:ext>
            </a:extLst>
          </a:blip>
          <a:srcRect l="29648" t="24739" r="33354" b="24739"/>
          <a:stretch>
            <a:fillRect/>
          </a:stretch>
        </p:blipFill>
        <p:spPr bwMode="auto">
          <a:xfrm>
            <a:off x="7092280" y="5637746"/>
            <a:ext cx="912812" cy="93345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517638" y="17492"/>
            <a:ext cx="3623612" cy="6795884"/>
          </a:xfrm>
          <a:prstGeom prst="rect">
            <a:avLst/>
          </a:prstGeom>
        </p:spPr>
      </p:pic>
    </p:spTree>
    <p:extLst>
      <p:ext uri="{BB962C8B-B14F-4D97-AF65-F5344CB8AC3E}">
        <p14:creationId xmlns:p14="http://schemas.microsoft.com/office/powerpoint/2010/main" xmlns="" val="228929094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51358712"/>
              </p:ext>
            </p:extLst>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ابريسفيا انتى تى</a:t>
                      </a:r>
                      <a:br>
                        <a:rPr lang="ar-SA" sz="3000" b="1" dirty="0">
                          <a:effectLst/>
                        </a:rPr>
                      </a:br>
                      <a:r>
                        <a:rPr lang="ar-SA" sz="3000" b="1" dirty="0">
                          <a:effectLst/>
                        </a:rPr>
                        <a:t>ثيؤطوكوس اثؤواب ماريا ابشويس</a:t>
                      </a:r>
                      <a:endParaRPr lang="en-CA" sz="3000" b="1" dirty="0">
                        <a:effectLst/>
                      </a:endParaRPr>
                    </a:p>
                    <a:p>
                      <a:pPr algn="r"/>
                      <a:r>
                        <a:rPr lang="ar-SA" sz="3000" b="1" dirty="0">
                          <a:effectLst/>
                        </a:rPr>
                        <a:t>آرى اهموت نان امبى كو إيفول</a:t>
                      </a:r>
                      <a:br>
                        <a:rPr lang="ar-SA" sz="3000" b="1" dirty="0">
                          <a:effectLst/>
                        </a:rPr>
                      </a:br>
                      <a:r>
                        <a:rPr lang="ar-SA" sz="3000" b="1" dirty="0">
                          <a:effectLst/>
                        </a:rPr>
                        <a:t>انتى نين نوفى</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بشفاعات والدة الإله</a:t>
                      </a:r>
                      <a:br>
                        <a:rPr lang="ar-SA" sz="3000" b="1" dirty="0">
                          <a:solidFill>
                            <a:srgbClr val="FFFF99"/>
                          </a:solidFill>
                          <a:effectLst/>
                        </a:rPr>
                      </a:br>
                      <a:r>
                        <a:rPr lang="ar-SA" sz="3000" b="1" dirty="0">
                          <a:solidFill>
                            <a:srgbClr val="FFFF99"/>
                          </a:solidFill>
                          <a:effectLst/>
                        </a:rPr>
                        <a:t>القديسة مريم يا رب</a:t>
                      </a:r>
                      <a:br>
                        <a:rPr lang="ar-SA" sz="3000" b="1" dirty="0">
                          <a:solidFill>
                            <a:srgbClr val="FFFF99"/>
                          </a:solidFill>
                          <a:effectLst/>
                        </a:rPr>
                      </a:br>
                      <a:r>
                        <a:rPr lang="ar-SA" sz="3000" b="1" dirty="0">
                          <a:solidFill>
                            <a:srgbClr val="FFFF99"/>
                          </a:solidFill>
                          <a:effectLst/>
                        </a:rPr>
                        <a:t> انعم لنا بمغفرة</a:t>
                      </a:r>
                      <a:br>
                        <a:rPr lang="ar-SA" sz="3000" b="1" dirty="0">
                          <a:solidFill>
                            <a:srgbClr val="FFFF99"/>
                          </a:solidFill>
                          <a:effectLst/>
                        </a:rPr>
                      </a:br>
                      <a:r>
                        <a:rPr lang="ar-SA" sz="3000" b="1" dirty="0">
                          <a:solidFill>
                            <a:srgbClr val="FFFF99"/>
                          </a:solidFill>
                          <a:effectLst/>
                        </a:rPr>
                        <a:t>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8118704"/>
      </p:ext>
    </p:extLst>
  </p:cSld>
  <p:clrMapOvr>
    <a:masterClrMapping/>
  </p:clrMapOvr>
</p:sld>
</file>

<file path=ppt/slides/slide1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8567" name="Group 23"/>
          <p:cNvGraphicFramePr>
            <a:graphicFrameLocks noGrp="1"/>
          </p:cNvGraphicFramePr>
          <p:nvPr>
            <p:extLst>
              <p:ext uri="{D42A27DB-BD31-4B8C-83A1-F6EECF244321}">
                <p14:modId xmlns:p14="http://schemas.microsoft.com/office/powerpoint/2010/main" xmlns="" val="1425007788"/>
              </p:ext>
            </p:extLst>
          </p:nvPr>
        </p:nvGraphicFramePr>
        <p:xfrm>
          <a:off x="76200" y="76200"/>
          <a:ext cx="9067800" cy="5958804"/>
        </p:xfrm>
        <a:graphic>
          <a:graphicData uri="http://schemas.openxmlformats.org/drawingml/2006/table">
            <a:tbl>
              <a:tblPr/>
              <a:tblGrid>
                <a:gridCol w="3581400">
                  <a:extLst>
                    <a:ext uri="{9D8B030D-6E8A-4147-A177-3AD203B41FA5}">
                      <a16:colId xmlns:a16="http://schemas.microsoft.com/office/drawing/2014/main" xmlns="" val="20000"/>
                    </a:ext>
                  </a:extLst>
                </a:gridCol>
                <a:gridCol w="3382963">
                  <a:extLst>
                    <a:ext uri="{9D8B030D-6E8A-4147-A177-3AD203B41FA5}">
                      <a16:colId xmlns:a16="http://schemas.microsoft.com/office/drawing/2014/main" xmlns="" val="20001"/>
                    </a:ext>
                  </a:extLst>
                </a:gridCol>
                <a:gridCol w="2103437">
                  <a:extLst>
                    <a:ext uri="{9D8B030D-6E8A-4147-A177-3AD203B41FA5}">
                      <a16:colId xmlns:a16="http://schemas.microsoft.com/office/drawing/2014/main" xmlns="" val="20002"/>
                    </a:ext>
                  </a:extLst>
                </a:gridCol>
              </a:tblGrid>
              <a:tr h="52115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broke it, and gave it to His own saintly disciples and Holy apostles, saying, “Take, eat of It, all of you. For this is My Body,</a:t>
                      </a:r>
                    </a:p>
                  </a:txBody>
                  <a:tcPr marT="45702" marB="4570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Afva]f afthif</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`nnh`ete nouf `n`agioc</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`mmaqhthc&gt;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`n`apoctoloc eqouab efjw `mmoc&gt; Je si ouwm</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`ebol `n'htf throu&gt; vai gar pe pacwma&gt;</a:t>
                      </a:r>
                    </a:p>
                  </a:txBody>
                  <a:tcPr marT="45702" marB="4570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وقس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وأعطاه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لتلاميذ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القديسين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رُسُلِهِ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الأطهار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قائلا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خذوا 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لوا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منه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لأن هذا هو جسدي</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2" marB="4570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553993" name="Picture 16" descr="70%"/>
          <p:cNvPicPr>
            <a:picLocks noChangeAspect="1" noChangeArrowheads="1"/>
          </p:cNvPicPr>
          <p:nvPr/>
        </p:nvPicPr>
        <p:blipFill>
          <a:blip r:embed="rId2">
            <a:extLst>
              <a:ext uri="{28A0092B-C50C-407E-A947-70E740481C1C}">
                <a14:useLocalDpi xmlns:a14="http://schemas.microsoft.com/office/drawing/2010/main" xmlns="" val="0"/>
              </a:ext>
            </a:extLst>
          </a:blip>
          <a:srcRect l="29648" t="24739" r="33354" b="24739"/>
          <a:stretch>
            <a:fillRect/>
          </a:stretch>
        </p:blipFill>
        <p:spPr bwMode="auto">
          <a:xfrm>
            <a:off x="7092280" y="5805264"/>
            <a:ext cx="912812" cy="93345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576767" y="19509"/>
            <a:ext cx="3509945" cy="6825612"/>
          </a:xfrm>
          <a:prstGeom prst="rect">
            <a:avLst/>
          </a:prstGeom>
        </p:spPr>
      </p:pic>
    </p:spTree>
    <p:extLst>
      <p:ext uri="{BB962C8B-B14F-4D97-AF65-F5344CB8AC3E}">
        <p14:creationId xmlns:p14="http://schemas.microsoft.com/office/powerpoint/2010/main" xmlns="" val="1067756943"/>
      </p:ext>
    </p:extLst>
  </p:cSld>
  <p:clrMapOvr>
    <a:masterClrMapping/>
  </p:clrMapOvr>
</p:sld>
</file>

<file path=ppt/slides/slide1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8567" name="Group 23"/>
          <p:cNvGraphicFramePr>
            <a:graphicFrameLocks noGrp="1"/>
          </p:cNvGraphicFramePr>
          <p:nvPr>
            <p:extLst>
              <p:ext uri="{D42A27DB-BD31-4B8C-83A1-F6EECF244321}">
                <p14:modId xmlns:p14="http://schemas.microsoft.com/office/powerpoint/2010/main" xmlns="" val="4222967198"/>
              </p:ext>
            </p:extLst>
          </p:nvPr>
        </p:nvGraphicFramePr>
        <p:xfrm>
          <a:off x="76200" y="76200"/>
          <a:ext cx="9067800" cy="5980508"/>
        </p:xfrm>
        <a:graphic>
          <a:graphicData uri="http://schemas.openxmlformats.org/drawingml/2006/table">
            <a:tbl>
              <a:tblPr/>
              <a:tblGrid>
                <a:gridCol w="3581400">
                  <a:extLst>
                    <a:ext uri="{9D8B030D-6E8A-4147-A177-3AD203B41FA5}">
                      <a16:colId xmlns:a16="http://schemas.microsoft.com/office/drawing/2014/main" xmlns="" val="20000"/>
                    </a:ext>
                  </a:extLst>
                </a:gridCol>
                <a:gridCol w="3382963">
                  <a:extLst>
                    <a:ext uri="{9D8B030D-6E8A-4147-A177-3AD203B41FA5}">
                      <a16:colId xmlns:a16="http://schemas.microsoft.com/office/drawing/2014/main" xmlns="" val="20001"/>
                    </a:ext>
                  </a:extLst>
                </a:gridCol>
                <a:gridCol w="2103437">
                  <a:extLst>
                    <a:ext uri="{9D8B030D-6E8A-4147-A177-3AD203B41FA5}">
                      <a16:colId xmlns:a16="http://schemas.microsoft.com/office/drawing/2014/main" xmlns="" val="20002"/>
                    </a:ext>
                  </a:extLst>
                </a:gridCol>
              </a:tblGrid>
              <a:tr h="428890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is broken for you and for many, to be given for the remission of sins. This do in remembrance of Me.”</a:t>
                      </a:r>
                    </a:p>
                  </a:txBody>
                  <a:tcPr marT="45702" marB="4570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etounava]f `ejen   qhnou nem \ankemh]&gt;</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`ncethif `e`pxw `ebol `nte ninobi&gt; vai `aritf</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`epaer`vmeu`i.</a:t>
                      </a:r>
                    </a:p>
                  </a:txBody>
                  <a:tcPr marT="45702" marB="4570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نكم وعن كثيرين،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يُعطَي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لمغفرة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الخطايا، هذا اصنعوه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2" marB="4570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9447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This is true. Amen.</a:t>
                      </a:r>
                    </a:p>
                  </a:txBody>
                  <a:tcPr marT="45702" marB="4570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Vai pe 'en oumeqmhi&gt; Amhn.</a:t>
                      </a:r>
                    </a:p>
                  </a:txBody>
                  <a:tcPr marT="45702" marB="4570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هذا هو بالحقيقة</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2" marB="4570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pic>
        <p:nvPicPr>
          <p:cNvPr id="553993" name="Picture 16" descr="70%"/>
          <p:cNvPicPr>
            <a:picLocks noChangeAspect="1" noChangeArrowheads="1"/>
          </p:cNvPicPr>
          <p:nvPr/>
        </p:nvPicPr>
        <p:blipFill>
          <a:blip r:embed="rId2">
            <a:extLst>
              <a:ext uri="{28A0092B-C50C-407E-A947-70E740481C1C}">
                <a14:useLocalDpi xmlns:a14="http://schemas.microsoft.com/office/drawing/2010/main" xmlns="" val="0"/>
              </a:ext>
            </a:extLst>
          </a:blip>
          <a:srcRect l="29648" t="24739" r="33354" b="24739"/>
          <a:stretch>
            <a:fillRect/>
          </a:stretch>
        </p:blipFill>
        <p:spPr bwMode="auto">
          <a:xfrm>
            <a:off x="5004048" y="5805264"/>
            <a:ext cx="912812" cy="93345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3" name="Picture 2"/>
          <p:cNvPicPr>
            <a:picLocks noChangeAspect="1"/>
          </p:cNvPicPr>
          <p:nvPr/>
        </p:nvPicPr>
        <p:blipFill>
          <a:blip r:embed="rId3"/>
          <a:stretch>
            <a:fillRect/>
          </a:stretch>
        </p:blipFill>
        <p:spPr>
          <a:xfrm>
            <a:off x="3491880" y="18510"/>
            <a:ext cx="3600400" cy="6825218"/>
          </a:xfrm>
          <a:prstGeom prst="rect">
            <a:avLst/>
          </a:prstGeom>
        </p:spPr>
      </p:pic>
    </p:spTree>
    <p:extLst>
      <p:ext uri="{BB962C8B-B14F-4D97-AF65-F5344CB8AC3E}">
        <p14:creationId xmlns:p14="http://schemas.microsoft.com/office/powerpoint/2010/main" xmlns="" val="3665181034"/>
      </p:ext>
    </p:extLst>
  </p:cSld>
  <p:clrMapOvr>
    <a:masterClrMapping/>
  </p:clrMapOvr>
</p:sld>
</file>

<file path=ppt/slides/slide1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9570" name="Group 2"/>
          <p:cNvGraphicFramePr>
            <a:graphicFrameLocks noGrp="1"/>
          </p:cNvGraphicFramePr>
          <p:nvPr>
            <p:extLst>
              <p:ext uri="{D42A27DB-BD31-4B8C-83A1-F6EECF244321}">
                <p14:modId xmlns:p14="http://schemas.microsoft.com/office/powerpoint/2010/main" xmlns="" val="3465747794"/>
              </p:ext>
            </p:extLst>
          </p:nvPr>
        </p:nvGraphicFramePr>
        <p:xfrm>
          <a:off x="76200" y="76200"/>
          <a:ext cx="8991600" cy="4983408"/>
        </p:xfrm>
        <a:graphic>
          <a:graphicData uri="http://schemas.openxmlformats.org/drawingml/2006/table">
            <a:tbl>
              <a:tblPr/>
              <a:tblGrid>
                <a:gridCol w="3082925">
                  <a:extLst>
                    <a:ext uri="{9D8B030D-6E8A-4147-A177-3AD203B41FA5}">
                      <a16:colId xmlns:a16="http://schemas.microsoft.com/office/drawing/2014/main" xmlns="" val="20000"/>
                    </a:ext>
                  </a:extLst>
                </a:gridCol>
                <a:gridCol w="3927475">
                  <a:extLst>
                    <a:ext uri="{9D8B030D-6E8A-4147-A177-3AD203B41FA5}">
                      <a16:colId xmlns:a16="http://schemas.microsoft.com/office/drawing/2014/main" xmlns="" val="20001"/>
                    </a:ext>
                  </a:extLst>
                </a:gridCol>
                <a:gridCol w="1981200">
                  <a:extLst>
                    <a:ext uri="{9D8B030D-6E8A-4147-A177-3AD203B41FA5}">
                      <a16:colId xmlns:a16="http://schemas.microsoft.com/office/drawing/2014/main" xmlns="" val="20002"/>
                    </a:ext>
                  </a:extLst>
                </a:gridCol>
              </a:tblGrid>
              <a:tr h="179824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Likewise also, the cup, after supper, He mixed it with wine and water. </a:t>
                      </a:r>
                    </a:p>
                  </a:txBody>
                  <a:tcPr marT="45708" marB="45708"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Pairh; on pike`avot menenca pidipnon&gt; afqotf  `ebol'en ouhrp nem oumwou. </a:t>
                      </a:r>
                    </a:p>
                  </a:txBody>
                  <a:tcPr marT="45708" marB="45708"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هكذا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العشاء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من خمر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94482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when He had given thanks.</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Etaf]ep`\mot.</a:t>
                      </a:r>
                    </a:p>
                  </a:txBody>
                  <a:tcPr marT="45708" marB="45708"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332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8" marB="45708"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bl>
          </a:graphicData>
        </a:graphic>
      </p:graphicFrame>
      <p:pic>
        <p:nvPicPr>
          <p:cNvPr id="555032" name="Picture 36" descr="70%"/>
          <p:cNvPicPr>
            <a:picLocks noChangeAspect="1" noChangeArrowheads="1"/>
          </p:cNvPicPr>
          <p:nvPr/>
        </p:nvPicPr>
        <p:blipFill>
          <a:blip r:embed="rId2">
            <a:extLst>
              <a:ext uri="{28A0092B-C50C-407E-A947-70E740481C1C}">
                <a14:useLocalDpi xmlns:a14="http://schemas.microsoft.com/office/drawing/2010/main" xmlns="" val="0"/>
              </a:ext>
            </a:extLst>
          </a:blip>
          <a:srcRect l="29648" t="24739" r="33354" b="24739"/>
          <a:stretch>
            <a:fillRect/>
          </a:stretch>
        </p:blipFill>
        <p:spPr bwMode="auto">
          <a:xfrm>
            <a:off x="5292080" y="5805264"/>
            <a:ext cx="912813" cy="93345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3" name="Picture 2"/>
          <p:cNvPicPr>
            <a:picLocks noChangeAspect="1"/>
          </p:cNvPicPr>
          <p:nvPr/>
        </p:nvPicPr>
        <p:blipFill>
          <a:blip r:embed="rId3"/>
          <a:stretch>
            <a:fillRect/>
          </a:stretch>
        </p:blipFill>
        <p:spPr>
          <a:xfrm>
            <a:off x="2954453" y="63321"/>
            <a:ext cx="4121051" cy="6791389"/>
          </a:xfrm>
          <a:prstGeom prst="rect">
            <a:avLst/>
          </a:prstGeom>
        </p:spPr>
      </p:pic>
    </p:spTree>
    <p:extLst>
      <p:ext uri="{BB962C8B-B14F-4D97-AF65-F5344CB8AC3E}">
        <p14:creationId xmlns:p14="http://schemas.microsoft.com/office/powerpoint/2010/main" xmlns="" val="2793543631"/>
      </p:ext>
    </p:extLst>
  </p:cSld>
  <p:clrMapOvr>
    <a:masterClrMapping/>
  </p:clrMapOvr>
</p:sld>
</file>

<file path=ppt/slides/slide1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9570" name="Group 2"/>
          <p:cNvGraphicFramePr>
            <a:graphicFrameLocks noGrp="1"/>
          </p:cNvGraphicFramePr>
          <p:nvPr>
            <p:extLst>
              <p:ext uri="{D42A27DB-BD31-4B8C-83A1-F6EECF244321}">
                <p14:modId xmlns:p14="http://schemas.microsoft.com/office/powerpoint/2010/main" xmlns="" val="4280033703"/>
              </p:ext>
            </p:extLst>
          </p:nvPr>
        </p:nvGraphicFramePr>
        <p:xfrm>
          <a:off x="76200" y="76200"/>
          <a:ext cx="8991600" cy="5031096"/>
        </p:xfrm>
        <a:graphic>
          <a:graphicData uri="http://schemas.openxmlformats.org/drawingml/2006/table">
            <a:tbl>
              <a:tblPr/>
              <a:tblGrid>
                <a:gridCol w="3082925">
                  <a:extLst>
                    <a:ext uri="{9D8B030D-6E8A-4147-A177-3AD203B41FA5}">
                      <a16:colId xmlns:a16="http://schemas.microsoft.com/office/drawing/2014/main" xmlns="" val="20000"/>
                    </a:ext>
                  </a:extLst>
                </a:gridCol>
                <a:gridCol w="3927475">
                  <a:extLst>
                    <a:ext uri="{9D8B030D-6E8A-4147-A177-3AD203B41FA5}">
                      <a16:colId xmlns:a16="http://schemas.microsoft.com/office/drawing/2014/main" xmlns="" val="20001"/>
                    </a:ext>
                  </a:extLst>
                </a:gridCol>
                <a:gridCol w="182563">
                  <a:extLst>
                    <a:ext uri="{9D8B030D-6E8A-4147-A177-3AD203B41FA5}">
                      <a16:colId xmlns:a16="http://schemas.microsoft.com/office/drawing/2014/main" xmlns="" val="20002"/>
                    </a:ext>
                  </a:extLst>
                </a:gridCol>
                <a:gridCol w="1798637">
                  <a:extLst>
                    <a:ext uri="{9D8B030D-6E8A-4147-A177-3AD203B41FA5}">
                      <a16:colId xmlns:a16="http://schemas.microsoft.com/office/drawing/2014/main" xmlns="" val="20003"/>
                    </a:ext>
                  </a:extLst>
                </a:gridCol>
              </a:tblGrid>
              <a:tr h="5332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blessed it. </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Af`cmou `erof.</a:t>
                      </a:r>
                    </a:p>
                  </a:txBody>
                  <a:tcPr marT="45708" marB="45708" horzOverflow="overflow">
                    <a:lnL>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0"/>
                  </a:ext>
                </a:extLst>
              </a:tr>
              <a:tr h="5332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8" marB="45708" horzOverflow="overflow">
                    <a:lnL>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1"/>
                  </a:ext>
                </a:extLst>
              </a:tr>
              <a:tr h="102304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sanctified it.</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Afer`agi`azin `mmof.</a:t>
                      </a:r>
                      <a:endPar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endParaRPr>
                    </a:p>
                  </a:txBody>
                  <a:tcPr marT="45708" marB="45708" horzOverflow="overflow">
                    <a:lnL>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2"/>
                  </a:ext>
                </a:extLst>
              </a:tr>
              <a:tr h="137153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 Again, we believe, we confess, and we glorify.</a:t>
                      </a:r>
                    </a:p>
                  </a:txBody>
                  <a:tcPr marT="45708" marB="45708" horzOverflow="overflow">
                    <a:lnL cap="flat">
                      <a:noFill/>
                    </a:lnL>
                    <a:lnR>
                      <a:noFill/>
                    </a:lnR>
                    <a:lnT>
                      <a:noFill/>
                    </a:lnT>
                    <a:lnB cap="flat">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 Ke palin picteuomen ke `omologoumen ke do[azomen.</a:t>
                      </a:r>
                    </a:p>
                  </a:txBody>
                  <a:tcPr marT="45708" marB="45708" horzOverflow="overflow">
                    <a:lnL>
                      <a:noFill/>
                    </a:lnL>
                    <a:lnR>
                      <a:noFill/>
                    </a:lnR>
                    <a:lnT>
                      <a:noFill/>
                    </a:lnT>
                    <a:lnB cap="flat">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 وأيضاً نؤمن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ونعترف</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ونمجد</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3"/>
                  </a:ext>
                </a:extLst>
              </a:tr>
            </a:tbl>
          </a:graphicData>
        </a:graphic>
      </p:graphicFrame>
      <p:pic>
        <p:nvPicPr>
          <p:cNvPr id="555032" name="Picture 36" descr="70%"/>
          <p:cNvPicPr>
            <a:picLocks noChangeAspect="1" noChangeArrowheads="1"/>
          </p:cNvPicPr>
          <p:nvPr/>
        </p:nvPicPr>
        <p:blipFill>
          <a:blip r:embed="rId2">
            <a:extLst>
              <a:ext uri="{28A0092B-C50C-407E-A947-70E740481C1C}">
                <a14:useLocalDpi xmlns:a14="http://schemas.microsoft.com/office/drawing/2010/main" xmlns="" val="0"/>
              </a:ext>
            </a:extLst>
          </a:blip>
          <a:srcRect l="29648" t="24739" r="33354" b="24739"/>
          <a:stretch>
            <a:fillRect/>
          </a:stretch>
        </p:blipFill>
        <p:spPr bwMode="auto">
          <a:xfrm>
            <a:off x="4572000" y="5229200"/>
            <a:ext cx="912813" cy="93345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118961" y="37562"/>
            <a:ext cx="4176464" cy="6785147"/>
          </a:xfrm>
          <a:prstGeom prst="rect">
            <a:avLst/>
          </a:prstGeom>
        </p:spPr>
      </p:pic>
    </p:spTree>
    <p:extLst>
      <p:ext uri="{BB962C8B-B14F-4D97-AF65-F5344CB8AC3E}">
        <p14:creationId xmlns:p14="http://schemas.microsoft.com/office/powerpoint/2010/main" xmlns="" val="3092708726"/>
      </p:ext>
    </p:extLst>
  </p:cSld>
  <p:clrMapOvr>
    <a:masterClrMapping/>
  </p:clrMapOvr>
</p:sld>
</file>

<file path=ppt/slides/slide1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0594" name="Group 2"/>
          <p:cNvGraphicFramePr>
            <a:graphicFrameLocks noGrp="1"/>
          </p:cNvGraphicFramePr>
          <p:nvPr>
            <p:extLst>
              <p:ext uri="{D42A27DB-BD31-4B8C-83A1-F6EECF244321}">
                <p14:modId xmlns:p14="http://schemas.microsoft.com/office/powerpoint/2010/main" xmlns="" val="2100206489"/>
              </p:ext>
            </p:extLst>
          </p:nvPr>
        </p:nvGraphicFramePr>
        <p:xfrm>
          <a:off x="76200" y="76200"/>
          <a:ext cx="8991600" cy="6492224"/>
        </p:xfrm>
        <a:graphic>
          <a:graphicData uri="http://schemas.openxmlformats.org/drawingml/2006/table">
            <a:tbl>
              <a:tblPr/>
              <a:tblGrid>
                <a:gridCol w="3429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gridCol w="2286000">
                  <a:extLst>
                    <a:ext uri="{9D8B030D-6E8A-4147-A177-3AD203B41FA5}">
                      <a16:colId xmlns:a16="http://schemas.microsoft.com/office/drawing/2014/main" xmlns="" val="20002"/>
                    </a:ext>
                  </a:extLst>
                </a:gridCol>
              </a:tblGrid>
              <a:tr h="563853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tasted, and gave It also to His own saintly disciples and Holy apostles, saying, “Take drink of It all of you. For this is My Blood of the new covenant</a:t>
                      </a: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Afjem;pi afthif on `nnh `ete nouf `n`agioc</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`mmaqhthc&gt;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`n`apoctoloc eqouab efjw</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 `mmoc. Je si cw</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`ebol `n'’htf throu. Vai gar pe pa`cnof `nte ;di`aqhkh `mberi&gt;</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endPar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endParaRPr>
                    </a:p>
                  </a:txBody>
                  <a:tcPr marT="45712" marB="4571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وذاق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وأعطاها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لتلاميذ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القديسين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رُسُلِهِ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الأطهار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قائلا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ذوا اشربوا منه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هو دمي الذي للعهد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الجديد،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3" name="Picture 2"/>
          <p:cNvPicPr>
            <a:picLocks noChangeAspect="1"/>
          </p:cNvPicPr>
          <p:nvPr/>
        </p:nvPicPr>
        <p:blipFill>
          <a:blip r:embed="rId2"/>
          <a:stretch>
            <a:fillRect/>
          </a:stretch>
        </p:blipFill>
        <p:spPr>
          <a:xfrm>
            <a:off x="3491880" y="24281"/>
            <a:ext cx="3312368" cy="6767064"/>
          </a:xfrm>
          <a:prstGeom prst="rect">
            <a:avLst/>
          </a:prstGeom>
        </p:spPr>
      </p:pic>
    </p:spTree>
    <p:extLst>
      <p:ext uri="{BB962C8B-B14F-4D97-AF65-F5344CB8AC3E}">
        <p14:creationId xmlns:p14="http://schemas.microsoft.com/office/powerpoint/2010/main" xmlns="" val="1213689763"/>
      </p:ext>
    </p:extLst>
  </p:cSld>
  <p:clrMapOvr>
    <a:masterClrMapping/>
  </p:clrMapOvr>
</p:sld>
</file>

<file path=ppt/slides/slide1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0594" name="Group 2"/>
          <p:cNvGraphicFramePr>
            <a:graphicFrameLocks noGrp="1"/>
          </p:cNvGraphicFramePr>
          <p:nvPr>
            <p:extLst>
              <p:ext uri="{D42A27DB-BD31-4B8C-83A1-F6EECF244321}">
                <p14:modId xmlns:p14="http://schemas.microsoft.com/office/powerpoint/2010/main" xmlns="" val="4234077453"/>
              </p:ext>
            </p:extLst>
          </p:nvPr>
        </p:nvGraphicFramePr>
        <p:xfrm>
          <a:off x="76200" y="76200"/>
          <a:ext cx="8991600" cy="5980528"/>
        </p:xfrm>
        <a:graphic>
          <a:graphicData uri="http://schemas.openxmlformats.org/drawingml/2006/table">
            <a:tbl>
              <a:tblPr/>
              <a:tblGrid>
                <a:gridCol w="3429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gridCol w="2286000">
                  <a:extLst>
                    <a:ext uri="{9D8B030D-6E8A-4147-A177-3AD203B41FA5}">
                      <a16:colId xmlns:a16="http://schemas.microsoft.com/office/drawing/2014/main" xmlns="" val="20002"/>
                    </a:ext>
                  </a:extLst>
                </a:gridCol>
              </a:tblGrid>
              <a:tr h="428890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is shed for you and for many, to be given for the remission of sins. This do in remembrance of Me.”</a:t>
                      </a: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`etounavonf `ebol `ejen qhnou nem \ankemh]&gt; ncethif `e`pxw `ebol `nte ninobi&gt; vai `aritf</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`epaer`vmeu`i.</a:t>
                      </a:r>
                    </a:p>
                  </a:txBody>
                  <a:tcPr marT="45712" marB="4571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وعن كثيرين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لمغفرة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الخطايا. هذا اصنعوه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94482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This is also true. Amen.</a:t>
                      </a: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Vai on pe 'en oumeqmhi&gt; `amhn.</a:t>
                      </a:r>
                      <a:endPar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endParaRPr>
                    </a:p>
                  </a:txBody>
                  <a:tcPr marT="45712" marB="4571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وهذا هو أيضا</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بالحقيقة</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pic>
        <p:nvPicPr>
          <p:cNvPr id="2" name="Picture 1"/>
          <p:cNvPicPr>
            <a:picLocks noChangeAspect="1"/>
          </p:cNvPicPr>
          <p:nvPr/>
        </p:nvPicPr>
        <p:blipFill>
          <a:blip r:embed="rId2"/>
          <a:stretch>
            <a:fillRect/>
          </a:stretch>
        </p:blipFill>
        <p:spPr>
          <a:xfrm>
            <a:off x="3491880" y="31745"/>
            <a:ext cx="3312368" cy="6805881"/>
          </a:xfrm>
          <a:prstGeom prst="rect">
            <a:avLst/>
          </a:prstGeom>
        </p:spPr>
      </p:pic>
    </p:spTree>
    <p:extLst>
      <p:ext uri="{BB962C8B-B14F-4D97-AF65-F5344CB8AC3E}">
        <p14:creationId xmlns:p14="http://schemas.microsoft.com/office/powerpoint/2010/main" xmlns="" val="3256290307"/>
      </p:ext>
    </p:extLst>
  </p:cSld>
  <p:clrMapOvr>
    <a:masterClrMapping/>
  </p:clrMapOvr>
</p:sld>
</file>

<file path=ppt/slides/slide1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1618" name="Group 2"/>
          <p:cNvGraphicFramePr>
            <a:graphicFrameLocks noGrp="1"/>
          </p:cNvGraphicFramePr>
          <p:nvPr>
            <p:extLst>
              <p:ext uri="{D42A27DB-BD31-4B8C-83A1-F6EECF244321}">
                <p14:modId xmlns:p14="http://schemas.microsoft.com/office/powerpoint/2010/main" xmlns="" val="1810580114"/>
              </p:ext>
            </p:extLst>
          </p:nvPr>
        </p:nvGraphicFramePr>
        <p:xfrm>
          <a:off x="76200" y="76200"/>
          <a:ext cx="9067800" cy="5958848"/>
        </p:xfrm>
        <a:graphic>
          <a:graphicData uri="http://schemas.openxmlformats.org/drawingml/2006/table">
            <a:tbl>
              <a:tblPr/>
              <a:tblGrid>
                <a:gridCol w="3048000">
                  <a:extLst>
                    <a:ext uri="{9D8B030D-6E8A-4147-A177-3AD203B41FA5}">
                      <a16:colId xmlns:a16="http://schemas.microsoft.com/office/drawing/2014/main" xmlns="" val="20000"/>
                    </a:ext>
                  </a:extLst>
                </a:gridCol>
                <a:gridCol w="3733800">
                  <a:extLst>
                    <a:ext uri="{9D8B030D-6E8A-4147-A177-3AD203B41FA5}">
                      <a16:colId xmlns:a16="http://schemas.microsoft.com/office/drawing/2014/main" xmlns="" val="20001"/>
                    </a:ext>
                  </a:extLst>
                </a:gridCol>
                <a:gridCol w="2286000">
                  <a:extLst>
                    <a:ext uri="{9D8B030D-6E8A-4147-A177-3AD203B41FA5}">
                      <a16:colId xmlns:a16="http://schemas.microsoft.com/office/drawing/2014/main" xmlns="" val="20002"/>
                    </a:ext>
                  </a:extLst>
                </a:gridCol>
              </a:tblGrid>
              <a:tr h="39322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every time you eat of this bread and drink of this cup, you proclaim My Death, confess My Resurrection, and remember Me till I come.”</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Cop gar niben</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`etetennaouwm `ebol'en paiwik vai.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`ntetencw `ebol'en pai`avot vai. Ereten\iwi]  `mpa-mou&gt;  `eretener`omologin  `nta`anactacic&gt;</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`ereten`iri</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`mpameu`i ]a;`i.</a:t>
                      </a:r>
                    </a:p>
                  </a:txBody>
                  <a:tcPr marT="45724" marB="45724"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لأن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تأك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هذا الخبز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وتشر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هذه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بموت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وتعترفون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بقيامتي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وتذكروني إلي أن أج</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يءَ</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557062" name="Picture 12" descr="70%"/>
          <p:cNvPicPr>
            <a:picLocks noChangeAspect="1" noChangeArrowheads="1"/>
          </p:cNvPicPr>
          <p:nvPr/>
        </p:nvPicPr>
        <p:blipFill>
          <a:blip r:embed="rId2">
            <a:extLst>
              <a:ext uri="{28A0092B-C50C-407E-A947-70E740481C1C}">
                <a14:useLocalDpi xmlns:a14="http://schemas.microsoft.com/office/drawing/2010/main" xmlns="" val="0"/>
              </a:ext>
            </a:extLst>
          </a:blip>
          <a:srcRect l="56007" t="3381" r="4001" b="47330"/>
          <a:stretch>
            <a:fillRect/>
          </a:stretch>
        </p:blipFill>
        <p:spPr bwMode="auto">
          <a:xfrm>
            <a:off x="5940152" y="5661248"/>
            <a:ext cx="698376" cy="1018465"/>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131840" y="57147"/>
            <a:ext cx="3672408" cy="6741308"/>
          </a:xfrm>
          <a:prstGeom prst="rect">
            <a:avLst/>
          </a:prstGeom>
        </p:spPr>
      </p:pic>
    </p:spTree>
    <p:extLst>
      <p:ext uri="{BB962C8B-B14F-4D97-AF65-F5344CB8AC3E}">
        <p14:creationId xmlns:p14="http://schemas.microsoft.com/office/powerpoint/2010/main" xmlns="" val="2993382342"/>
      </p:ext>
    </p:extLst>
  </p:cSld>
  <p:clrMapOvr>
    <a:masterClrMapping/>
  </p:clrMapOvr>
</p:sld>
</file>

<file path=ppt/slides/slide1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2657" name="Group 17"/>
          <p:cNvGraphicFramePr>
            <a:graphicFrameLocks noGrp="1"/>
          </p:cNvGraphicFramePr>
          <p:nvPr>
            <p:extLst>
              <p:ext uri="{D42A27DB-BD31-4B8C-83A1-F6EECF244321}">
                <p14:modId xmlns:p14="http://schemas.microsoft.com/office/powerpoint/2010/main" xmlns="" val="944705728"/>
              </p:ext>
            </p:extLst>
          </p:nvPr>
        </p:nvGraphicFramePr>
        <p:xfrm>
          <a:off x="76200" y="76200"/>
          <a:ext cx="8991600" cy="6035675"/>
        </p:xfrm>
        <a:graphic>
          <a:graphicData uri="http://schemas.openxmlformats.org/drawingml/2006/table">
            <a:tbl>
              <a:tblPr/>
              <a:tblGrid>
                <a:gridCol w="34290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gridCol w="2057400">
                  <a:extLst>
                    <a:ext uri="{9D8B030D-6E8A-4147-A177-3AD203B41FA5}">
                      <a16:colId xmlns:a16="http://schemas.microsoft.com/office/drawing/2014/main" xmlns="" val="20002"/>
                    </a:ext>
                  </a:extLst>
                </a:gridCol>
              </a:tblGrid>
              <a:tr h="60356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 Amen. Amen. Your Death, O Lord, we proclaim; Your Holy Resurrection and Ascension into the Heavens, we confess. </a:t>
                      </a:r>
                    </a:p>
                  </a:txBody>
                  <a:tcPr marT="45725" marB="457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 `amhn `amhn&gt; ton qanaton cou Kuri`e kataggelomen&gt; ke thn `agian cou</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`anactacin ke thn</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`analhyin cou en tic ouranic ce</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`omologoumen. </a:t>
                      </a:r>
                    </a:p>
                  </a:txBody>
                  <a:tcPr marT="45725" marB="45725"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 آمين. آمين. بم</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وتِكَ </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بشر، وبقيا</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متِكَ </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المقدسة</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صُعودِكَ </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إلي السموات</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نعترف</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2"/>
          <a:stretch>
            <a:fillRect/>
          </a:stretch>
        </p:blipFill>
        <p:spPr>
          <a:xfrm>
            <a:off x="3419872" y="12879"/>
            <a:ext cx="3600400" cy="6823863"/>
          </a:xfrm>
          <a:prstGeom prst="rect">
            <a:avLst/>
          </a:prstGeom>
        </p:spPr>
      </p:pic>
    </p:spTree>
    <p:extLst>
      <p:ext uri="{BB962C8B-B14F-4D97-AF65-F5344CB8AC3E}">
        <p14:creationId xmlns:p14="http://schemas.microsoft.com/office/powerpoint/2010/main" xmlns="" val="2568942539"/>
      </p:ext>
    </p:extLst>
  </p:cSld>
  <p:clrMapOvr>
    <a:masterClrMapping/>
  </p:clrMapOvr>
</p:sld>
</file>

<file path=ppt/slides/slide1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2657" name="Group 17"/>
          <p:cNvGraphicFramePr>
            <a:graphicFrameLocks noGrp="1"/>
          </p:cNvGraphicFramePr>
          <p:nvPr>
            <p:extLst>
              <p:ext uri="{D42A27DB-BD31-4B8C-83A1-F6EECF244321}">
                <p14:modId xmlns:p14="http://schemas.microsoft.com/office/powerpoint/2010/main" xmlns="" val="1259885602"/>
              </p:ext>
            </p:extLst>
          </p:nvPr>
        </p:nvGraphicFramePr>
        <p:xfrm>
          <a:off x="76200" y="76200"/>
          <a:ext cx="8991600" cy="6035675"/>
        </p:xfrm>
        <a:graphic>
          <a:graphicData uri="http://schemas.openxmlformats.org/drawingml/2006/table">
            <a:tbl>
              <a:tblPr/>
              <a:tblGrid>
                <a:gridCol w="34290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gridCol w="2057400">
                  <a:extLst>
                    <a:ext uri="{9D8B030D-6E8A-4147-A177-3AD203B41FA5}">
                      <a16:colId xmlns:a16="http://schemas.microsoft.com/office/drawing/2014/main" xmlns="" val="20002"/>
                    </a:ext>
                  </a:extLst>
                </a:gridCol>
              </a:tblGrid>
              <a:tr h="60356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We praise You, we bless You, we thank You, O Lord, and we entreat You, O our God.</a:t>
                      </a:r>
                    </a:p>
                  </a:txBody>
                  <a:tcPr marT="45725" marB="457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Ce `enoumen ce eulogoumen ci euxarictoumen Kuri`e&gt; ke de`omeqa cou `o Qeoc</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`hmwn.</a:t>
                      </a:r>
                    </a:p>
                  </a:txBody>
                  <a:tcPr marT="45725" marB="45725"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ـــــ</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سب</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نبار</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نشكر</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يارب</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ونتضرع</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إليك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يا إل</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نا.</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2"/>
          <a:stretch>
            <a:fillRect/>
          </a:stretch>
        </p:blipFill>
        <p:spPr>
          <a:xfrm>
            <a:off x="3491880" y="13750"/>
            <a:ext cx="3456384" cy="6821467"/>
          </a:xfrm>
          <a:prstGeom prst="rect">
            <a:avLst/>
          </a:prstGeom>
        </p:spPr>
      </p:pic>
    </p:spTree>
    <p:extLst>
      <p:ext uri="{BB962C8B-B14F-4D97-AF65-F5344CB8AC3E}">
        <p14:creationId xmlns:p14="http://schemas.microsoft.com/office/powerpoint/2010/main" xmlns="" val="3413767160"/>
      </p:ext>
    </p:extLst>
  </p:cSld>
  <p:clrMapOvr>
    <a:masterClrMapping/>
  </p:clrMapOvr>
</p:sld>
</file>

<file path=ppt/slides/slide1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7979" name="Group 11"/>
          <p:cNvGraphicFramePr>
            <a:graphicFrameLocks noGrp="1"/>
          </p:cNvGraphicFramePr>
          <p:nvPr>
            <p:extLst>
              <p:ext uri="{D42A27DB-BD31-4B8C-83A1-F6EECF244321}">
                <p14:modId xmlns:p14="http://schemas.microsoft.com/office/powerpoint/2010/main" xmlns="" val="3478422979"/>
              </p:ext>
            </p:extLst>
          </p:nvPr>
        </p:nvGraphicFramePr>
        <p:xfrm>
          <a:off x="76200" y="0"/>
          <a:ext cx="9067800" cy="6721475"/>
        </p:xfrm>
        <a:graphic>
          <a:graphicData uri="http://schemas.openxmlformats.org/drawingml/2006/table">
            <a:tbl>
              <a:tblPr/>
              <a:tblGrid>
                <a:gridCol w="55626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Therefore now, O God, the Father, the Pantocrator, as we proclaim the death of Your only-begotten Son, our Lord, God, Savior, and King of us all, Jesus Christ; and confess His holy Resurrection; His Ascension into the heavens; His sitting at Your right hand, O Father; </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الله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ضابط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فيما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نبش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بموت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الوحيد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ومخل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صنا وملك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ونعترف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بقيا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متِهِ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المقدسة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وصعود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السموات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وجلو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عن 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أيها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3867557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holy archangel Gabriel the herald of glad tidings,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pi </a:t>
                      </a:r>
                      <a:r>
                        <a:rPr lang="en-CA" sz="3300" baseline="0" dirty="0" err="1">
                          <a:solidFill>
                            <a:schemeClr val="bg1"/>
                          </a:solidFill>
                        </a:rPr>
                        <a:t>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ethouab</a:t>
                      </a:r>
                      <a:r>
                        <a:rPr lang="en-CA" sz="3300" baseline="0" dirty="0">
                          <a:solidFill>
                            <a:schemeClr val="bg1"/>
                          </a:solidFill>
                        </a:rPr>
                        <a:t> </a:t>
                      </a:r>
                      <a:r>
                        <a:rPr lang="en-CA" sz="3300" baseline="0" dirty="0" err="1">
                          <a:solidFill>
                            <a:schemeClr val="bg1"/>
                          </a:solidFill>
                        </a:rPr>
                        <a:t>Ghabri</a:t>
                      </a:r>
                      <a:r>
                        <a:rPr lang="en-CA" sz="3300" baseline="0" dirty="0">
                          <a:solidFill>
                            <a:schemeClr val="bg1"/>
                          </a:solidFill>
                        </a:rPr>
                        <a:t>-eel </a:t>
                      </a:r>
                      <a:r>
                        <a:rPr lang="en-CA" sz="3300" baseline="0" dirty="0" err="1">
                          <a:solidFill>
                            <a:schemeClr val="bg1"/>
                          </a:solidFill>
                        </a:rPr>
                        <a:t>pifai</a:t>
                      </a:r>
                      <a:r>
                        <a:rPr lang="en-CA" sz="3300" baseline="0" dirty="0">
                          <a:solidFill>
                            <a:schemeClr val="bg1"/>
                          </a:solidFill>
                        </a:rPr>
                        <a:t> </a:t>
                      </a:r>
                      <a:r>
                        <a:rPr lang="en-CA" sz="3300" baseline="0" dirty="0" err="1">
                          <a:solidFill>
                            <a:schemeClr val="bg1"/>
                          </a:solidFill>
                        </a:rPr>
                        <a:t>shenofi</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بى آرشي آنجيلوس اثؤواب غابريئيل بى فاى شينوفى: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رئيس الملائكة الطاهر غبريال المبشر.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7949175"/>
      </p:ext>
    </p:extLst>
  </p:cSld>
  <p:clrMapOvr>
    <a:masterClrMapping/>
  </p:clrMapOvr>
</p:sld>
</file>

<file path=ppt/slides/slide1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7979" name="Group 11"/>
          <p:cNvGraphicFramePr>
            <a:graphicFrameLocks noGrp="1"/>
          </p:cNvGraphicFramePr>
          <p:nvPr>
            <p:extLst>
              <p:ext uri="{D42A27DB-BD31-4B8C-83A1-F6EECF244321}">
                <p14:modId xmlns:p14="http://schemas.microsoft.com/office/powerpoint/2010/main" xmlns="" val="985784581"/>
              </p:ext>
            </p:extLst>
          </p:nvPr>
        </p:nvGraphicFramePr>
        <p:xfrm>
          <a:off x="76200" y="0"/>
          <a:ext cx="9067800" cy="6721475"/>
        </p:xfrm>
        <a:graphic>
          <a:graphicData uri="http://schemas.openxmlformats.org/drawingml/2006/table">
            <a:tbl>
              <a:tblPr/>
              <a:tblGrid>
                <a:gridCol w="55626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look for His Second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Advent coming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from the heavens, awesome and full of glory at the end of this age, wherein He comes to judge the world in righteousness and to give each one according to his deeds, whether they be good or evil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وننتظر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ظهور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الثاني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تي من السموات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المخوف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المملوء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مجدا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نقضاء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الدهر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الذي يأتي فيه ليدين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المسكونةَ بالعدلِ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كأعم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الِهِ</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إن كان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خيرا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وإن كان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56917660"/>
      </p:ext>
    </p:extLst>
  </p:cSld>
  <p:clrMapOvr>
    <a:masterClrMapping/>
  </p:clrMapOvr>
</p:sld>
</file>

<file path=ppt/slides/slide1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9015" name="Group 23"/>
          <p:cNvGraphicFramePr>
            <a:graphicFrameLocks noGrp="1"/>
          </p:cNvGraphicFramePr>
          <p:nvPr>
            <p:extLst>
              <p:ext uri="{D42A27DB-BD31-4B8C-83A1-F6EECF244321}">
                <p14:modId xmlns:p14="http://schemas.microsoft.com/office/powerpoint/2010/main" xmlns="" val="1033509948"/>
              </p:ext>
            </p:extLst>
          </p:nvPr>
        </p:nvGraphicFramePr>
        <p:xfrm>
          <a:off x="76200" y="76200"/>
          <a:ext cx="8991600" cy="4008120"/>
        </p:xfrm>
        <a:graphic>
          <a:graphicData uri="http://schemas.openxmlformats.org/drawingml/2006/table">
            <a:tbl>
              <a:tblPr/>
              <a:tblGrid>
                <a:gridCol w="6049963">
                  <a:extLst>
                    <a:ext uri="{9D8B030D-6E8A-4147-A177-3AD203B41FA5}">
                      <a16:colId xmlns:a16="http://schemas.microsoft.com/office/drawing/2014/main" xmlns="" val="20000"/>
                    </a:ext>
                  </a:extLst>
                </a:gridCol>
                <a:gridCol w="2941637">
                  <a:extLst>
                    <a:ext uri="{9D8B030D-6E8A-4147-A177-3AD203B41FA5}">
                      <a16:colId xmlns:a16="http://schemas.microsoft.com/office/drawing/2014/main" xmlns="" val="20001"/>
                    </a:ext>
                  </a:extLst>
                </a:gridCol>
              </a:tblGrid>
              <a:tr h="2984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According to Your mercy, O Lord, and not according to our sins.</a:t>
                      </a: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كرح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متِكَ </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ول</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يس</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كخطايانا</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431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You are He before whose holy glory we have put Your own gifts, from what is Your own, O Our Holy Father.</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وضعنا أمام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قراب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مما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أب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1635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Bow to God in fear.</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سجدوا لله بخوف</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663559029"/>
      </p:ext>
    </p:extLst>
  </p:cSld>
  <p:clrMapOvr>
    <a:masterClrMapping/>
  </p:clrMapOvr>
</p:sld>
</file>

<file path=ppt/slides/slide1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9015" name="Group 23"/>
          <p:cNvGraphicFramePr>
            <a:graphicFrameLocks noGrp="1"/>
          </p:cNvGraphicFramePr>
          <p:nvPr>
            <p:extLst>
              <p:ext uri="{D42A27DB-BD31-4B8C-83A1-F6EECF244321}">
                <p14:modId xmlns:p14="http://schemas.microsoft.com/office/powerpoint/2010/main" xmlns="" val="2004482036"/>
              </p:ext>
            </p:extLst>
          </p:nvPr>
        </p:nvGraphicFramePr>
        <p:xfrm>
          <a:off x="76200" y="76200"/>
          <a:ext cx="8991600" cy="5958840"/>
        </p:xfrm>
        <a:graphic>
          <a:graphicData uri="http://schemas.openxmlformats.org/drawingml/2006/table">
            <a:tbl>
              <a:tblPr/>
              <a:tblGrid>
                <a:gridCol w="5715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2286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We ask and entreat Your goodness, O Lover of Mankind,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put us not to shame in the everlasting shame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nor cast us away, we Your servants. Drive us not away from Your face, neither say to us, “I know you not.” But rather give water for our heads and fountains of tears for our eyes</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نسأل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ونطلب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صلاح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محب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لا 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بالخ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زي 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بدي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ولاتطرح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نحن عبيد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تصر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عن وجه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تقل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إنني لست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أعر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 أ</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لرؤو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سِنا،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وينابيع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دموعٍ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a:t>
                      </a: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87415261"/>
      </p:ext>
    </p:extLst>
  </p:cSld>
  <p:clrMapOvr>
    <a:masterClrMapping/>
  </p:clrMapOvr>
</p:sld>
</file>

<file path=ppt/slides/slide1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0036" name="Group 20"/>
          <p:cNvGraphicFramePr>
            <a:graphicFrameLocks noGrp="1"/>
          </p:cNvGraphicFramePr>
          <p:nvPr>
            <p:extLst>
              <p:ext uri="{D42A27DB-BD31-4B8C-83A1-F6EECF244321}">
                <p14:modId xmlns:p14="http://schemas.microsoft.com/office/powerpoint/2010/main" xmlns="" val="497752307"/>
              </p:ext>
            </p:extLst>
          </p:nvPr>
        </p:nvGraphicFramePr>
        <p:xfrm>
          <a:off x="76200" y="71438"/>
          <a:ext cx="8991600" cy="6721475"/>
        </p:xfrm>
        <a:graphic>
          <a:graphicData uri="http://schemas.openxmlformats.org/drawingml/2006/table">
            <a:tbl>
              <a:tblPr/>
              <a:tblGrid>
                <a:gridCol w="6019800">
                  <a:extLst>
                    <a:ext uri="{9D8B030D-6E8A-4147-A177-3AD203B41FA5}">
                      <a16:colId xmlns:a16="http://schemas.microsoft.com/office/drawing/2014/main" xmlns="" val="20000"/>
                    </a:ext>
                  </a:extLst>
                </a:gridCol>
                <a:gridCol w="29718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we may weep day and night before You on account of our transgressions. For we are Your people, the sheep of Your flock;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pass by our iniquities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forgive our transgressions which we have committed willingly and which we have committed unwillingly,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نبكي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نهارا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وليلا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علي زلات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ننا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خراف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يعِكَ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تجاو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 آثام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وأصفح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 زلات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صنعناها بمشيئ</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والتي صنعناها بغير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مشيئ</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41810389"/>
      </p:ext>
    </p:extLst>
  </p:cSld>
  <p:clrMapOvr>
    <a:masterClrMapping/>
  </p:clrMapOvr>
</p:sld>
</file>

<file path=ppt/slides/slide1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0036" name="Group 20"/>
          <p:cNvGraphicFramePr>
            <a:graphicFrameLocks noGrp="1"/>
          </p:cNvGraphicFramePr>
          <p:nvPr>
            <p:extLst>
              <p:ext uri="{D42A27DB-BD31-4B8C-83A1-F6EECF244321}">
                <p14:modId xmlns:p14="http://schemas.microsoft.com/office/powerpoint/2010/main" xmlns="" val="3410748752"/>
              </p:ext>
            </p:extLst>
          </p:nvPr>
        </p:nvGraphicFramePr>
        <p:xfrm>
          <a:off x="76200" y="71438"/>
          <a:ext cx="8991600" cy="6721475"/>
        </p:xfrm>
        <a:graphic>
          <a:graphicData uri="http://schemas.openxmlformats.org/drawingml/2006/table">
            <a:tbl>
              <a:tblPr/>
              <a:tblGrid>
                <a:gridCol w="6019800">
                  <a:extLst>
                    <a:ext uri="{9D8B030D-6E8A-4147-A177-3AD203B41FA5}">
                      <a16:colId xmlns:a16="http://schemas.microsoft.com/office/drawing/2014/main" xmlns="" val="20000"/>
                    </a:ext>
                  </a:extLst>
                </a:gridCol>
                <a:gridCol w="29718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we have committed knowingly and which we have committed unknowingly, the hidden and the manifest,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which were formerly confessed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those which we have forgotten—these which are known before Your holy name. Hearken, O Lord, to the prayer of Your people, </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التي صنعناها بمعرفة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والتي صنعناها بغير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معرف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الخفية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والظاهرة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سَبَقَ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إظهارها والتي نسيناها، هذه هي التي يعرف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إسم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 إسمع ياربُّ طلب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92732788"/>
      </p:ext>
    </p:extLst>
  </p:cSld>
  <p:clrMapOvr>
    <a:masterClrMapping/>
  </p:clrMapOvr>
</p:sld>
</file>

<file path=ppt/slides/slide1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1074" name="Group 34"/>
          <p:cNvGraphicFramePr>
            <a:graphicFrameLocks noGrp="1"/>
          </p:cNvGraphicFramePr>
          <p:nvPr>
            <p:extLst>
              <p:ext uri="{D42A27DB-BD31-4B8C-83A1-F6EECF244321}">
                <p14:modId xmlns:p14="http://schemas.microsoft.com/office/powerpoint/2010/main" xmlns="" val="2611952759"/>
              </p:ext>
            </p:extLst>
          </p:nvPr>
        </p:nvGraphicFramePr>
        <p:xfrm>
          <a:off x="76200" y="76200"/>
          <a:ext cx="8991600" cy="5836492"/>
        </p:xfrm>
        <a:graphic>
          <a:graphicData uri="http://schemas.openxmlformats.org/drawingml/2006/table">
            <a:tbl>
              <a:tblPr/>
              <a:tblGrid>
                <a:gridCol w="5715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414488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be mindful of the groaning of Your servants. Because of my own sins and the abominations of my heart, deprive not Your people of the coming down of Your Holy Spirit.</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91425" marR="91425" marT="45702" marB="4570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تفِتْ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إلي 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نهُّد ع</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ومن أجلِ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خطاياي خاصةً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نجاسات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قلبي لا تحرم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حلولِ رو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القدوسِ</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2" marB="4570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97527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Have mercy upon us, O God, the Father, the Pantocrator. </a:t>
                      </a:r>
                      <a:r>
                        <a:rPr kumimoji="0" lang="en-US" altLang="zh-TW" sz="3300" b="0" i="0" u="none" strike="noStrike" cap="none" normalizeH="0" baseline="0">
                          <a:ln>
                            <a:noFill/>
                          </a:ln>
                          <a:solidFill>
                            <a:schemeClr val="accent1"/>
                          </a:solidFill>
                          <a:effectLst/>
                          <a:latin typeface="Times New Roman" panose="02020603050405020304" pitchFamily="18" charset="0"/>
                          <a:ea typeface="新細明體" panose="02020500000000000000" pitchFamily="18" charset="-120"/>
                          <a:cs typeface="Times New Roman" panose="02020603050405020304" pitchFamily="18" charset="0"/>
                        </a:rPr>
                        <a:t>[ 3 times.]</a:t>
                      </a:r>
                      <a:endPar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L="91425" marR="91425" marT="45702" marB="4570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رح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نا يا الله</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ضابط </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الكل</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r>
                        <a:rPr kumimoji="0" lang="en-US"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 ٣مرات </a:t>
                      </a:r>
                      <a:r>
                        <a:rPr kumimoji="0" lang="en-US"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L="91425" marR="91425" marT="45702" marB="4570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9894991"/>
      </p:ext>
    </p:extLst>
  </p:cSld>
  <p:clrMapOvr>
    <a:masterClrMapping/>
  </p:clrMapOvr>
</p:sld>
</file>

<file path=ppt/slides/slide1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1074" name="Group 34"/>
          <p:cNvGraphicFramePr>
            <a:graphicFrameLocks noGrp="1"/>
          </p:cNvGraphicFramePr>
          <p:nvPr>
            <p:extLst>
              <p:ext uri="{D42A27DB-BD31-4B8C-83A1-F6EECF244321}">
                <p14:modId xmlns:p14="http://schemas.microsoft.com/office/powerpoint/2010/main" xmlns="" val="3171969219"/>
              </p:ext>
            </p:extLst>
          </p:nvPr>
        </p:nvGraphicFramePr>
        <p:xfrm>
          <a:off x="76200" y="76200"/>
          <a:ext cx="8991600" cy="4294980"/>
        </p:xfrm>
        <a:graphic>
          <a:graphicData uri="http://schemas.openxmlformats.org/drawingml/2006/table">
            <a:tbl>
              <a:tblPr/>
              <a:tblGrid>
                <a:gridCol w="5715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313677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Your people and Your Church entreat You, saying, </a:t>
                      </a:r>
                      <a:endParaRPr kumimoji="0" lang="ar-EG" altLang="zh-TW"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“Have mercy upon us, O God, the Father, the Pantocrator</a:t>
                      </a:r>
                      <a:r>
                        <a:rPr kumimoji="0" lang="en-US" altLang="zh-TW" sz="3300" b="0" i="0" u="none" strike="noStrike"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t>
                      </a:r>
                      <a:r>
                        <a:rPr kumimoji="0" lang="en-US" altLang="zh-TW"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EG" altLang="zh-TW"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r>
                        <a:rPr kumimoji="0" lang="en-US" altLang="zh-TW" sz="3300" b="0" i="0" u="none" strike="noStrike" cap="none" normalizeH="0" baseline="0">
                          <a:ln>
                            <a:noFill/>
                          </a:ln>
                          <a:solidFill>
                            <a:schemeClr val="accent1"/>
                          </a:solidFill>
                          <a:effectLst/>
                          <a:latin typeface="Times New Roman" panose="02020603050405020304" pitchFamily="18" charset="0"/>
                          <a:ea typeface="新細明體" panose="02020500000000000000" pitchFamily="18" charset="-120"/>
                          <a:cs typeface="Times New Roman" panose="02020603050405020304" pitchFamily="18" charset="0"/>
                        </a:rPr>
                        <a:t>[ 3 times.]</a:t>
                      </a:r>
                      <a:endParaRPr kumimoji="0" lang="en-US" altLang="en-US" sz="3300" b="0"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endParaRPr>
                    </a:p>
                  </a:txBody>
                  <a:tcPr marL="91425" marR="91425" marT="45702" marB="4570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وبيعت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يطل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قائل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يا الله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ضابط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 ٣مرات </a:t>
                      </a:r>
                      <a:r>
                        <a:rPr kumimoji="0" lang="en-US"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endParaRPr>
                    </a:p>
                  </a:txBody>
                  <a:tcPr marL="91425" marR="91425" marT="45702" marB="4570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97527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Worship God, the Father, the Pantocrator.</a:t>
                      </a: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L="91425" marR="91425" marT="45702" marB="4570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سجدوا لله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ضابط</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L="91425" marR="91425" marT="45702" marB="4570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935718506"/>
      </p:ext>
    </p:extLst>
  </p:cSld>
  <p:clrMapOvr>
    <a:masterClrMapping/>
  </p:clrMapOvr>
</p:sld>
</file>

<file path=ppt/slides/slide1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2094" name="Group 30"/>
          <p:cNvGraphicFramePr>
            <a:graphicFrameLocks noGrp="1"/>
          </p:cNvGraphicFramePr>
          <p:nvPr>
            <p:extLst>
              <p:ext uri="{D42A27DB-BD31-4B8C-83A1-F6EECF244321}">
                <p14:modId xmlns:p14="http://schemas.microsoft.com/office/powerpoint/2010/main" xmlns="" val="1216427897"/>
              </p:ext>
            </p:extLst>
          </p:nvPr>
        </p:nvGraphicFramePr>
        <p:xfrm>
          <a:off x="76200" y="71438"/>
          <a:ext cx="9067800" cy="6721475"/>
        </p:xfrm>
        <a:graphic>
          <a:graphicData uri="http://schemas.openxmlformats.org/drawingml/2006/table">
            <a:tbl>
              <a:tblPr/>
              <a:tblGrid>
                <a:gridCol w="6019800">
                  <a:extLst>
                    <a:ext uri="{9D8B030D-6E8A-4147-A177-3AD203B41FA5}">
                      <a16:colId xmlns:a16="http://schemas.microsoft.com/office/drawing/2014/main" xmlns="" val="20000"/>
                    </a:ext>
                  </a:extLst>
                </a:gridCol>
                <a:gridCol w="30480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send down from Your holy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height</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from Your prepared mansion, and from Your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unbounded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bosom, and from the throne of the kingdom of Your glory, the Paraclete—Your Holy Spirit who is an hypostasis; the immutable; the unchangeable; the Lord;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أسفل من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عُلُوِّكَ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المقدسِ، ومن مسكن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المستعد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ومن 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المحصور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ومن عرش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مملكة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البارقليط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روح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قنوم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المستحيلِ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ولامتغي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86153804"/>
      </p:ext>
    </p:extLst>
  </p:cSld>
  <p:clrMapOvr>
    <a:masterClrMapping/>
  </p:clrMapOvr>
</p:sld>
</file>

<file path=ppt/slides/slide1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2094" name="Group 30"/>
          <p:cNvGraphicFramePr>
            <a:graphicFrameLocks noGrp="1"/>
          </p:cNvGraphicFramePr>
          <p:nvPr>
            <p:extLst>
              <p:ext uri="{D42A27DB-BD31-4B8C-83A1-F6EECF244321}">
                <p14:modId xmlns:p14="http://schemas.microsoft.com/office/powerpoint/2010/main" xmlns="" val="45742166"/>
              </p:ext>
            </p:extLst>
          </p:nvPr>
        </p:nvGraphicFramePr>
        <p:xfrm>
          <a:off x="76200" y="71438"/>
          <a:ext cx="9067800" cy="6721475"/>
        </p:xfrm>
        <a:graphic>
          <a:graphicData uri="http://schemas.openxmlformats.org/drawingml/2006/table">
            <a:tbl>
              <a:tblPr/>
              <a:tblGrid>
                <a:gridCol w="6019800">
                  <a:extLst>
                    <a:ext uri="{9D8B030D-6E8A-4147-A177-3AD203B41FA5}">
                      <a16:colId xmlns:a16="http://schemas.microsoft.com/office/drawing/2014/main" xmlns="" val="20000"/>
                    </a:ext>
                  </a:extLst>
                </a:gridCol>
                <a:gridCol w="30480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Lord; the Giver of Life, who spoke in the Law, the Prophets, and the Apostles; who is present in every place and who fills every place, yet no place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contains Him</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who,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on His own authority</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not as service, works sanctification on whom He wills, according to Your good pleasure;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المحيي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الناطق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الناموسِ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نبياء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والرسلِ، الحال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كانٍ، الماليء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مكانٍ ولا يحويه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مكان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يُجرَي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يسَ</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بسلطة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بمسرت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9457086"/>
      </p:ext>
    </p:extLst>
  </p:cSld>
  <p:clrMapOvr>
    <a:masterClrMapping/>
  </p:clrMapOvr>
</p:sld>
</file>

<file path=ppt/slides/slide1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3144" name="Group 56"/>
          <p:cNvGraphicFramePr>
            <a:graphicFrameLocks noGrp="1"/>
          </p:cNvGraphicFramePr>
          <p:nvPr>
            <p:extLst>
              <p:ext uri="{D42A27DB-BD31-4B8C-83A1-F6EECF244321}">
                <p14:modId xmlns:p14="http://schemas.microsoft.com/office/powerpoint/2010/main" xmlns="" val="2143386632"/>
              </p:ext>
            </p:extLst>
          </p:nvPr>
        </p:nvGraphicFramePr>
        <p:xfrm>
          <a:off x="76200" y="76200"/>
          <a:ext cx="8991600" cy="5395500"/>
        </p:xfrm>
        <a:graphic>
          <a:graphicData uri="http://schemas.openxmlformats.org/drawingml/2006/table">
            <a:tbl>
              <a:tblPr/>
              <a:tblGrid>
                <a:gridCol w="5745163">
                  <a:extLst>
                    <a:ext uri="{9D8B030D-6E8A-4147-A177-3AD203B41FA5}">
                      <a16:colId xmlns:a16="http://schemas.microsoft.com/office/drawing/2014/main" xmlns="" val="20000"/>
                    </a:ext>
                  </a:extLst>
                </a:gridCol>
                <a:gridCol w="3246437">
                  <a:extLst>
                    <a:ext uri="{9D8B030D-6E8A-4147-A177-3AD203B41FA5}">
                      <a16:colId xmlns:a16="http://schemas.microsoft.com/office/drawing/2014/main" xmlns="" val="20001"/>
                    </a:ext>
                  </a:extLst>
                </a:gridCol>
              </a:tblGrid>
              <a:tr h="53955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who is single in His nature and manifold in His working, the fountain of divine graces; who is of one essence with You; who proceeds from You; the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sharer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the throne of the kingdom of Your glory, </a:t>
                      </a: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للذين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يُحِبَّهُم،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وليس كالخادم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البسيط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طبيعت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الكثير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الأنواعِ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فعلِهِ</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ينبوع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النعم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المساو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المنبثق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شريك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عرش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مملكة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8202388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43459950"/>
      </p:ext>
    </p:extLst>
  </p:cSld>
  <p:clrMapOvr>
    <a:masterClrMapping/>
  </p:clrMapOvr>
</p:sld>
</file>

<file path=ppt/slides/slide1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3144" name="Group 56"/>
          <p:cNvGraphicFramePr>
            <a:graphicFrameLocks noGrp="1"/>
          </p:cNvGraphicFramePr>
          <p:nvPr>
            <p:extLst>
              <p:ext uri="{D42A27DB-BD31-4B8C-83A1-F6EECF244321}">
                <p14:modId xmlns:p14="http://schemas.microsoft.com/office/powerpoint/2010/main" xmlns="" val="3702877419"/>
              </p:ext>
            </p:extLst>
          </p:nvPr>
        </p:nvGraphicFramePr>
        <p:xfrm>
          <a:off x="76200" y="76200"/>
          <a:ext cx="8991600" cy="7524896"/>
        </p:xfrm>
        <a:graphic>
          <a:graphicData uri="http://schemas.openxmlformats.org/drawingml/2006/table">
            <a:tbl>
              <a:tblPr/>
              <a:tblGrid>
                <a:gridCol w="5745163">
                  <a:extLst>
                    <a:ext uri="{9D8B030D-6E8A-4147-A177-3AD203B41FA5}">
                      <a16:colId xmlns:a16="http://schemas.microsoft.com/office/drawing/2014/main" xmlns="" val="20000"/>
                    </a:ext>
                  </a:extLst>
                </a:gridCol>
                <a:gridCol w="3246437">
                  <a:extLst>
                    <a:ext uri="{9D8B030D-6E8A-4147-A177-3AD203B41FA5}">
                      <a16:colId xmlns:a16="http://schemas.microsoft.com/office/drawing/2014/main" xmlns="" val="20001"/>
                    </a:ext>
                  </a:extLst>
                </a:gridCol>
              </a:tblGrid>
              <a:tr h="33842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Your only-begotten Son, our Lord, God, Savior, and King of us all, Jesus Christ— upon us, we Your servants, and upon these Your precious gifts which have been set forth before You, </a:t>
                      </a: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الوحيد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وإلهنا ومخل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صنا وملك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علينا نحن عبيد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وعلي هذه القرابينِ التي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السابقِ وضع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أمام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justLow" defTabSz="914400" rtl="1" eaLnBrk="1" fontAlgn="base" latinLnBrk="0" hangingPunct="1">
                        <a:lnSpc>
                          <a:spcPct val="100000"/>
                        </a:lnSpc>
                        <a:spcBef>
                          <a:spcPct val="0"/>
                        </a:spcBef>
                        <a:spcAft>
                          <a:spcPct val="0"/>
                        </a:spcAft>
                        <a:buClrTx/>
                        <a:buSzTx/>
                        <a:buFontTx/>
                        <a:buNone/>
                        <a:tabLst/>
                      </a:pP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263284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He points to the bread then he cup and says.</a:t>
                      </a: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يشير إلي الخبز ثم الكأس ويقول</a:t>
                      </a:r>
                      <a:endParaRPr kumimoji="0" lang="ar-SA"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029798316"/>
      </p:ext>
    </p:extLst>
  </p:cSld>
  <p:clrMapOvr>
    <a:masterClrMapping/>
  </p:clrMapOvr>
</p:sld>
</file>

<file path=ppt/slides/slide1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4231" name="Group 119"/>
          <p:cNvGraphicFramePr>
            <a:graphicFrameLocks noGrp="1"/>
          </p:cNvGraphicFramePr>
          <p:nvPr>
            <p:extLst>
              <p:ext uri="{D42A27DB-BD31-4B8C-83A1-F6EECF244321}">
                <p14:modId xmlns:p14="http://schemas.microsoft.com/office/powerpoint/2010/main" xmlns="" val="1065038709"/>
              </p:ext>
            </p:extLst>
          </p:nvPr>
        </p:nvGraphicFramePr>
        <p:xfrm>
          <a:off x="35496" y="14813"/>
          <a:ext cx="8991600" cy="6263480"/>
        </p:xfrm>
        <a:graphic>
          <a:graphicData uri="http://schemas.openxmlformats.org/drawingml/2006/table">
            <a:tbl>
              <a:tblPr/>
              <a:tblGrid>
                <a:gridCol w="3276600">
                  <a:extLst>
                    <a:ext uri="{9D8B030D-6E8A-4147-A177-3AD203B41FA5}">
                      <a16:colId xmlns:a16="http://schemas.microsoft.com/office/drawing/2014/main" xmlns="" val="20000"/>
                    </a:ext>
                  </a:extLst>
                </a:gridCol>
                <a:gridCol w="2286000">
                  <a:extLst>
                    <a:ext uri="{9D8B030D-6E8A-4147-A177-3AD203B41FA5}">
                      <a16:colId xmlns:a16="http://schemas.microsoft.com/office/drawing/2014/main" xmlns="" val="20001"/>
                    </a:ext>
                  </a:extLst>
                </a:gridCol>
                <a:gridCol w="1295400">
                  <a:extLst>
                    <a:ext uri="{9D8B030D-6E8A-4147-A177-3AD203B41FA5}">
                      <a16:colId xmlns:a16="http://schemas.microsoft.com/office/drawing/2014/main" xmlns="" val="20002"/>
                    </a:ext>
                  </a:extLst>
                </a:gridCol>
                <a:gridCol w="2133600">
                  <a:extLst>
                    <a:ext uri="{9D8B030D-6E8A-4147-A177-3AD203B41FA5}">
                      <a16:colId xmlns:a16="http://schemas.microsoft.com/office/drawing/2014/main" xmlns="" val="20003"/>
                    </a:ext>
                  </a:extLst>
                </a:gridCol>
              </a:tblGrid>
              <a:tr h="975265">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Upon this bread and this cup, that they may be sanctified and changed.</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4" marB="45704" horzOverflow="overflow">
                    <a:lnL cap="flat">
                      <a:noFill/>
                    </a:lnL>
                    <a:lnR w="12700" cap="flat" cmpd="sng" algn="ctr">
                      <a:solidFill>
                        <a:schemeClr val="tx1"/>
                      </a:solidFill>
                      <a:prstDash val="solid"/>
                      <a:round/>
                      <a:headEnd type="none" w="med" len="med"/>
                      <a:tailEnd type="none" w="med" len="med"/>
                    </a:lnR>
                    <a:lnT cap="flat">
                      <a:noFill/>
                    </a:lnT>
                    <a:lnB>
                      <a:noFill/>
                    </a:lnB>
                    <a:lnTlToBr>
                      <a:noFill/>
                    </a:lnTlToBr>
                    <a:lnBlToTr>
                      <a:noFill/>
                    </a:lnBlToTr>
                    <a:noFill/>
                  </a:tcPr>
                </a:tc>
                <a:tc hMerge="1">
                  <a:txBody>
                    <a:bodyPr/>
                    <a:lstStyle/>
                    <a:p>
                      <a:endParaRPr lang="en-US"/>
                    </a:p>
                  </a:txBody>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علي هذا الخبز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وعلي هذه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يتطهرا وينتقلا</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w="12700" cap="flat" cmpd="sng" algn="ctr">
                      <a:solidFill>
                        <a:schemeClr val="tx1"/>
                      </a:solidFill>
                      <a:prstDash val="solid"/>
                      <a:round/>
                      <a:headEnd type="none" w="med" len="med"/>
                      <a:tailEnd type="none" w="med" len="med"/>
                    </a:lnL>
                    <a:lnR cap="flat">
                      <a:noFill/>
                    </a:lnR>
                    <a:lnT cap="fla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0"/>
                  </a:ext>
                </a:extLst>
              </a:tr>
              <a:tr h="53333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Let us attend. Amen.</a:t>
                      </a:r>
                    </a:p>
                  </a:txBody>
                  <a:tcPr marT="45704" marB="45704"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Procxwmen&gt; `amhn.</a:t>
                      </a:r>
                    </a:p>
                  </a:txBody>
                  <a:tcPr marT="45704" marB="45704"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ننصتُ. آمين.</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3333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p>
                  </a:txBody>
                  <a:tcPr marT="45704" marB="45704"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4" marB="45704"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r h="141719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And this bread He makes into the Holy Body of Christ. </a:t>
                      </a:r>
                    </a:p>
                  </a:txBody>
                  <a:tcPr marT="45704" marB="45704"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Ouo\ paiwik men</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`ntefaif `ncwma efouab</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`nte Pi`xrictoc. </a:t>
                      </a:r>
                    </a:p>
                  </a:txBody>
                  <a:tcPr marT="45704" marB="45704"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وهذا الخبز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يجعل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جسدا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مقدسا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لمسيحِ</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3"/>
                  </a:ext>
                </a:extLst>
              </a:tr>
              <a:tr h="53333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p>
                  </a:txBody>
                  <a:tcPr marT="45704" marB="45704"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4" marB="45704"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4"/>
                  </a:ext>
                </a:extLst>
              </a:tr>
            </a:tbl>
          </a:graphicData>
        </a:graphic>
      </p:graphicFrame>
      <p:pic>
        <p:nvPicPr>
          <p:cNvPr id="3" name="Picture 2"/>
          <p:cNvPicPr>
            <a:picLocks noChangeAspect="1"/>
          </p:cNvPicPr>
          <p:nvPr/>
        </p:nvPicPr>
        <p:blipFill>
          <a:blip r:embed="rId3"/>
          <a:stretch>
            <a:fillRect/>
          </a:stretch>
        </p:blipFill>
        <p:spPr>
          <a:xfrm>
            <a:off x="3275856" y="1628799"/>
            <a:ext cx="3672408" cy="5201575"/>
          </a:xfrm>
          <a:prstGeom prst="rect">
            <a:avLst/>
          </a:prstGeom>
        </p:spPr>
      </p:pic>
    </p:spTree>
    <p:extLst>
      <p:ext uri="{BB962C8B-B14F-4D97-AF65-F5344CB8AC3E}">
        <p14:creationId xmlns:p14="http://schemas.microsoft.com/office/powerpoint/2010/main" xmlns="" val="2704987609"/>
      </p:ext>
    </p:extLst>
  </p:cSld>
  <p:clrMapOvr>
    <a:masterClrMapping/>
  </p:clrMapOvr>
</p:sld>
</file>

<file path=ppt/slides/slide1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4231" name="Group 119"/>
          <p:cNvGraphicFramePr>
            <a:graphicFrameLocks noGrp="1"/>
          </p:cNvGraphicFramePr>
          <p:nvPr>
            <p:extLst>
              <p:ext uri="{D42A27DB-BD31-4B8C-83A1-F6EECF244321}">
                <p14:modId xmlns:p14="http://schemas.microsoft.com/office/powerpoint/2010/main" xmlns="" val="3653241632"/>
              </p:ext>
            </p:extLst>
          </p:nvPr>
        </p:nvGraphicFramePr>
        <p:xfrm>
          <a:off x="76200" y="76200"/>
          <a:ext cx="8991600" cy="3383216"/>
        </p:xfrm>
        <a:graphic>
          <a:graphicData uri="http://schemas.openxmlformats.org/drawingml/2006/table">
            <a:tbl>
              <a:tblPr/>
              <a:tblGrid>
                <a:gridCol w="3276600">
                  <a:extLst>
                    <a:ext uri="{9D8B030D-6E8A-4147-A177-3AD203B41FA5}">
                      <a16:colId xmlns:a16="http://schemas.microsoft.com/office/drawing/2014/main" xmlns="" val="20000"/>
                    </a:ext>
                  </a:extLst>
                </a:gridCol>
                <a:gridCol w="3581400">
                  <a:extLst>
                    <a:ext uri="{9D8B030D-6E8A-4147-A177-3AD203B41FA5}">
                      <a16:colId xmlns:a16="http://schemas.microsoft.com/office/drawing/2014/main" xmlns="" val="20001"/>
                    </a:ext>
                  </a:extLst>
                </a:gridCol>
                <a:gridCol w="2133600">
                  <a:extLst>
                    <a:ext uri="{9D8B030D-6E8A-4147-A177-3AD203B41FA5}">
                      <a16:colId xmlns:a16="http://schemas.microsoft.com/office/drawing/2014/main" xmlns="" val="20002"/>
                    </a:ext>
                  </a:extLst>
                </a:gridCol>
              </a:tblGrid>
              <a:tr h="185912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And this cup also, the Precious Blood of His New Covenant.</a:t>
                      </a:r>
                    </a:p>
                  </a:txBody>
                  <a:tcPr marT="45704" marB="4570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Ouo\ pai`avot de on `n`cnof  eftaihout &gt; `nte;di`aqhkh</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`mberi `ntaf.</a:t>
                      </a:r>
                    </a:p>
                  </a:txBody>
                  <a:tcPr marT="45704" marB="45704"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وهذه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دما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كريما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للعهد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الجديد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53333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p>
                  </a:txBody>
                  <a:tcPr marT="45704" marB="4570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4" marB="45704"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pic>
        <p:nvPicPr>
          <p:cNvPr id="2" name="Picture 1"/>
          <p:cNvPicPr>
            <a:picLocks noChangeAspect="1"/>
          </p:cNvPicPr>
          <p:nvPr/>
        </p:nvPicPr>
        <p:blipFill>
          <a:blip r:embed="rId3"/>
          <a:stretch>
            <a:fillRect/>
          </a:stretch>
        </p:blipFill>
        <p:spPr>
          <a:xfrm>
            <a:off x="3347863" y="24064"/>
            <a:ext cx="3607359" cy="6597352"/>
          </a:xfrm>
          <a:prstGeom prst="rect">
            <a:avLst/>
          </a:prstGeom>
        </p:spPr>
      </p:pic>
    </p:spTree>
    <p:extLst>
      <p:ext uri="{BB962C8B-B14F-4D97-AF65-F5344CB8AC3E}">
        <p14:creationId xmlns:p14="http://schemas.microsoft.com/office/powerpoint/2010/main" xmlns="" val="3029187359"/>
      </p:ext>
    </p:extLst>
  </p:cSld>
  <p:clrMapOvr>
    <a:masterClrMapping/>
  </p:clrMapOvr>
</p:sld>
</file>

<file path=ppt/slides/slide1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5215" name="Group 79"/>
          <p:cNvGraphicFramePr>
            <a:graphicFrameLocks noGrp="1"/>
          </p:cNvGraphicFramePr>
          <p:nvPr>
            <p:extLst>
              <p:ext uri="{D42A27DB-BD31-4B8C-83A1-F6EECF244321}">
                <p14:modId xmlns:p14="http://schemas.microsoft.com/office/powerpoint/2010/main" xmlns="" val="420768551"/>
              </p:ext>
            </p:extLst>
          </p:nvPr>
        </p:nvGraphicFramePr>
        <p:xfrm>
          <a:off x="76200" y="76200"/>
          <a:ext cx="8991600" cy="3383248"/>
        </p:xfrm>
        <a:graphic>
          <a:graphicData uri="http://schemas.openxmlformats.org/drawingml/2006/table">
            <a:tbl>
              <a:tblPr/>
              <a:tblGrid>
                <a:gridCol w="3048000">
                  <a:extLst>
                    <a:ext uri="{9D8B030D-6E8A-4147-A177-3AD203B41FA5}">
                      <a16:colId xmlns:a16="http://schemas.microsoft.com/office/drawing/2014/main" xmlns="" val="20000"/>
                    </a:ext>
                  </a:extLst>
                </a:gridCol>
                <a:gridCol w="762000">
                  <a:extLst>
                    <a:ext uri="{9D8B030D-6E8A-4147-A177-3AD203B41FA5}">
                      <a16:colId xmlns:a16="http://schemas.microsoft.com/office/drawing/2014/main" xmlns="" val="20001"/>
                    </a:ext>
                  </a:extLst>
                </a:gridCol>
                <a:gridCol w="2286000">
                  <a:extLst>
                    <a:ext uri="{9D8B030D-6E8A-4147-A177-3AD203B41FA5}">
                      <a16:colId xmlns:a16="http://schemas.microsoft.com/office/drawing/2014/main" xmlns="" val="20002"/>
                    </a:ext>
                  </a:extLst>
                </a:gridCol>
                <a:gridCol w="685800">
                  <a:extLst>
                    <a:ext uri="{9D8B030D-6E8A-4147-A177-3AD203B41FA5}">
                      <a16:colId xmlns:a16="http://schemas.microsoft.com/office/drawing/2014/main" xmlns="" val="20003"/>
                    </a:ext>
                  </a:extLst>
                </a:gridCol>
                <a:gridCol w="2209800">
                  <a:extLst>
                    <a:ext uri="{9D8B030D-6E8A-4147-A177-3AD203B41FA5}">
                      <a16:colId xmlns:a16="http://schemas.microsoft.com/office/drawing/2014/main" xmlns="" val="20004"/>
                    </a:ext>
                  </a:extLst>
                </a:gridCol>
              </a:tblGrid>
              <a:tr h="185920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Our Lord, God, Savior, and King of us all, Jesus Christ,</a:t>
                      </a:r>
                    </a:p>
                  </a:txBody>
                  <a:tcPr marT="45712" marB="45712" horzOverflow="overflow">
                    <a:lnL cap="flat">
                      <a:noFill/>
                    </a:lnL>
                    <a:lnR>
                      <a:noFill/>
                    </a:lnR>
                    <a:lnT cap="flat">
                      <a:noFill/>
                    </a:lnT>
                    <a:lnB>
                      <a:noFill/>
                    </a:lnB>
                    <a:lnTlToBr>
                      <a:noFill/>
                    </a:lnTlToBr>
                    <a:lnBlToTr>
                      <a:noFill/>
                    </a:lnBlToTr>
                    <a:noFill/>
                  </a:tcPr>
                </a:tc>
                <a:tc gridSpan="3">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Pen_ ouo\ Pennou; ouo\ Pencwthr ouo\ penouro thren Ihcouc Pixrictoc.</a:t>
                      </a:r>
                    </a:p>
                  </a:txBody>
                  <a:tcPr marT="45712" marB="45712" horzOverflow="overflow">
                    <a:lnL>
                      <a:noFill/>
                    </a:lnL>
                    <a:lnR w="12700" cap="flat" cmpd="sng" algn="ctr">
                      <a:solidFill>
                        <a:schemeClr val="tx1"/>
                      </a:solidFill>
                      <a:prstDash val="solid"/>
                      <a:round/>
                      <a:headEnd type="none" w="med" len="med"/>
                      <a:tailEnd type="none" w="med" len="med"/>
                    </a:lnR>
                    <a:lnT cap="flat">
                      <a:noFill/>
                    </a:lnT>
                    <a:lnB>
                      <a:noFill/>
                    </a:lnB>
                    <a:lnTlToBr>
                      <a:noFill/>
                    </a:lnTlToBr>
                    <a:lnBlToTr>
                      <a:noFill/>
                    </a:lnBlToTr>
                    <a:noFill/>
                  </a:tcPr>
                </a:tc>
                <a:tc hMerge="1">
                  <a:txBody>
                    <a:bodyPr/>
                    <a:lstStyle/>
                    <a:p>
                      <a:endParaRPr lang="en-US"/>
                    </a:p>
                  </a:txBody>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مهلِّصِنا وملكِنا كلِّنا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w="12700" cap="flat" cmpd="sng" algn="ctr">
                      <a:solidFill>
                        <a:schemeClr val="tx1"/>
                      </a:solidFill>
                      <a:prstDash val="solid"/>
                      <a:round/>
                      <a:headEnd type="none" w="med" len="med"/>
                      <a:tailEnd type="none" w="med" len="med"/>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33370">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p>
                  </a:txBody>
                  <a:tcPr marT="45712" marB="45712" horzOverflow="overflow">
                    <a:lnL cap="flat">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12" marB="45712"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1"/>
                  </a:ext>
                </a:extLst>
              </a:tr>
            </a:tbl>
          </a:graphicData>
        </a:graphic>
      </p:graphicFrame>
      <p:pic>
        <p:nvPicPr>
          <p:cNvPr id="4" name="Picture 3"/>
          <p:cNvPicPr>
            <a:picLocks noChangeAspect="1"/>
          </p:cNvPicPr>
          <p:nvPr/>
        </p:nvPicPr>
        <p:blipFill>
          <a:blip r:embed="rId3"/>
          <a:stretch>
            <a:fillRect/>
          </a:stretch>
        </p:blipFill>
        <p:spPr>
          <a:xfrm>
            <a:off x="3059831" y="12757"/>
            <a:ext cx="4064011" cy="5648491"/>
          </a:xfrm>
          <a:prstGeom prst="rect">
            <a:avLst/>
          </a:prstGeom>
        </p:spPr>
      </p:pic>
    </p:spTree>
    <p:extLst>
      <p:ext uri="{BB962C8B-B14F-4D97-AF65-F5344CB8AC3E}">
        <p14:creationId xmlns:p14="http://schemas.microsoft.com/office/powerpoint/2010/main" xmlns="" val="3891852278"/>
      </p:ext>
    </p:extLst>
  </p:cSld>
  <p:clrMapOvr>
    <a:masterClrMapping/>
  </p:clrMapOvr>
</p:sld>
</file>

<file path=ppt/slides/slide1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5215" name="Group 79"/>
          <p:cNvGraphicFramePr>
            <a:graphicFrameLocks noGrp="1"/>
          </p:cNvGraphicFramePr>
          <p:nvPr>
            <p:extLst>
              <p:ext uri="{D42A27DB-BD31-4B8C-83A1-F6EECF244321}">
                <p14:modId xmlns:p14="http://schemas.microsoft.com/office/powerpoint/2010/main" xmlns="" val="2494731619"/>
              </p:ext>
            </p:extLst>
          </p:nvPr>
        </p:nvGraphicFramePr>
        <p:xfrm>
          <a:off x="76200" y="76200"/>
          <a:ext cx="8991600" cy="6233034"/>
        </p:xfrm>
        <a:graphic>
          <a:graphicData uri="http://schemas.openxmlformats.org/drawingml/2006/table">
            <a:tbl>
              <a:tblPr/>
              <a:tblGrid>
                <a:gridCol w="5105400">
                  <a:extLst>
                    <a:ext uri="{9D8B030D-6E8A-4147-A177-3AD203B41FA5}">
                      <a16:colId xmlns:a16="http://schemas.microsoft.com/office/drawing/2014/main" xmlns="" val="20000"/>
                    </a:ext>
                  </a:extLst>
                </a:gridCol>
                <a:gridCol w="3886200">
                  <a:extLst>
                    <a:ext uri="{9D8B030D-6E8A-4147-A177-3AD203B41FA5}">
                      <a16:colId xmlns:a16="http://schemas.microsoft.com/office/drawing/2014/main" xmlns="" val="20001"/>
                    </a:ext>
                  </a:extLst>
                </a:gridCol>
              </a:tblGrid>
              <a:tr h="141725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they may be unto all of us who partake of them: faith without searching;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يكونا لنا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جميعا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المتناولين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إيمانا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فحص</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4876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9753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love without hypocrisy; perfect patience; firm hope;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ومحبةً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رياء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وصبرا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كاملا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ورجاء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ثابتا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r h="4876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3"/>
                  </a:ext>
                </a:extLst>
              </a:tr>
              <a:tr h="9753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faith and watchfulness; health and joy;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وإيمانا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حراسةً،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وعافيةً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وفرحا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4"/>
                  </a:ext>
                </a:extLst>
              </a:tr>
              <a:tr h="9753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5"/>
                  </a:ext>
                </a:extLst>
              </a:tr>
            </a:tbl>
          </a:graphicData>
        </a:graphic>
      </p:graphicFrame>
    </p:spTree>
    <p:extLst>
      <p:ext uri="{BB962C8B-B14F-4D97-AF65-F5344CB8AC3E}">
        <p14:creationId xmlns:p14="http://schemas.microsoft.com/office/powerpoint/2010/main" xmlns="" val="875493846"/>
      </p:ext>
    </p:extLst>
  </p:cSld>
  <p:clrMapOvr>
    <a:masterClrMapping/>
  </p:clrMapOvr>
</p:sld>
</file>

<file path=ppt/slides/slide1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6212" name="Group 52"/>
          <p:cNvGraphicFramePr>
            <a:graphicFrameLocks noGrp="1"/>
          </p:cNvGraphicFramePr>
          <p:nvPr>
            <p:extLst>
              <p:ext uri="{D42A27DB-BD31-4B8C-83A1-F6EECF244321}">
                <p14:modId xmlns:p14="http://schemas.microsoft.com/office/powerpoint/2010/main" xmlns="" val="265416288"/>
              </p:ext>
            </p:extLst>
          </p:nvPr>
        </p:nvGraphicFramePr>
        <p:xfrm>
          <a:off x="76200" y="76200"/>
          <a:ext cx="8991600" cy="5959113"/>
        </p:xfrm>
        <a:graphic>
          <a:graphicData uri="http://schemas.openxmlformats.org/drawingml/2006/table">
            <a:tbl>
              <a:tblPr/>
              <a:tblGrid>
                <a:gridCol w="5683250">
                  <a:extLst>
                    <a:ext uri="{9D8B030D-6E8A-4147-A177-3AD203B41FA5}">
                      <a16:colId xmlns:a16="http://schemas.microsoft.com/office/drawing/2014/main" xmlns="" val="20000"/>
                    </a:ext>
                  </a:extLst>
                </a:gridCol>
                <a:gridCol w="3308350">
                  <a:extLst>
                    <a:ext uri="{9D8B030D-6E8A-4147-A177-3AD203B41FA5}">
                      <a16:colId xmlns:a16="http://schemas.microsoft.com/office/drawing/2014/main" xmlns="" val="20001"/>
                    </a:ext>
                  </a:extLst>
                </a:gridCol>
              </a:tblGrid>
              <a:tr h="14175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renewal for the soul, body, and spirit; glory to Your holy name; </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27" marB="45727"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وتجديد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للنفسِ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والجسد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والروحِ، ومجدا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لاسم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7" marB="4572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53348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27" marB="45727"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7" marB="4572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14175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sharing in the blessedness of eternal life and incorruption; and forgiveness of sins.</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7" marB="45727" horzOverflow="overflow">
                    <a:lnL cap="flat">
                      <a:noFill/>
                    </a:lnL>
                    <a:lnR>
                      <a:noFill/>
                    </a:lnR>
                    <a:lnT>
                      <a:noFill/>
                    </a:lnT>
                    <a:lnB w="9525" cap="flat" cmpd="sng" algn="ctr">
                      <a:noFill/>
                      <a:prstDash val="solid"/>
                      <a:round/>
                      <a:headEnd type="none" w="med" len="med"/>
                      <a:tailEnd type="none" w="med" len="med"/>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ركةَ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سعادةِ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الحياة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يةِ،</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وعدم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الفساد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وغفرانا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للخطايا</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27" marB="45727" horzOverflow="overflow">
                    <a:lnL>
                      <a:noFill/>
                    </a:lnL>
                    <a:lnR cap="flat">
                      <a:noFill/>
                    </a:lnR>
                    <a:lnT>
                      <a:noFill/>
                    </a:lnT>
                    <a:lnB w="952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14175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bl>
          </a:graphicData>
        </a:graphic>
      </p:graphicFrame>
      <p:sp>
        <p:nvSpPr>
          <p:cNvPr id="575501" name="Text Box 12">
            <a:hlinkClick r:id="" action="ppaction://noaction"/>
          </p:cNvPr>
          <p:cNvSpPr txBox="1">
            <a:spLocks noChangeArrowheads="1"/>
          </p:cNvSpPr>
          <p:nvPr/>
        </p:nvSpPr>
        <p:spPr bwMode="auto">
          <a:xfrm>
            <a:off x="7696200" y="6324600"/>
            <a:ext cx="914400" cy="182563"/>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B</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Tree>
    <p:extLst>
      <p:ext uri="{BB962C8B-B14F-4D97-AF65-F5344CB8AC3E}">
        <p14:creationId xmlns:p14="http://schemas.microsoft.com/office/powerpoint/2010/main" xmlns="" val="2223712722"/>
      </p:ext>
    </p:extLst>
  </p:cSld>
  <p:clrMapOvr>
    <a:masterClrMapping/>
  </p:clrMapOvr>
</p:sld>
</file>

<file path=ppt/slides/slide1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5710" name="Group 30"/>
          <p:cNvGraphicFramePr>
            <a:graphicFrameLocks noGrp="1"/>
          </p:cNvGraphicFramePr>
          <p:nvPr>
            <p:extLst>
              <p:ext uri="{D42A27DB-BD31-4B8C-83A1-F6EECF244321}">
                <p14:modId xmlns:p14="http://schemas.microsoft.com/office/powerpoint/2010/main" xmlns="" val="1998769154"/>
              </p:ext>
            </p:extLst>
          </p:nvPr>
        </p:nvGraphicFramePr>
        <p:xfrm>
          <a:off x="76200" y="76200"/>
          <a:ext cx="8991600" cy="4632896"/>
        </p:xfrm>
        <a:graphic>
          <a:graphicData uri="http://schemas.openxmlformats.org/drawingml/2006/table">
            <a:tbl>
              <a:tblPr/>
              <a:tblGrid>
                <a:gridCol w="5683250">
                  <a:extLst>
                    <a:ext uri="{9D8B030D-6E8A-4147-A177-3AD203B41FA5}">
                      <a16:colId xmlns:a16="http://schemas.microsoft.com/office/drawing/2014/main" xmlns="" val="20000"/>
                    </a:ext>
                  </a:extLst>
                </a:gridCol>
                <a:gridCol w="3308350">
                  <a:extLst>
                    <a:ext uri="{9D8B030D-6E8A-4147-A177-3AD203B41FA5}">
                      <a16:colId xmlns:a16="http://schemas.microsoft.com/office/drawing/2014/main" xmlns="" val="20001"/>
                    </a:ext>
                  </a:extLst>
                </a:gridCol>
              </a:tblGrid>
              <a:tr h="97530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Loose the bound. Save those who are in distress.</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حِلَّ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المربوطين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خَلِّصْ</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في الشدائد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333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141724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Satisfy the hungry. Comfort the faint­hearted. Raise the fallen. Confirm the upright.</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الجياع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شبع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القلوب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 الساقط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القيام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r h="5333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3"/>
                  </a:ext>
                </a:extLst>
              </a:tr>
            </a:tbl>
          </a:graphicData>
        </a:graphic>
      </p:graphicFrame>
      <p:sp>
        <p:nvSpPr>
          <p:cNvPr id="542734" name="Text Box 28">
            <a:hlinkClick r:id="" action="ppaction://noaction"/>
          </p:cNvPr>
          <p:cNvSpPr txBox="1">
            <a:spLocks noChangeArrowheads="1"/>
          </p:cNvSpPr>
          <p:nvPr/>
        </p:nvSpPr>
        <p:spPr bwMode="auto">
          <a:xfrm>
            <a:off x="7696200" y="6324600"/>
            <a:ext cx="914400" cy="182563"/>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B</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Tree>
    <p:extLst>
      <p:ext uri="{BB962C8B-B14F-4D97-AF65-F5344CB8AC3E}">
        <p14:creationId xmlns:p14="http://schemas.microsoft.com/office/powerpoint/2010/main" xmlns="" val="2799691946"/>
      </p:ext>
    </p:extLst>
  </p:cSld>
  <p:clrMapOvr>
    <a:masterClrMapping/>
  </p:clrMapOvr>
</p:sld>
</file>

<file path=ppt/slides/slide1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5710" name="Group 30"/>
          <p:cNvGraphicFramePr>
            <a:graphicFrameLocks noGrp="1"/>
          </p:cNvGraphicFramePr>
          <p:nvPr>
            <p:extLst>
              <p:ext uri="{D42A27DB-BD31-4B8C-83A1-F6EECF244321}">
                <p14:modId xmlns:p14="http://schemas.microsoft.com/office/powerpoint/2010/main" xmlns="" val="2511180952"/>
              </p:ext>
            </p:extLst>
          </p:nvPr>
        </p:nvGraphicFramePr>
        <p:xfrm>
          <a:off x="76200" y="76200"/>
          <a:ext cx="8991600" cy="6887962"/>
        </p:xfrm>
        <a:graphic>
          <a:graphicData uri="http://schemas.openxmlformats.org/drawingml/2006/table">
            <a:tbl>
              <a:tblPr/>
              <a:tblGrid>
                <a:gridCol w="5683250">
                  <a:extLst>
                    <a:ext uri="{9D8B030D-6E8A-4147-A177-3AD203B41FA5}">
                      <a16:colId xmlns:a16="http://schemas.microsoft.com/office/drawing/2014/main" xmlns="" val="20000"/>
                    </a:ext>
                  </a:extLst>
                </a:gridCol>
                <a:gridCol w="3308350">
                  <a:extLst>
                    <a:ext uri="{9D8B030D-6E8A-4147-A177-3AD203B41FA5}">
                      <a16:colId xmlns:a16="http://schemas.microsoft.com/office/drawing/2014/main" xmlns="" val="20001"/>
                    </a:ext>
                  </a:extLst>
                </a:gridCol>
              </a:tblGrid>
              <a:tr h="414488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Return those who have strayed. Bring them all into the way of Your salvation. Count them with Your people. And we too, redeem us from our sins, </a:t>
                      </a: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being a guardian and a shelter over us in everything</a:t>
                      </a: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الضال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خِلْهُم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جميعا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طريقِ خلا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 مع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نقذنا من خطايانا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صائرا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علينا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r h="2743074">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mercy.(3)</a:t>
                      </a:r>
                    </a:p>
                    <a:p>
                      <a:pPr marL="0" marR="0" lvl="0" indent="0" algn="justLow"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م(</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٣</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
        <p:nvSpPr>
          <p:cNvPr id="542734" name="Text Box 28">
            <a:hlinkClick r:id="" action="ppaction://noaction"/>
          </p:cNvPr>
          <p:cNvSpPr txBox="1">
            <a:spLocks noChangeArrowheads="1"/>
          </p:cNvSpPr>
          <p:nvPr/>
        </p:nvSpPr>
        <p:spPr bwMode="auto">
          <a:xfrm>
            <a:off x="7696200" y="6324600"/>
            <a:ext cx="914400" cy="182563"/>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B</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Tree>
    <p:extLst>
      <p:ext uri="{BB962C8B-B14F-4D97-AF65-F5344CB8AC3E}">
        <p14:creationId xmlns:p14="http://schemas.microsoft.com/office/powerpoint/2010/main" xmlns="" val="1957507478"/>
      </p:ext>
    </p:extLst>
  </p:cSld>
  <p:clrMapOvr>
    <a:masterClrMapping/>
  </p:clrMapOvr>
</p:sld>
</file>

<file path=ppt/slides/slide1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6671" name="Group 31"/>
          <p:cNvGraphicFramePr>
            <a:graphicFrameLocks noGrp="1"/>
          </p:cNvGraphicFramePr>
          <p:nvPr>
            <p:extLst>
              <p:ext uri="{D42A27DB-BD31-4B8C-83A1-F6EECF244321}">
                <p14:modId xmlns:p14="http://schemas.microsoft.com/office/powerpoint/2010/main" xmlns="" val="909692726"/>
              </p:ext>
            </p:extLst>
          </p:nvPr>
        </p:nvGraphicFramePr>
        <p:xfrm>
          <a:off x="76200" y="92075"/>
          <a:ext cx="8991600" cy="3291816"/>
        </p:xfrm>
        <a:graphic>
          <a:graphicData uri="http://schemas.openxmlformats.org/drawingml/2006/table">
            <a:tbl>
              <a:tblPr/>
              <a:tblGrid>
                <a:gridCol w="5575920">
                  <a:extLst>
                    <a:ext uri="{9D8B030D-6E8A-4147-A177-3AD203B41FA5}">
                      <a16:colId xmlns:a16="http://schemas.microsoft.com/office/drawing/2014/main" xmlns="" val="20000"/>
                    </a:ext>
                  </a:extLst>
                </a:gridCol>
                <a:gridCol w="3415680">
                  <a:extLst>
                    <a:ext uri="{9D8B030D-6E8A-4147-A177-3AD203B41FA5}">
                      <a16:colId xmlns:a16="http://schemas.microsoft.com/office/drawing/2014/main" xmlns="" val="20001"/>
                    </a:ext>
                  </a:extLst>
                </a:gridCol>
              </a:tblGrid>
              <a:tr h="283286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We ask and entreat Your Goodness, O Lover of Mankind, remember, O Lord, the peace of Your one, only, holy, catholic, and apostolic church. </a:t>
                      </a:r>
                    </a:p>
                  </a:txBody>
                  <a:tcPr marT="45708" marB="45708"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نسأل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ونطلب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صلاح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 يا محب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أذكر ياربُّ سلام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كنيست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 الواحدة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الجامعة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الرسولية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03935615"/>
      </p:ext>
    </p:extLst>
  </p:cSld>
  <p:clrMapOvr>
    <a:masterClrMapping/>
  </p:clrMapOvr>
</p:sld>
</file>

<file path=ppt/slides/slide1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7685" name="Group 21"/>
          <p:cNvGraphicFramePr>
            <a:graphicFrameLocks noGrp="1"/>
          </p:cNvGraphicFramePr>
          <p:nvPr>
            <p:extLst>
              <p:ext uri="{D42A27DB-BD31-4B8C-83A1-F6EECF244321}">
                <p14:modId xmlns:p14="http://schemas.microsoft.com/office/powerpoint/2010/main" xmlns="" val="3800687616"/>
              </p:ext>
            </p:extLst>
          </p:nvPr>
        </p:nvGraphicFramePr>
        <p:xfrm>
          <a:off x="76200" y="76200"/>
          <a:ext cx="8991600" cy="6138156"/>
        </p:xfrm>
        <a:graphic>
          <a:graphicData uri="http://schemas.openxmlformats.org/drawingml/2006/table">
            <a:tbl>
              <a:tblPr/>
              <a:tblGrid>
                <a:gridCol w="5431904">
                  <a:extLst>
                    <a:ext uri="{9D8B030D-6E8A-4147-A177-3AD203B41FA5}">
                      <a16:colId xmlns:a16="http://schemas.microsoft.com/office/drawing/2014/main" xmlns="" val="20000"/>
                    </a:ext>
                  </a:extLst>
                </a:gridCol>
                <a:gridCol w="3559696">
                  <a:extLst>
                    <a:ext uri="{9D8B030D-6E8A-4147-A177-3AD203B41FA5}">
                      <a16:colId xmlns:a16="http://schemas.microsoft.com/office/drawing/2014/main" xmlns="" val="20001"/>
                    </a:ext>
                  </a:extLst>
                </a:gridCol>
              </a:tblGrid>
              <a:tr h="392886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Pray for the peace of the one, only, holy, catholic, and apostolic orthodox Church, for God’s salvation among the people, for stability in all places, that He may forgive us our sins.</a:t>
                      </a:r>
                    </a:p>
                  </a:txBody>
                  <a:tcPr marT="45706" marB="45706"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سلام الكنيسة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الواحدة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الوحيدة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المقدسة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الجامعة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الرسول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يةِ،</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وخلاصِ الله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في الشعوب</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والهدوء</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كانٍ، 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غفِرَ ل</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خطايانا</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marT="45706" marB="45706" horzOverflow="overflow">
                    <a:lnL>
                      <a:noFill/>
                    </a:lnL>
                    <a:lnR>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79208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txBody>
                  <a:tcPr marT="45706" marB="4570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6" marB="4570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xmlns="" val="10001"/>
                  </a:ext>
                </a:extLst>
              </a:tr>
              <a:tr h="141720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That which exists from one end of the world to the other. </a:t>
                      </a:r>
                    </a:p>
                  </a:txBody>
                  <a:tcPr marT="45706" marB="45706"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هذه الكائنة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أقصى المسكونة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إلى أقص</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6" marB="45706"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8862803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kinsman of  Emmanuel, </a:t>
                      </a:r>
                    </a:p>
                    <a:p>
                      <a:r>
                        <a:rPr lang="en-CA" sz="3000" b="1" i="0" kern="1200" dirty="0">
                          <a:solidFill>
                            <a:srgbClr val="FFFF99"/>
                          </a:solidFill>
                          <a:latin typeface="+mn-lt"/>
                          <a:ea typeface="+mn-ea"/>
                          <a:cs typeface="+mn-cs"/>
                        </a:rPr>
                        <a:t>John the son of Zacharias,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pi-sing-e-</a:t>
                      </a:r>
                      <a:r>
                        <a:rPr lang="en-CA" sz="3000" dirty="0" err="1">
                          <a:solidFill>
                            <a:schemeClr val="bg1"/>
                          </a:solidFill>
                        </a:rPr>
                        <a:t>nees</a:t>
                      </a:r>
                      <a:r>
                        <a:rPr lang="en-CA" sz="3000" dirty="0">
                          <a:solidFill>
                            <a:schemeClr val="bg1"/>
                          </a:solidFill>
                        </a:rPr>
                        <a:t>  </a:t>
                      </a:r>
                      <a:r>
                        <a:rPr lang="en-CA" sz="3000" dirty="0" err="1">
                          <a:solidFill>
                            <a:schemeClr val="bg1"/>
                          </a:solidFill>
                        </a:rPr>
                        <a:t>enEmmano</a:t>
                      </a:r>
                      <a:r>
                        <a:rPr lang="en-CA" sz="3000" dirty="0">
                          <a:solidFill>
                            <a:schemeClr val="bg1"/>
                          </a:solidFill>
                        </a:rPr>
                        <a:t>-eel : </a:t>
                      </a:r>
                      <a:r>
                        <a:rPr lang="en-CA" sz="3000" dirty="0" err="1">
                          <a:solidFill>
                            <a:schemeClr val="bg1"/>
                          </a:solidFill>
                        </a:rPr>
                        <a:t>Yo-ann-es</a:t>
                      </a:r>
                      <a:r>
                        <a:rPr lang="en-CA" sz="3000" dirty="0">
                          <a:solidFill>
                            <a:schemeClr val="bg1"/>
                          </a:solidFill>
                        </a:rPr>
                        <a:t> </a:t>
                      </a:r>
                    </a:p>
                    <a:p>
                      <a:r>
                        <a:rPr lang="en-CA" sz="3000" dirty="0">
                          <a:solidFill>
                            <a:schemeClr val="bg1"/>
                          </a:solidFill>
                        </a:rPr>
                        <a:t>ep-</a:t>
                      </a:r>
                      <a:r>
                        <a:rPr lang="en-CA" sz="3000" dirty="0" err="1">
                          <a:solidFill>
                            <a:schemeClr val="bg1"/>
                          </a:solidFill>
                        </a:rPr>
                        <a:t>sheeri</a:t>
                      </a:r>
                      <a:r>
                        <a:rPr lang="en-CA" sz="3000" dirty="0">
                          <a:solidFill>
                            <a:schemeClr val="bg1"/>
                          </a:solidFill>
                        </a:rPr>
                        <a:t>  </a:t>
                      </a:r>
                      <a:r>
                        <a:rPr lang="en-CA" sz="3000" dirty="0" err="1">
                          <a:solidFill>
                            <a:schemeClr val="bg1"/>
                          </a:solidFill>
                        </a:rPr>
                        <a:t>en-Zakharias</a:t>
                      </a:r>
                      <a:r>
                        <a:rPr lang="en-CA" sz="3000" dirty="0">
                          <a:solidFill>
                            <a:schemeClr val="bg1"/>
                          </a:solidFill>
                        </a:rPr>
                        <a:t>: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سينجينيس ان اممانوئيل يوأنس ابشيرى ان زخارياس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نسيب عمانوئيل يوحنا ابن زكريا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21659694"/>
      </p:ext>
    </p:extLst>
  </p:cSld>
  <p:clrMapOvr>
    <a:masterClrMapping/>
  </p:clrMapOvr>
</p:sld>
</file>

<file path=ppt/slides/slide1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8716" name="Group 28"/>
          <p:cNvGraphicFramePr>
            <a:graphicFrameLocks noGrp="1"/>
          </p:cNvGraphicFramePr>
          <p:nvPr>
            <p:extLst>
              <p:ext uri="{D42A27DB-BD31-4B8C-83A1-F6EECF244321}">
                <p14:modId xmlns:p14="http://schemas.microsoft.com/office/powerpoint/2010/main" xmlns="" val="3923128424"/>
              </p:ext>
            </p:extLst>
          </p:nvPr>
        </p:nvGraphicFramePr>
        <p:xfrm>
          <a:off x="76200" y="76200"/>
          <a:ext cx="9067800" cy="6141750"/>
        </p:xfrm>
        <a:graphic>
          <a:graphicData uri="http://schemas.openxmlformats.org/drawingml/2006/table">
            <a:tbl>
              <a:tblPr/>
              <a:tblGrid>
                <a:gridCol w="5334000">
                  <a:extLst>
                    <a:ext uri="{9D8B030D-6E8A-4147-A177-3AD203B41FA5}">
                      <a16:colId xmlns:a16="http://schemas.microsoft.com/office/drawing/2014/main" xmlns="" val="20000"/>
                    </a:ext>
                  </a:extLst>
                </a:gridCol>
                <a:gridCol w="3733800">
                  <a:extLst>
                    <a:ext uri="{9D8B030D-6E8A-4147-A177-3AD203B41FA5}">
                      <a16:colId xmlns:a16="http://schemas.microsoft.com/office/drawing/2014/main" xmlns="" val="20001"/>
                    </a:ext>
                  </a:extLst>
                </a:gridCol>
              </a:tblGrid>
              <a:tr h="97546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king [leader] of our land, Your servant.</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ملكَ </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رئيس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عبد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274348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that Christ our God may grant us mercy and compassion before the mighty sovereigns, and soften their hearts towards us for that which is good at all times, and forgive us our sins.</a:t>
                      </a:r>
                      <a:endPar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لكي المسيح</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يعطينا رحمةً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ورأفةَ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أمام</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سلاطينِ</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الاعزاء</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يُعَطِفَ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قلب</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علينا بالصلاح</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ح</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ين</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ويغفر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3345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Lord have mercy.</a:t>
                      </a:r>
                      <a:endPar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p>
                  </a:txBody>
                  <a:tcPr marT="45725" marB="4572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557302839"/>
      </p:ext>
    </p:extLst>
  </p:cSld>
  <p:clrMapOvr>
    <a:masterClrMapping/>
  </p:clrMapOvr>
</p:sld>
</file>

<file path=ppt/slides/slide1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8716" name="Group 28"/>
          <p:cNvGraphicFramePr>
            <a:graphicFrameLocks noGrp="1"/>
          </p:cNvGraphicFramePr>
          <p:nvPr>
            <p:extLst>
              <p:ext uri="{D42A27DB-BD31-4B8C-83A1-F6EECF244321}">
                <p14:modId xmlns:p14="http://schemas.microsoft.com/office/powerpoint/2010/main" xmlns="" val="3304796532"/>
              </p:ext>
            </p:extLst>
          </p:nvPr>
        </p:nvGraphicFramePr>
        <p:xfrm>
          <a:off x="76200" y="76200"/>
          <a:ext cx="9067800" cy="4892050"/>
        </p:xfrm>
        <a:graphic>
          <a:graphicData uri="http://schemas.openxmlformats.org/drawingml/2006/table">
            <a:tbl>
              <a:tblPr/>
              <a:tblGrid>
                <a:gridCol w="5334000">
                  <a:extLst>
                    <a:ext uri="{9D8B030D-6E8A-4147-A177-3AD203B41FA5}">
                      <a16:colId xmlns:a16="http://schemas.microsoft.com/office/drawing/2014/main" xmlns="" val="20000"/>
                    </a:ext>
                  </a:extLst>
                </a:gridCol>
                <a:gridCol w="3733800">
                  <a:extLst>
                    <a:ext uri="{9D8B030D-6E8A-4147-A177-3AD203B41FA5}">
                      <a16:colId xmlns:a16="http://schemas.microsoft.com/office/drawing/2014/main" xmlns="" val="20001"/>
                    </a:ext>
                  </a:extLst>
                </a:gridCol>
              </a:tblGrid>
              <a:tr h="185947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Keep him in peace, truth, and strength. Subject under him all the barbarians, the nations that desire war against all our fertile [lands].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Speak to his heart concerning the peace of Your one, only, holy, catholic, and apostolic Church.  </a:t>
                      </a:r>
                      <a:endPar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أحفظ</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بسلامٍ وعدل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وجبروت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ولتخضع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البربرِ،</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الامم الذين يريدون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الحر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جميعِ ما لنا من الخصب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في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قلبِهِ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أجلِ سلام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كنيست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الواحدة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الجامعة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الرسولية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5" marB="45725"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33864935"/>
      </p:ext>
    </p:extLst>
  </p:cSld>
  <p:clrMapOvr>
    <a:masterClrMapping/>
  </p:clrMapOvr>
</p:sld>
</file>

<file path=ppt/slides/slide1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9726" name="Group 14"/>
          <p:cNvGraphicFramePr>
            <a:graphicFrameLocks noGrp="1"/>
          </p:cNvGraphicFramePr>
          <p:nvPr>
            <p:extLst>
              <p:ext uri="{D42A27DB-BD31-4B8C-83A1-F6EECF244321}">
                <p14:modId xmlns:p14="http://schemas.microsoft.com/office/powerpoint/2010/main" xmlns="" val="1356233166"/>
              </p:ext>
            </p:extLst>
          </p:nvPr>
        </p:nvGraphicFramePr>
        <p:xfrm>
          <a:off x="76200" y="76200"/>
          <a:ext cx="8991600" cy="4693630"/>
        </p:xfrm>
        <a:graphic>
          <a:graphicData uri="http://schemas.openxmlformats.org/drawingml/2006/table">
            <a:tbl>
              <a:tblPr/>
              <a:tblGrid>
                <a:gridCol w="5791200">
                  <a:extLst>
                    <a:ext uri="{9D8B030D-6E8A-4147-A177-3AD203B41FA5}">
                      <a16:colId xmlns:a16="http://schemas.microsoft.com/office/drawing/2014/main" xmlns="" val="20000"/>
                    </a:ext>
                  </a:extLst>
                </a:gridCol>
                <a:gridCol w="3200400">
                  <a:extLst>
                    <a:ext uri="{9D8B030D-6E8A-4147-A177-3AD203B41FA5}">
                      <a16:colId xmlns:a16="http://schemas.microsoft.com/office/drawing/2014/main" xmlns="" val="20001"/>
                    </a:ext>
                  </a:extLst>
                </a:gridCol>
              </a:tblGrid>
              <a:tr h="40688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Grant to him that he may think peaceably towards us and towards Your holy name that we too may lead a quiet and peaceful life, and may be found in all godliness and all chastity in You.</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أعط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 يفكر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بالسلام فينا وفي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 لكي نحيا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 في سيرة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هادئة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ساكنة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ونوجد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قوي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فاف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3334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Lord have mercy.</a:t>
                      </a:r>
                      <a:endPar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p>
                  </a:txBody>
                  <a:tcPr marT="45708" marB="45708"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864155696"/>
      </p:ext>
    </p:extLst>
  </p:cSld>
  <p:clrMapOvr>
    <a:masterClrMapping/>
  </p:clrMapOvr>
</p:sld>
</file>

<file path=ppt/slides/slide1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6302" name="Group 78"/>
          <p:cNvGraphicFramePr>
            <a:graphicFrameLocks noGrp="1"/>
          </p:cNvGraphicFramePr>
          <p:nvPr>
            <p:extLst>
              <p:ext uri="{D42A27DB-BD31-4B8C-83A1-F6EECF244321}">
                <p14:modId xmlns:p14="http://schemas.microsoft.com/office/powerpoint/2010/main" xmlns="" val="2544080225"/>
              </p:ext>
            </p:extLst>
          </p:nvPr>
        </p:nvGraphicFramePr>
        <p:xfrm>
          <a:off x="76200" y="76200"/>
          <a:ext cx="8991600" cy="6812190"/>
        </p:xfrm>
        <a:graphic>
          <a:graphicData uri="http://schemas.openxmlformats.org/drawingml/2006/table">
            <a:tbl>
              <a:tblPr/>
              <a:tblGrid>
                <a:gridCol w="5503912">
                  <a:extLst>
                    <a:ext uri="{9D8B030D-6E8A-4147-A177-3AD203B41FA5}">
                      <a16:colId xmlns:a16="http://schemas.microsoft.com/office/drawing/2014/main" xmlns="" val="20000"/>
                    </a:ext>
                  </a:extLst>
                </a:gridCol>
                <a:gridCol w="3487688">
                  <a:extLst>
                    <a:ext uri="{9D8B030D-6E8A-4147-A177-3AD203B41FA5}">
                      <a16:colId xmlns:a16="http://schemas.microsoft.com/office/drawing/2014/main" xmlns="" val="20001"/>
                    </a:ext>
                  </a:extLst>
                </a:gridCol>
              </a:tblGrid>
              <a:tr h="1828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Our patriarch, the honored father, Pope Abba Tawadros II.</a:t>
                      </a: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بطريرك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المكرم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البابا</a:t>
                      </a:r>
                      <a:r>
                        <a:rPr kumimoji="0" lang="ar-EG"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نبا </a:t>
                      </a:r>
                      <a:r>
                        <a:rPr kumimoji="0" lang="ar-EG" altLang="zh-TW"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تواضروس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الثاني</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137152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the life and standing of our honored father the high priest, </a:t>
                      </a:r>
                      <a:r>
                        <a:rPr kumimoji="0" lang="en-US" altLang="en-US"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Pope </a:t>
                      </a: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Abba </a:t>
                      </a: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Tawadros II, </a:t>
                      </a: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that Christ our God may keep his life for us for many years and peaceful times, and forgive us our sins. </a:t>
                      </a:r>
                      <a:endParaRPr kumimoji="0" lang="en-US" altLang="en-US"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حياة</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وقيام</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أبينا المكرم رئيسِ الكهنة</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البابا أنبا </a:t>
                      </a:r>
                      <a:r>
                        <a:rPr kumimoji="0" lang="ar-EG" altLang="zh-TW"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تواضروس </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الثاني،</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المسيح</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يحفظ </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لنا حيات</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 سنين</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كثيرةَ،</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وأزمنةً س</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ام</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ةً ويغفر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1"/>
                  </a:ext>
                </a:extLst>
              </a:tr>
              <a:tr h="137152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endParaRPr kumimoji="0" lang="en-US"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1992484722"/>
      </p:ext>
    </p:extLst>
  </p:cSld>
  <p:clrMapOvr>
    <a:masterClrMapping/>
  </p:clrMapOvr>
</p:sld>
</file>

<file path=ppt/slides/slide1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8274" name="Group 2"/>
          <p:cNvGraphicFramePr>
            <a:graphicFrameLocks noGrp="1"/>
          </p:cNvGraphicFramePr>
          <p:nvPr/>
        </p:nvGraphicFramePr>
        <p:xfrm>
          <a:off x="76200" y="0"/>
          <a:ext cx="9067800" cy="685800"/>
        </p:xfrm>
        <a:graphic>
          <a:graphicData uri="http://schemas.openxmlformats.org/drawingml/2006/table">
            <a:tbl>
              <a:tblPr/>
              <a:tblGrid>
                <a:gridCol w="3276600">
                  <a:extLst>
                    <a:ext uri="{9D8B030D-6E8A-4147-A177-3AD203B41FA5}">
                      <a16:colId xmlns:a16="http://schemas.microsoft.com/office/drawing/2014/main" xmlns="" val="20000"/>
                    </a:ext>
                  </a:extLst>
                </a:gridCol>
                <a:gridCol w="3667125">
                  <a:extLst>
                    <a:ext uri="{9D8B030D-6E8A-4147-A177-3AD203B41FA5}">
                      <a16:colId xmlns:a16="http://schemas.microsoft.com/office/drawing/2014/main" xmlns="" val="20001"/>
                    </a:ext>
                  </a:extLst>
                </a:gridCol>
                <a:gridCol w="2124075">
                  <a:extLst>
                    <a:ext uri="{9D8B030D-6E8A-4147-A177-3AD203B41FA5}">
                      <a16:colId xmlns:a16="http://schemas.microsoft.com/office/drawing/2014/main" xmlns="" val="20002"/>
                    </a:ext>
                  </a:extLst>
                </a:gridCol>
              </a:tblGrid>
              <a:tr h="685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en-US" sz="28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en-US" sz="2800" b="0" i="0" u="none" strike="noStrike" cap="none" normalizeH="0" baseline="0">
                        <a:ln>
                          <a:noFill/>
                        </a:ln>
                        <a:solidFill>
                          <a:srgbClr val="CCFFFF"/>
                        </a:solidFill>
                        <a:effectLst/>
                        <a:latin typeface="Athanasius" pitchFamily="2" charset="0"/>
                        <a:cs typeface="Times New Roman" panose="02020603050405020304" pitchFamily="18" charset="0"/>
                      </a:endParaRPr>
                    </a:p>
                  </a:txBody>
                  <a:tcPr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en-US" altLang="en-US" sz="28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graphicFrame>
        <p:nvGraphicFramePr>
          <p:cNvPr id="438311" name="Group 39"/>
          <p:cNvGraphicFramePr>
            <a:graphicFrameLocks noGrp="1"/>
          </p:cNvGraphicFramePr>
          <p:nvPr>
            <p:extLst>
              <p:ext uri="{D42A27DB-BD31-4B8C-83A1-F6EECF244321}">
                <p14:modId xmlns:p14="http://schemas.microsoft.com/office/powerpoint/2010/main" xmlns="" val="1780443229"/>
              </p:ext>
            </p:extLst>
          </p:nvPr>
        </p:nvGraphicFramePr>
        <p:xfrm>
          <a:off x="76200" y="76200"/>
          <a:ext cx="8991600" cy="3825240"/>
        </p:xfrm>
        <a:graphic>
          <a:graphicData uri="http://schemas.openxmlformats.org/drawingml/2006/table">
            <a:tbl>
              <a:tblPr/>
              <a:tblGrid>
                <a:gridCol w="5503912">
                  <a:extLst>
                    <a:ext uri="{9D8B030D-6E8A-4147-A177-3AD203B41FA5}">
                      <a16:colId xmlns:a16="http://schemas.microsoft.com/office/drawing/2014/main" xmlns="" val="20000"/>
                    </a:ext>
                  </a:extLst>
                </a:gridCol>
                <a:gridCol w="3487688">
                  <a:extLst>
                    <a:ext uri="{9D8B030D-6E8A-4147-A177-3AD203B41FA5}">
                      <a16:colId xmlns:a16="http://schemas.microsoft.com/office/drawing/2014/main" xmlns="" val="20001"/>
                    </a:ext>
                  </a:extLst>
                </a:gridCol>
              </a:tblGrid>
              <a:tr h="24701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Keep him secure for us for many years and peaceful times, fulfilling that holy high priesthood, with which You have entrusted him from Yourself, according to Your Holy and Blessed will, </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حفظا</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احفظ</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لنا سنين</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كثير</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ةً</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وأزمنةً</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سلاميةً، مكم</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ِّلاً</a:t>
                      </a:r>
                      <a:r>
                        <a:rPr kumimoji="0" lang="en-US"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رئاسةَ الكهنوت</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المقدسة</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التي ائتمنت</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عليها من</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قِبَلِكَ</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كإرادت</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المقدسة</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الطوباوية</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4" name="Rectangle 3">
            <a:hlinkClick r:id="rId2" action="ppaction://hlinksldjump"/>
          </p:cNvPr>
          <p:cNvSpPr/>
          <p:nvPr/>
        </p:nvSpPr>
        <p:spPr>
          <a:xfrm>
            <a:off x="2339752" y="5740356"/>
            <a:ext cx="4070856" cy="400110"/>
          </a:xfrm>
          <a:prstGeom prst="rect">
            <a:avLst/>
          </a:prstGeom>
          <a:solidFill>
            <a:srgbClr val="C00000"/>
          </a:solidFill>
        </p:spPr>
        <p:txBody>
          <a:bodyPr wrap="square">
            <a:spAutoFit/>
          </a:bodyPr>
          <a:lstStyle/>
          <a:p>
            <a:pPr algn="ctr"/>
            <a:r>
              <a:rPr lang="en-US" sz="2000" b="1">
                <a:solidFill>
                  <a:srgbClr val="FFFF99"/>
                </a:solidFill>
              </a:rPr>
              <a:t>In the presence of Bishop</a:t>
            </a:r>
            <a:endParaRPr lang="en-US" sz="2000"/>
          </a:p>
        </p:txBody>
      </p:sp>
    </p:spTree>
    <p:extLst>
      <p:ext uri="{BB962C8B-B14F-4D97-AF65-F5344CB8AC3E}">
        <p14:creationId xmlns:p14="http://schemas.microsoft.com/office/powerpoint/2010/main" xmlns="" val="3738550442"/>
      </p:ext>
    </p:extLst>
  </p:cSld>
  <p:clrMapOvr>
    <a:masterClrMapping/>
  </p:clrMapOvr>
</p:sld>
</file>

<file path=ppt/slides/slide1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1397" name="Group 53"/>
          <p:cNvGraphicFramePr>
            <a:graphicFrameLocks noGrp="1"/>
          </p:cNvGraphicFramePr>
          <p:nvPr>
            <p:extLst>
              <p:ext uri="{D42A27DB-BD31-4B8C-83A1-F6EECF244321}">
                <p14:modId xmlns:p14="http://schemas.microsoft.com/office/powerpoint/2010/main" xmlns="" val="2812315284"/>
              </p:ext>
            </p:extLst>
          </p:nvPr>
        </p:nvGraphicFramePr>
        <p:xfrm>
          <a:off x="76200" y="1"/>
          <a:ext cx="9067800" cy="5926467"/>
        </p:xfrm>
        <a:graphic>
          <a:graphicData uri="http://schemas.openxmlformats.org/drawingml/2006/table">
            <a:tbl>
              <a:tblPr/>
              <a:tblGrid>
                <a:gridCol w="5181600">
                  <a:extLst>
                    <a:ext uri="{9D8B030D-6E8A-4147-A177-3AD203B41FA5}">
                      <a16:colId xmlns:a16="http://schemas.microsoft.com/office/drawing/2014/main" xmlns="" val="20000"/>
                    </a:ext>
                  </a:extLst>
                </a:gridCol>
                <a:gridCol w="3886200">
                  <a:extLst>
                    <a:ext uri="{9D8B030D-6E8A-4147-A177-3AD203B41FA5}">
                      <a16:colId xmlns:a16="http://schemas.microsoft.com/office/drawing/2014/main" xmlns="" val="20001"/>
                    </a:ext>
                  </a:extLst>
                </a:gridCol>
              </a:tblGrid>
              <a:tr h="162879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0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a:t>
                      </a:r>
                      <a:r>
                        <a:rPr kumimoji="0" lang="en-US" altLang="zh-TW" sz="30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the other orthodox bishops in every places</a:t>
                      </a:r>
                      <a:endParaRPr kumimoji="0" lang="en-US" altLang="en-US" sz="30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سائرَ</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ساقفة</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الارثوذكسيين</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2123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000" b="0" i="0" u="none" strike="noStrike" cap="none" normalizeH="0" baseline="0">
                          <a:ln>
                            <a:noFill/>
                          </a:ln>
                          <a:solidFill>
                            <a:srgbClr val="CCFFFF"/>
                          </a:solidFill>
                          <a:effectLst/>
                          <a:latin typeface="Times New Roman" panose="02020603050405020304" pitchFamily="18" charset="0"/>
                          <a:ea typeface="+mn-ea"/>
                          <a:cs typeface="Times New Roman" panose="02020603050405020304" pitchFamily="18" charset="0"/>
                        </a:rPr>
                        <a:t>Pray for our</a:t>
                      </a:r>
                      <a:r>
                        <a:rPr kumimoji="0" lang="en-US" altLang="zh-TW" sz="30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fathers the orthodox bishops in every place of the whole world, and the hegumens, the priests, the deacons, </a:t>
                      </a:r>
                      <a:r>
                        <a:rPr kumimoji="0" lang="en-US" altLang="en-US" sz="30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and every order of the Church</a:t>
                      </a:r>
                      <a:r>
                        <a:rPr kumimoji="0" lang="en-US" altLang="zh-TW" sz="30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 that Christ our God may keep them from every evil, and forgive us our sins. </a:t>
                      </a:r>
                      <a:endParaRPr kumimoji="0" lang="en-US" altLang="en-US" sz="30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كلِ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آ</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بائ</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ساقفة</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أل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رثوذكسيين</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الذين في </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كلِ م</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واضعِ</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المسكونة</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والقما</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مصَةِ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والقسوسِ والشما</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مِسَةِ</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ط</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غمات</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الكنيسة</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يحف</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ظَهُم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المسيح</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من كلِ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ش</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ويغفر</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2123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0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1174947003"/>
      </p:ext>
    </p:extLst>
  </p:cSld>
  <p:clrMapOvr>
    <a:masterClrMapping/>
  </p:clrMapOvr>
</p:sld>
</file>

<file path=ppt/slides/slide1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2418" name="Group 50"/>
          <p:cNvGraphicFramePr>
            <a:graphicFrameLocks noGrp="1"/>
          </p:cNvGraphicFramePr>
          <p:nvPr>
            <p:extLst>
              <p:ext uri="{D42A27DB-BD31-4B8C-83A1-F6EECF244321}">
                <p14:modId xmlns:p14="http://schemas.microsoft.com/office/powerpoint/2010/main" xmlns="" val="2330248255"/>
              </p:ext>
            </p:extLst>
          </p:nvPr>
        </p:nvGraphicFramePr>
        <p:xfrm>
          <a:off x="76200" y="42863"/>
          <a:ext cx="9067800" cy="5837191"/>
        </p:xfrm>
        <a:graphic>
          <a:graphicData uri="http://schemas.openxmlformats.org/drawingml/2006/table">
            <a:tbl>
              <a:tblPr/>
              <a:tblGrid>
                <a:gridCol w="55626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tblGrid>
              <a:tr h="58371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the priests, the deacons, the subdeacons, the readers, the chanters, the exorcists, the monks, the virgins, the widows, the orphans, the ascetics, and the laity;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who are joined in wedlock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those who rear children;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والقسوس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والشمامسةَ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ذي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اقوني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غنسطسي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والمرتلين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والرهبان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والعذار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ى،</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رآ</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مِلَ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يتام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والنساك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والعلمانيين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قترنين بالزيجة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بِّي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الاولاد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44952756"/>
      </p:ext>
    </p:extLst>
  </p:cSld>
  <p:clrMapOvr>
    <a:masterClrMapping/>
  </p:clrMapOvr>
</p:sld>
</file>

<file path=ppt/slides/slide1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2418" name="Group 50"/>
          <p:cNvGraphicFramePr>
            <a:graphicFrameLocks noGrp="1"/>
          </p:cNvGraphicFramePr>
          <p:nvPr>
            <p:extLst>
              <p:ext uri="{D42A27DB-BD31-4B8C-83A1-F6EECF244321}">
                <p14:modId xmlns:p14="http://schemas.microsoft.com/office/powerpoint/2010/main" xmlns="" val="2477187306"/>
              </p:ext>
            </p:extLst>
          </p:nvPr>
        </p:nvGraphicFramePr>
        <p:xfrm>
          <a:off x="76200" y="42863"/>
          <a:ext cx="9067800" cy="6335919"/>
        </p:xfrm>
        <a:graphic>
          <a:graphicData uri="http://schemas.openxmlformats.org/drawingml/2006/table">
            <a:tbl>
              <a:tblPr/>
              <a:tblGrid>
                <a:gridCol w="55626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tblGrid>
              <a:tr h="356910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who said to us, ‘Remember us,’ and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who did not say this</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those whom we know and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whom we do not know</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our enemies and our loved ones, O God, have mercy upon them.</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الذين قالوا لنا أذكرونا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والذين لم يقولوا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نعرف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والذين لا نعرف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أعداء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وأحباء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أرح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r h="1977275">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626893386"/>
      </p:ext>
    </p:extLst>
  </p:cSld>
  <p:clrMapOvr>
    <a:masterClrMapping/>
  </p:clrMapOvr>
</p:sld>
</file>

<file path=ppt/slides/slide1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3441" name="Group 49"/>
          <p:cNvGraphicFramePr>
            <a:graphicFrameLocks noGrp="1"/>
          </p:cNvGraphicFramePr>
          <p:nvPr>
            <p:extLst>
              <p:ext uri="{D42A27DB-BD31-4B8C-83A1-F6EECF244321}">
                <p14:modId xmlns:p14="http://schemas.microsoft.com/office/powerpoint/2010/main" xmlns="" val="3513858804"/>
              </p:ext>
            </p:extLst>
          </p:nvPr>
        </p:nvGraphicFramePr>
        <p:xfrm>
          <a:off x="76200" y="76200"/>
          <a:ext cx="9067800" cy="6126492"/>
        </p:xfrm>
        <a:graphic>
          <a:graphicData uri="http://schemas.openxmlformats.org/drawingml/2006/table">
            <a:tbl>
              <a:tblPr/>
              <a:tblGrid>
                <a:gridCol w="5334000">
                  <a:extLst>
                    <a:ext uri="{9D8B030D-6E8A-4147-A177-3AD203B41FA5}">
                      <a16:colId xmlns:a16="http://schemas.microsoft.com/office/drawing/2014/main" xmlns="" val="20000"/>
                    </a:ext>
                  </a:extLst>
                </a:gridCol>
                <a:gridCol w="3733800">
                  <a:extLst>
                    <a:ext uri="{9D8B030D-6E8A-4147-A177-3AD203B41FA5}">
                      <a16:colId xmlns:a16="http://schemas.microsoft.com/office/drawing/2014/main" xmlns="" val="20001"/>
                    </a:ext>
                  </a:extLst>
                </a:gridCol>
              </a:tblGrid>
              <a:tr h="138754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the rest of the orthodox in every place of the world.</a:t>
                      </a:r>
                      <a:endParaRPr kumimoji="0" lang="en-US" altLang="en-US" sz="32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قي الارثوذكسيين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في كلِ</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 من المسكونة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265189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the rest of the orthodox in every place of the whole world, that Christ our God may confirm them in the orthodox faith and keep them from every evil all the days of their life, and forgive us our sins.</a:t>
                      </a:r>
                      <a:endParaRPr kumimoji="0" lang="en-US" altLang="en-US" sz="32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باقي ال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رثوذكسيين</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الذين في كلِ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واضعِ</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لمسكونة</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كل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ها لكي المسيح</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يثبت</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في الايمانِ</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ويحفظ</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من كل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ش</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جمي</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عَ أيامِ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حيات</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ويغفر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en-US"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4612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2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2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1660897002"/>
      </p:ext>
    </p:extLst>
  </p:cSld>
  <p:clrMapOvr>
    <a:masterClrMapping/>
  </p:clrMapOvr>
</p:sld>
</file>

<file path=ppt/slides/slide1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3441" name="Group 49"/>
          <p:cNvGraphicFramePr>
            <a:graphicFrameLocks noGrp="1"/>
          </p:cNvGraphicFramePr>
          <p:nvPr>
            <p:extLst>
              <p:ext uri="{D42A27DB-BD31-4B8C-83A1-F6EECF244321}">
                <p14:modId xmlns:p14="http://schemas.microsoft.com/office/powerpoint/2010/main" xmlns="" val="3670825578"/>
              </p:ext>
            </p:extLst>
          </p:nvPr>
        </p:nvGraphicFramePr>
        <p:xfrm>
          <a:off x="76200" y="76200"/>
          <a:ext cx="9067800" cy="2225044"/>
        </p:xfrm>
        <a:graphic>
          <a:graphicData uri="http://schemas.openxmlformats.org/drawingml/2006/table">
            <a:tbl>
              <a:tblPr/>
              <a:tblGrid>
                <a:gridCol w="5334000">
                  <a:extLst>
                    <a:ext uri="{9D8B030D-6E8A-4147-A177-3AD203B41FA5}">
                      <a16:colId xmlns:a16="http://schemas.microsoft.com/office/drawing/2014/main" xmlns="" val="20000"/>
                    </a:ext>
                  </a:extLst>
                </a:gridCol>
                <a:gridCol w="3733800">
                  <a:extLst>
                    <a:ext uri="{9D8B030D-6E8A-4147-A177-3AD203B41FA5}">
                      <a16:colId xmlns:a16="http://schemas.microsoft.com/office/drawing/2014/main" xmlns="" val="20001"/>
                    </a:ext>
                  </a:extLst>
                </a:gridCol>
              </a:tblGrid>
              <a:tr h="137166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this, Your holy place, and every place, and every monastery of our orthodox fathers</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هذا الموضع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لمواضعِ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ديرة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آبائ</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رثوذكسيين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976727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54729056"/>
              </p:ext>
            </p:extLst>
          </p:nvPr>
        </p:nvGraphicFramePr>
        <p:xfrm>
          <a:off x="357188" y="332656"/>
          <a:ext cx="8429684" cy="4815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my masters and fathers, the apostles, hail to the disciples, of our Lord Jesus Christ.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enioty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apostolos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mathi</a:t>
                      </a:r>
                      <a:r>
                        <a:rPr kumimoji="0" lang="en-CA" sz="3100" b="1" i="0" u="none" strike="noStrike" kern="1200" cap="none" spc="0" normalizeH="0" baseline="0" noProof="0" dirty="0">
                          <a:ln>
                            <a:noFill/>
                          </a:ln>
                          <a:solidFill>
                            <a:schemeClr val="bg1"/>
                          </a:solidFill>
                          <a:effectLst/>
                          <a:uLnTx/>
                          <a:uFillTx/>
                          <a:latin typeface="+mn-lt"/>
                          <a:ea typeface="+mn-ea"/>
                          <a:cs typeface="+mn-cs"/>
                        </a:rPr>
                        <a:t>-tees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Isos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Pikhristos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ناشويس انيوتى ان ابوسطولوس : شيري نى ماثيتيس انتيه بنشويس ايسوس بخرستوس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لسادتى الآباء الرسل. السلام لتلاميذ ربنا يسوع المسيح.</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736814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294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300" b="1" i="0" kern="1200" dirty="0">
                          <a:solidFill>
                            <a:srgbClr val="FFFF99"/>
                          </a:solidFill>
                          <a:latin typeface="+mn-lt"/>
                          <a:ea typeface="+mn-ea"/>
                          <a:cs typeface="+mn-cs"/>
                        </a:rPr>
                        <a:t>Through the prayers of my Masters and fathers, the apostles, and the rest of the disciples,</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r>
                        <a:rPr lang="en-CA" sz="3300" dirty="0" err="1">
                          <a:solidFill>
                            <a:schemeClr val="bg1"/>
                          </a:solidFill>
                        </a:rPr>
                        <a:t>nachois</a:t>
                      </a:r>
                      <a:r>
                        <a:rPr lang="en-CA" sz="3300" dirty="0">
                          <a:solidFill>
                            <a:schemeClr val="bg1"/>
                          </a:solidFill>
                        </a:rPr>
                        <a:t> enyoti </a:t>
                      </a:r>
                      <a:r>
                        <a:rPr lang="en-CA" sz="3300" dirty="0" err="1">
                          <a:solidFill>
                            <a:schemeClr val="bg1"/>
                          </a:solidFill>
                        </a:rPr>
                        <a:t>en-Apostolos</a:t>
                      </a:r>
                      <a:r>
                        <a:rPr lang="en-CA" sz="3300" dirty="0">
                          <a:solidFill>
                            <a:schemeClr val="bg1"/>
                          </a:solidFill>
                        </a:rPr>
                        <a:t> </a:t>
                      </a:r>
                      <a:r>
                        <a:rPr lang="en-CA" sz="3300" dirty="0" err="1">
                          <a:solidFill>
                            <a:schemeClr val="bg1"/>
                          </a:solidFill>
                        </a:rPr>
                        <a:t>nem</a:t>
                      </a:r>
                      <a:r>
                        <a:rPr lang="en-CA" sz="3300" dirty="0">
                          <a:solidFill>
                            <a:schemeClr val="bg1"/>
                          </a:solidFill>
                        </a:rPr>
                        <a:t> </a:t>
                      </a:r>
                      <a:r>
                        <a:rPr lang="en-CA" sz="3300" dirty="0" err="1">
                          <a:solidFill>
                            <a:schemeClr val="bg1"/>
                          </a:solidFill>
                        </a:rPr>
                        <a:t>epsepi</a:t>
                      </a:r>
                      <a:r>
                        <a:rPr lang="en-CA" sz="3300" dirty="0">
                          <a:solidFill>
                            <a:schemeClr val="bg1"/>
                          </a:solidFill>
                        </a:rPr>
                        <a:t> ente  nimathitees: </a:t>
                      </a:r>
                    </a:p>
                    <a:p>
                      <a:r>
                        <a:rPr lang="fi-FI" sz="33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 </a:t>
                      </a:r>
                      <a:br>
                        <a:rPr lang="ar-SA" sz="3300" b="1" dirty="0">
                          <a:effectLst/>
                        </a:rPr>
                      </a:b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14696328"/>
      </p:ext>
    </p:extLst>
  </p:cSld>
  <p:clrMapOvr>
    <a:masterClrMapping/>
  </p:clrMapOvr>
</p:sld>
</file>

<file path=ppt/slides/slide1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4463" name="Group 47"/>
          <p:cNvGraphicFramePr>
            <a:graphicFrameLocks noGrp="1"/>
          </p:cNvGraphicFramePr>
          <p:nvPr>
            <p:extLst>
              <p:ext uri="{D42A27DB-BD31-4B8C-83A1-F6EECF244321}">
                <p14:modId xmlns:p14="http://schemas.microsoft.com/office/powerpoint/2010/main" xmlns="" val="3747614908"/>
              </p:ext>
            </p:extLst>
          </p:nvPr>
        </p:nvGraphicFramePr>
        <p:xfrm>
          <a:off x="76200" y="76200"/>
          <a:ext cx="8991600" cy="5425408"/>
        </p:xfrm>
        <a:graphic>
          <a:graphicData uri="http://schemas.openxmlformats.org/drawingml/2006/table">
            <a:tbl>
              <a:tblPr/>
              <a:tblGrid>
                <a:gridCol w="5364163">
                  <a:extLst>
                    <a:ext uri="{9D8B030D-6E8A-4147-A177-3AD203B41FA5}">
                      <a16:colId xmlns:a16="http://schemas.microsoft.com/office/drawing/2014/main" xmlns="" val="20000"/>
                    </a:ext>
                  </a:extLst>
                </a:gridCol>
                <a:gridCol w="3627437">
                  <a:extLst>
                    <a:ext uri="{9D8B030D-6E8A-4147-A177-3AD203B41FA5}">
                      <a16:colId xmlns:a16="http://schemas.microsoft.com/office/drawing/2014/main" xmlns="" val="20001"/>
                    </a:ext>
                  </a:extLst>
                </a:gridCol>
              </a:tblGrid>
              <a:tr h="362678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the </a:t>
                      </a:r>
                      <a:r>
                        <a:rPr kumimoji="0" lang="en-US" altLang="en-US"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security </a:t>
                      </a:r>
                      <a:r>
                        <a:rPr kumimoji="0" lang="en-US" altLang="zh-TW"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of this holy place and every place, and every monastery of our orthodox fathers; the deserts and the elders who dwell therein; and for the safety of the world altogether, that Christ our God may keep them from every evil, and forgive us our sins.</a:t>
                      </a:r>
                      <a:endParaRPr kumimoji="0" lang="en-US" altLang="en-US"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4" marB="4570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طلبوا عن ط</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مأنينة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هذا الموضع</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المقدسِ</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وضع</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 دير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بائ</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الأ</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رثوذكسيين</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والبراري</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والشيوخ</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السكانِ فيها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وط</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مأنينة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العالم أجمع معاً لكي يحفظ</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هم المسيح</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من 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ش</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ويغفر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42445824"/>
      </p:ext>
    </p:extLst>
  </p:cSld>
  <p:clrMapOvr>
    <a:masterClrMapping/>
  </p:clrMapOvr>
</p:sld>
</file>

<file path=ppt/slides/slide1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4463" name="Group 47"/>
          <p:cNvGraphicFramePr>
            <a:graphicFrameLocks noGrp="1"/>
          </p:cNvGraphicFramePr>
          <p:nvPr>
            <p:extLst>
              <p:ext uri="{D42A27DB-BD31-4B8C-83A1-F6EECF244321}">
                <p14:modId xmlns:p14="http://schemas.microsoft.com/office/powerpoint/2010/main" xmlns="" val="2092468995"/>
              </p:ext>
            </p:extLst>
          </p:nvPr>
        </p:nvGraphicFramePr>
        <p:xfrm>
          <a:off x="76200" y="76200"/>
          <a:ext cx="8991600" cy="3825208"/>
        </p:xfrm>
        <a:graphic>
          <a:graphicData uri="http://schemas.openxmlformats.org/drawingml/2006/table">
            <a:tbl>
              <a:tblPr/>
              <a:tblGrid>
                <a:gridCol w="5181600">
                  <a:extLst>
                    <a:ext uri="{9D8B030D-6E8A-4147-A177-3AD203B41FA5}">
                      <a16:colId xmlns:a16="http://schemas.microsoft.com/office/drawing/2014/main" xmlns="" val="20000"/>
                    </a:ext>
                  </a:extLst>
                </a:gridCol>
                <a:gridCol w="3810000">
                  <a:extLst>
                    <a:ext uri="{9D8B030D-6E8A-4147-A177-3AD203B41FA5}">
                      <a16:colId xmlns:a16="http://schemas.microsoft.com/office/drawing/2014/main" xmlns="" val="20001"/>
                    </a:ext>
                  </a:extLst>
                </a:gridCol>
              </a:tblGrid>
              <a:tr h="230101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every city and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every country and the villages</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every house of the faithful. And keep us all in the orthodox faith to the last breath, for this alone is our hope.</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4" marB="4570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مدينة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كورة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 بيوت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المؤمنين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حفظنا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الايمانِ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رثوذكسي إلي النفس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الاخير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هذا وحد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هو رجاؤنا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92883348"/>
      </p:ext>
    </p:extLst>
  </p:cSld>
  <p:clrMapOvr>
    <a:masterClrMapping/>
  </p:clrMapOvr>
</p:sld>
</file>

<file path=ppt/slides/slide1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5462" name="Group 22"/>
          <p:cNvGraphicFramePr>
            <a:graphicFrameLocks noGrp="1"/>
          </p:cNvGraphicFramePr>
          <p:nvPr>
            <p:extLst>
              <p:ext uri="{D42A27DB-BD31-4B8C-83A1-F6EECF244321}">
                <p14:modId xmlns:p14="http://schemas.microsoft.com/office/powerpoint/2010/main" xmlns="" val="1900121362"/>
              </p:ext>
            </p:extLst>
          </p:nvPr>
        </p:nvGraphicFramePr>
        <p:xfrm>
          <a:off x="76200" y="76200"/>
          <a:ext cx="8991600" cy="6126480"/>
        </p:xfrm>
        <a:graphic>
          <a:graphicData uri="http://schemas.openxmlformats.org/drawingml/2006/table">
            <a:tbl>
              <a:tblPr/>
              <a:tblGrid>
                <a:gridCol w="5715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those who are standing in this place and who are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partners </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us in prayer</a:t>
                      </a:r>
                      <a:endPar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القيام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والمشاركين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في الطلبة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18367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those who are standing in this place and who are </a:t>
                      </a:r>
                      <a:r>
                        <a:rPr kumimoji="0" lang="en-US" altLang="en-US"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partners </a:t>
                      </a: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with us in prayer, that Christ our God may keep them and guard them, receive their prayers to Himself, and have mercy upon them, and forgive us our sins.</a:t>
                      </a:r>
                      <a:endParaRPr kumimoji="0" lang="en-US" altLang="en-US"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طلبوا عن القيام في هذا الموضعِ</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والمشتركين</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في الطلبة</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معنا، لكي </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يحفظَهُم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المسيح</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ويحر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سَهُم،</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ق</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ْبَلَ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إليه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طلبات</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ويرح</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ويغفر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3095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2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2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356488425"/>
      </p:ext>
    </p:extLst>
  </p:cSld>
  <p:clrMapOvr>
    <a:masterClrMapping/>
  </p:clrMapOvr>
</p:sld>
</file>

<file path=ppt/slides/slide1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5462" name="Group 22"/>
          <p:cNvGraphicFramePr>
            <a:graphicFrameLocks noGrp="1"/>
          </p:cNvGraphicFramePr>
          <p:nvPr>
            <p:extLst>
              <p:ext uri="{D42A27DB-BD31-4B8C-83A1-F6EECF244321}">
                <p14:modId xmlns:p14="http://schemas.microsoft.com/office/powerpoint/2010/main" xmlns="" val="1228191027"/>
              </p:ext>
            </p:extLst>
          </p:nvPr>
        </p:nvGraphicFramePr>
        <p:xfrm>
          <a:off x="76200" y="76200"/>
          <a:ext cx="8991600" cy="5815584"/>
        </p:xfrm>
        <a:graphic>
          <a:graphicData uri="http://schemas.openxmlformats.org/drawingml/2006/table">
            <a:tbl>
              <a:tblPr/>
              <a:tblGrid>
                <a:gridCol w="5715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4635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our fathers and brethren, and the rest who are in every place of the world. And keep them with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us by the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armies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of the holy powers, and save us from the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fiery, blazing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darts of the Devil, from every diabolic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ambush</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 and from the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trap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of false justification.</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آبا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ءَ</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خوت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وبقيةَ الذين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 من المسكون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حفظ</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وإيانا بمعسكر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اتِ</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القوات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ونجنا من سهام إبليسِ المتقدة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نار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لمصا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الشيطاني</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ومن فخ</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تزكيةِ الكاذبةِ</a:t>
                      </a:r>
                      <a:endParaRPr kumimoji="0" lang="en-US"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r h="4635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464433516"/>
      </p:ext>
    </p:extLst>
  </p:cSld>
  <p:clrMapOvr>
    <a:masterClrMapping/>
  </p:clrMapOvr>
</p:sld>
</file>

<file path=ppt/slides/slide1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6501" name="Group 37"/>
          <p:cNvGraphicFramePr>
            <a:graphicFrameLocks noGrp="1"/>
          </p:cNvGraphicFramePr>
          <p:nvPr>
            <p:extLst>
              <p:ext uri="{D42A27DB-BD31-4B8C-83A1-F6EECF244321}">
                <p14:modId xmlns:p14="http://schemas.microsoft.com/office/powerpoint/2010/main" xmlns="" val="487464576"/>
              </p:ext>
            </p:extLst>
          </p:nvPr>
        </p:nvGraphicFramePr>
        <p:xfrm>
          <a:off x="76200" y="46038"/>
          <a:ext cx="9067800" cy="7498080"/>
        </p:xfrm>
        <a:graphic>
          <a:graphicData uri="http://schemas.openxmlformats.org/drawingml/2006/table">
            <a:tbl>
              <a:tblPr/>
              <a:tblGrid>
                <a:gridCol w="5715000">
                  <a:extLst>
                    <a:ext uri="{9D8B030D-6E8A-4147-A177-3AD203B41FA5}">
                      <a16:colId xmlns:a16="http://schemas.microsoft.com/office/drawing/2014/main" xmlns="" val="20000"/>
                    </a:ext>
                  </a:extLst>
                </a:gridCol>
                <a:gridCol w="3352800">
                  <a:extLst>
                    <a:ext uri="{9D8B030D-6E8A-4147-A177-3AD203B41FA5}">
                      <a16:colId xmlns:a16="http://schemas.microsoft.com/office/drawing/2014/main" xmlns="" val="20001"/>
                    </a:ext>
                  </a:extLst>
                </a:gridCol>
              </a:tblGrid>
              <a:tr h="431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all those who have bidden us to remember them</a:t>
                      </a:r>
                      <a:endPar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كل الذين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وص</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أن نذكر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a:t>
                      </a:r>
                      <a:r>
                        <a:rPr kumimoji="0" lang="en-US"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22860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those who have bidden us to remember them in our supplications and prayers, each one according to his name, that Christ our God may remember them in goodness at all times, and forgive us our sins.</a:t>
                      </a:r>
                      <a:endParaRPr kumimoji="0" lang="en-US" altLang="en-US"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كلِ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لذين</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أ</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ص</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أن نذكر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هم في سؤالات</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وط</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بات</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كل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أحد</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ب</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سم</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المسيح</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يذكر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بالخير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في كلِ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ح</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ين</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ويغفر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en-US"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r h="22860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871224723"/>
      </p:ext>
    </p:extLst>
  </p:cSld>
  <p:clrMapOvr>
    <a:masterClrMapping/>
  </p:clrMapOvr>
</p:sld>
</file>

<file path=ppt/slides/slide1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7517" name="Group 29"/>
          <p:cNvGraphicFramePr>
            <a:graphicFrameLocks noGrp="1"/>
          </p:cNvGraphicFramePr>
          <p:nvPr>
            <p:extLst>
              <p:ext uri="{D42A27DB-BD31-4B8C-83A1-F6EECF244321}">
                <p14:modId xmlns:p14="http://schemas.microsoft.com/office/powerpoint/2010/main" xmlns="" val="1041589246"/>
              </p:ext>
            </p:extLst>
          </p:nvPr>
        </p:nvGraphicFramePr>
        <p:xfrm>
          <a:off x="76200" y="76200"/>
          <a:ext cx="9067800" cy="4360863"/>
        </p:xfrm>
        <a:graphic>
          <a:graphicData uri="http://schemas.openxmlformats.org/drawingml/2006/table">
            <a:tbl>
              <a:tblPr/>
              <a:tblGrid>
                <a:gridCol w="5867400">
                  <a:extLst>
                    <a:ext uri="{9D8B030D-6E8A-4147-A177-3AD203B41FA5}">
                      <a16:colId xmlns:a16="http://schemas.microsoft.com/office/drawing/2014/main" xmlns="" val="20000"/>
                    </a:ext>
                  </a:extLst>
                </a:gridCol>
                <a:gridCol w="3200400">
                  <a:extLst>
                    <a:ext uri="{9D8B030D-6E8A-4147-A177-3AD203B41FA5}">
                      <a16:colId xmlns:a16="http://schemas.microsoft.com/office/drawing/2014/main" xmlns="" val="20001"/>
                    </a:ext>
                  </a:extLst>
                </a:gridCol>
              </a:tblGrid>
              <a:tr h="43608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in our supplications and prayers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we offer up unto You, O Lord our God, and at this time of this Holy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Anaphora</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those whom we remember at all times,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as well as those who are in the mind of each one of us</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صلوات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التي نصنع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إليك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أيها الرب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كهذا الوقت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لهذا القداسِ الطاهر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نذكر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والذ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فى فكر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منا.</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25589582"/>
      </p:ext>
    </p:extLst>
  </p:cSld>
  <p:clrMapOvr>
    <a:masterClrMapping/>
  </p:clrMapOvr>
</p:sld>
</file>

<file path=ppt/slides/slide1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7517" name="Group 29"/>
          <p:cNvGraphicFramePr>
            <a:graphicFrameLocks noGrp="1"/>
          </p:cNvGraphicFramePr>
          <p:nvPr>
            <p:extLst>
              <p:ext uri="{D42A27DB-BD31-4B8C-83A1-F6EECF244321}">
                <p14:modId xmlns:p14="http://schemas.microsoft.com/office/powerpoint/2010/main" xmlns="" val="4008456723"/>
              </p:ext>
            </p:extLst>
          </p:nvPr>
        </p:nvGraphicFramePr>
        <p:xfrm>
          <a:off x="76200" y="76200"/>
          <a:ext cx="9067800" cy="3916680"/>
        </p:xfrm>
        <a:graphic>
          <a:graphicData uri="http://schemas.openxmlformats.org/drawingml/2006/table">
            <a:tbl>
              <a:tblPr/>
              <a:tblGrid>
                <a:gridCol w="5867400">
                  <a:extLst>
                    <a:ext uri="{9D8B030D-6E8A-4147-A177-3AD203B41FA5}">
                      <a16:colId xmlns:a16="http://schemas.microsoft.com/office/drawing/2014/main" xmlns="" val="20000"/>
                    </a:ext>
                  </a:extLst>
                </a:gridCol>
                <a:gridCol w="3200400">
                  <a:extLst>
                    <a:ext uri="{9D8B030D-6E8A-4147-A177-3AD203B41FA5}">
                      <a16:colId xmlns:a16="http://schemas.microsoft.com/office/drawing/2014/main" xmlns="" val="20001"/>
                    </a:ext>
                  </a:extLst>
                </a:gridCol>
              </a:tblGrid>
              <a:tr h="328079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their memorial which has now taken place, may it be for them like a steadfast fortress, overcoming every harm of the demons and the counsel of wicked men.</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وتذكار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الذي صار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فليكن لهم مثل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ثابت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غالب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ضرات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الشياطين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ومؤامرة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الناسِ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826502654"/>
      </p:ext>
    </p:extLst>
  </p:cSld>
  <p:clrMapOvr>
    <a:masterClrMapping/>
  </p:clrMapOvr>
</p:sld>
</file>

<file path=ppt/slides/slide1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7517" name="Group 29"/>
          <p:cNvGraphicFramePr>
            <a:graphicFrameLocks noGrp="1"/>
          </p:cNvGraphicFramePr>
          <p:nvPr>
            <p:extLst>
              <p:ext uri="{D42A27DB-BD31-4B8C-83A1-F6EECF244321}">
                <p14:modId xmlns:p14="http://schemas.microsoft.com/office/powerpoint/2010/main" xmlns="" val="2535996010"/>
              </p:ext>
            </p:extLst>
          </p:nvPr>
        </p:nvGraphicFramePr>
        <p:xfrm>
          <a:off x="76200" y="76200"/>
          <a:ext cx="9067800" cy="5486400"/>
        </p:xfrm>
        <a:graphic>
          <a:graphicData uri="http://schemas.openxmlformats.org/drawingml/2006/table">
            <a:tbl>
              <a:tblPr/>
              <a:tblGrid>
                <a:gridCol w="5867400">
                  <a:extLst>
                    <a:ext uri="{9D8B030D-6E8A-4147-A177-3AD203B41FA5}">
                      <a16:colId xmlns:a16="http://schemas.microsoft.com/office/drawing/2014/main" xmlns="" val="20000"/>
                    </a:ext>
                  </a:extLst>
                </a:gridCol>
                <a:gridCol w="3200400">
                  <a:extLst>
                    <a:ext uri="{9D8B030D-6E8A-4147-A177-3AD203B41FA5}">
                      <a16:colId xmlns:a16="http://schemas.microsoft.com/office/drawing/2014/main" xmlns="" val="20001"/>
                    </a:ext>
                  </a:extLst>
                </a:gridCol>
              </a:tblGrid>
              <a:tr h="43608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in our supplications and prayers  </a:t>
                      </a:r>
                      <a:r>
                        <a:rPr kumimoji="0" lang="en-US" altLang="zh-TW"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we offer up unto You, O Lord our God, and at this time of this Holy </a:t>
                      </a:r>
                      <a:r>
                        <a:rPr kumimoji="0" lang="en-US" altLang="en-US"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Anaphora</a:t>
                      </a:r>
                      <a:r>
                        <a:rPr kumimoji="0" lang="en-US" altLang="zh-TW"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those whom we remember at all times, </a:t>
                      </a:r>
                      <a:r>
                        <a:rPr kumimoji="0" lang="en-US" altLang="en-US"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as well as those who are in the mind of each one of us</a:t>
                      </a:r>
                      <a:r>
                        <a:rPr kumimoji="0" lang="en-US" altLang="zh-TW"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their memorial which has now taken place, may it be for them like a steadfast fortress, overcoming every harm of the demons and the counsel of wicked men.</a:t>
                      </a:r>
                      <a:endParaRPr kumimoji="0" lang="en-US" altLang="en-US"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صلوات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وط</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التي نصنع</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إليك</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أيها الرب</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كهذا الوقت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لهذا القداسِ الطاهر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نذكر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كل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والذ</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فى فكر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احد</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منا. وتذكار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الذي صار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الان</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فليكن لهم مثل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سور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ثابت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غالب</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ضرات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الشياطين</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ومؤامرة</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الناسِ ال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0"/>
                  </a:ext>
                </a:extLst>
              </a:tr>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9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9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29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803822298"/>
      </p:ext>
    </p:extLst>
  </p:cSld>
  <p:clrMapOvr>
    <a:masterClrMapping/>
  </p:clrMapOvr>
</p:sld>
</file>

<file path=ppt/slides/slide1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8526" name="Group 14"/>
          <p:cNvGraphicFramePr>
            <a:graphicFrameLocks noGrp="1"/>
          </p:cNvGraphicFramePr>
          <p:nvPr>
            <p:extLst>
              <p:ext uri="{D42A27DB-BD31-4B8C-83A1-F6EECF244321}">
                <p14:modId xmlns:p14="http://schemas.microsoft.com/office/powerpoint/2010/main" xmlns="" val="4049855713"/>
              </p:ext>
            </p:extLst>
          </p:nvPr>
        </p:nvGraphicFramePr>
        <p:xfrm>
          <a:off x="76200" y="76201"/>
          <a:ext cx="8991600" cy="5337447"/>
        </p:xfrm>
        <a:graphic>
          <a:graphicData uri="http://schemas.openxmlformats.org/drawingml/2006/table">
            <a:tbl>
              <a:tblPr/>
              <a:tblGrid>
                <a:gridCol w="5751513">
                  <a:extLst>
                    <a:ext uri="{9D8B030D-6E8A-4147-A177-3AD203B41FA5}">
                      <a16:colId xmlns:a16="http://schemas.microsoft.com/office/drawing/2014/main" xmlns="" val="20000"/>
                    </a:ext>
                  </a:extLst>
                </a:gridCol>
                <a:gridCol w="3240087">
                  <a:extLst>
                    <a:ext uri="{9D8B030D-6E8A-4147-A177-3AD203B41FA5}">
                      <a16:colId xmlns:a16="http://schemas.microsoft.com/office/drawing/2014/main" xmlns="" val="20001"/>
                    </a:ext>
                  </a:extLst>
                </a:gridCol>
              </a:tblGrid>
              <a:tr h="68850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9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Worship God in fear and trembling.</a:t>
                      </a:r>
                      <a:endParaRPr kumimoji="0" lang="en-US" altLang="en-US" sz="29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اسجدوا لله</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بخوف</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ورعدة</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r h="464894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my weak and wretched soul. Give me to understand the greatness of my standing before Your holy altar. Cut off from me all the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pleasures </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ignorance and those of youth that this might not be a burden to me at the defense of that fearful Judgment Day. </a:t>
                      </a:r>
                      <a:endPar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اذكر ياربُّ نفسي الضعيفةَ الشقيةَ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وامنحني أن أفهم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ما هو</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عِظَمُ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قيامي أمام مذب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واقطع </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عنِّي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لذ</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ات</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الجهلِ وا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لصِبا.</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لا يكون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 هذا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ثِقْلاً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جواب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يوم الدينونة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المرهوب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890439017"/>
      </p:ext>
    </p:extLst>
  </p:cSld>
  <p:clrMapOvr>
    <a:masterClrMapping/>
  </p:clrMapOvr>
</p:sld>
</file>

<file path=ppt/slides/slide1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8526" name="Group 14"/>
          <p:cNvGraphicFramePr>
            <a:graphicFrameLocks noGrp="1"/>
          </p:cNvGraphicFramePr>
          <p:nvPr>
            <p:extLst>
              <p:ext uri="{D42A27DB-BD31-4B8C-83A1-F6EECF244321}">
                <p14:modId xmlns:p14="http://schemas.microsoft.com/office/powerpoint/2010/main" xmlns="" val="1302627289"/>
              </p:ext>
            </p:extLst>
          </p:nvPr>
        </p:nvGraphicFramePr>
        <p:xfrm>
          <a:off x="76200" y="76200"/>
          <a:ext cx="8991600" cy="6492875"/>
        </p:xfrm>
        <a:graphic>
          <a:graphicData uri="http://schemas.openxmlformats.org/drawingml/2006/table">
            <a:tbl>
              <a:tblPr/>
              <a:tblGrid>
                <a:gridCol w="5751513">
                  <a:extLst>
                    <a:ext uri="{9D8B030D-6E8A-4147-A177-3AD203B41FA5}">
                      <a16:colId xmlns:a16="http://schemas.microsoft.com/office/drawing/2014/main" xmlns="" val="20000"/>
                    </a:ext>
                  </a:extLst>
                </a:gridCol>
                <a:gridCol w="3240087">
                  <a:extLst>
                    <a:ext uri="{9D8B030D-6E8A-4147-A177-3AD203B41FA5}">
                      <a16:colId xmlns:a16="http://schemas.microsoft.com/office/drawing/2014/main" xmlns="" val="20001"/>
                    </a:ext>
                  </a:extLst>
                </a:gridCol>
              </a:tblGrid>
              <a:tr h="64928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Save me from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every operation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the adverse power and do not destroy me with my iniquities. N</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or be angry forever thus reserving my evils for me</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but rather show me also Your goodness in me</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save me—even I, the unworthy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according to Your abundant mercy upon me</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ونجني من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فعالِ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قُوَّةِ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المضادة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تهلك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ني بآثامي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ولاتغضب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الابد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فتحفظ</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 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روري. بل أر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ني أنا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صلاح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ونجني أنا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المستحقِ ككثرة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رحمت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5157257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18043126"/>
      </p:ext>
    </p:extLst>
  </p:cSld>
  <p:clrMapOvr>
    <a:masterClrMapping/>
  </p:clrMapOvr>
</p:sld>
</file>

<file path=ppt/slides/slide1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9556" name="Group 20"/>
          <p:cNvGraphicFramePr>
            <a:graphicFrameLocks noGrp="1"/>
          </p:cNvGraphicFramePr>
          <p:nvPr>
            <p:extLst>
              <p:ext uri="{D42A27DB-BD31-4B8C-83A1-F6EECF244321}">
                <p14:modId xmlns:p14="http://schemas.microsoft.com/office/powerpoint/2010/main" xmlns="" val="1871824259"/>
              </p:ext>
            </p:extLst>
          </p:nvPr>
        </p:nvGraphicFramePr>
        <p:xfrm>
          <a:off x="76200" y="76200"/>
          <a:ext cx="8991600" cy="6217768"/>
        </p:xfrm>
        <a:graphic>
          <a:graphicData uri="http://schemas.openxmlformats.org/drawingml/2006/table">
            <a:tbl>
              <a:tblPr/>
              <a:tblGrid>
                <a:gridCol w="5334000">
                  <a:extLst>
                    <a:ext uri="{9D8B030D-6E8A-4147-A177-3AD203B41FA5}">
                      <a16:colId xmlns:a16="http://schemas.microsoft.com/office/drawing/2014/main" xmlns="" val="20000"/>
                    </a:ext>
                  </a:extLst>
                </a:gridCol>
                <a:gridCol w="3657600">
                  <a:extLst>
                    <a:ext uri="{9D8B030D-6E8A-4147-A177-3AD203B41FA5}">
                      <a16:colId xmlns:a16="http://schemas.microsoft.com/office/drawing/2014/main" xmlns="" val="20001"/>
                    </a:ext>
                  </a:extLst>
                </a:gridCol>
              </a:tblGrid>
              <a:tr h="10057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I may bless You at all times, all the days of my life. </a:t>
                      </a:r>
                      <a:endParaRPr kumimoji="0" lang="en-US" altLang="en-US" sz="32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1" marB="45701"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أبار</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ِكَكَ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حينٍ جميع</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أيام حياتي</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01" marB="45701"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4855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2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2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01" marB="45701"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1" marB="4570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10057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also, O Lord, this, Your holy priesthood—</a:t>
                      </a:r>
                      <a:endParaRPr kumimoji="0" lang="en-US" altLang="en-US" sz="32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1" marB="45701"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اذكر</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هذا الكهنوت</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01" marB="4570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r h="283433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also for this holy priesthood and all the orthodox </a:t>
                      </a:r>
                      <a:r>
                        <a:rPr kumimoji="0" lang="en-US" altLang="en-US"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priestly </a:t>
                      </a: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orders, that Christ our God may hearken unto them, guard them, strengthen them, have mercy on them, and forgive us our sins.</a:t>
                      </a:r>
                      <a:endParaRPr kumimoji="0" lang="en-US" altLang="en-US"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1" marB="45701"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هذا الكهنوت</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المقدسِ</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لرتب</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الكهنوتية</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رثوذكسية</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يستجيب</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لهم المسيح</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ويحر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سَهُم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ويقو</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ويرحم</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ويغفر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en-US"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marT="45701" marB="45701"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3"/>
                  </a:ext>
                </a:extLst>
              </a:tr>
            </a:tbl>
          </a:graphicData>
        </a:graphic>
      </p:graphicFrame>
    </p:spTree>
    <p:extLst>
      <p:ext uri="{BB962C8B-B14F-4D97-AF65-F5344CB8AC3E}">
        <p14:creationId xmlns:p14="http://schemas.microsoft.com/office/powerpoint/2010/main" xmlns="" val="2559643737"/>
      </p:ext>
    </p:extLst>
  </p:cSld>
  <p:clrMapOvr>
    <a:masterClrMapping/>
  </p:clrMapOvr>
</p:sld>
</file>

<file path=ppt/slides/slide1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0587" name="Group 27"/>
          <p:cNvGraphicFramePr>
            <a:graphicFrameLocks noGrp="1"/>
          </p:cNvGraphicFramePr>
          <p:nvPr>
            <p:extLst>
              <p:ext uri="{D42A27DB-BD31-4B8C-83A1-F6EECF244321}">
                <p14:modId xmlns:p14="http://schemas.microsoft.com/office/powerpoint/2010/main" xmlns="" val="1352812837"/>
              </p:ext>
            </p:extLst>
          </p:nvPr>
        </p:nvGraphicFramePr>
        <p:xfrm>
          <a:off x="76200" y="76200"/>
          <a:ext cx="8991600" cy="5714952"/>
        </p:xfrm>
        <a:graphic>
          <a:graphicData uri="http://schemas.openxmlformats.org/drawingml/2006/table">
            <a:tbl>
              <a:tblPr/>
              <a:tblGrid>
                <a:gridCol w="5943600">
                  <a:extLst>
                    <a:ext uri="{9D8B030D-6E8A-4147-A177-3AD203B41FA5}">
                      <a16:colId xmlns:a16="http://schemas.microsoft.com/office/drawing/2014/main" xmlns="" val="20000"/>
                    </a:ext>
                  </a:extLst>
                </a:gridCol>
                <a:gridCol w="3048000">
                  <a:extLst>
                    <a:ext uri="{9D8B030D-6E8A-4147-A177-3AD203B41FA5}">
                      <a16:colId xmlns:a16="http://schemas.microsoft.com/office/drawing/2014/main" xmlns="" val="20001"/>
                    </a:ext>
                  </a:extLst>
                </a:gridCol>
              </a:tblGrid>
              <a:tr h="420597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all orthodox priestly orders</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all Your people who are standing before You. Remember us also, O Lord—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Lord of mercy and compassion – and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blot out our iniquities as the Good One and Lover of Mankind. O God, be a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partner residing with us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we may serve Your holy name.</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8" marB="45708"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الرتب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الكهنوتية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رثوذكسية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شعب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الواقف</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اذكر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نحن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بالمراحم والرأفات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وامح</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آثام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كصالحٍ ومحب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للهُمَّ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شارك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الحلول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معنا لنخدم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اسم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08" marB="45708"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4859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marT="45708" marB="45708"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464884400"/>
      </p:ext>
    </p:extLst>
  </p:cSld>
  <p:clrMapOvr>
    <a:masterClrMapping/>
  </p:clrMapOvr>
</p:sld>
</file>

<file path=ppt/slides/slide1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1691" name="Group 43"/>
          <p:cNvGraphicFramePr>
            <a:graphicFrameLocks noGrp="1"/>
          </p:cNvGraphicFramePr>
          <p:nvPr>
            <p:extLst>
              <p:ext uri="{D42A27DB-BD31-4B8C-83A1-F6EECF244321}">
                <p14:modId xmlns:p14="http://schemas.microsoft.com/office/powerpoint/2010/main" xmlns="" val="1121179192"/>
              </p:ext>
            </p:extLst>
          </p:nvPr>
        </p:nvGraphicFramePr>
        <p:xfrm>
          <a:off x="76200" y="76200"/>
          <a:ext cx="9067800" cy="5426075"/>
        </p:xfrm>
        <a:graphic>
          <a:graphicData uri="http://schemas.openxmlformats.org/drawingml/2006/table">
            <a:tbl>
              <a:tblPr/>
              <a:tblGrid>
                <a:gridCol w="5105400">
                  <a:extLst>
                    <a:ext uri="{9D8B030D-6E8A-4147-A177-3AD203B41FA5}">
                      <a16:colId xmlns:a16="http://schemas.microsoft.com/office/drawing/2014/main" xmlns="" val="20000"/>
                    </a:ext>
                  </a:extLst>
                </a:gridCol>
                <a:gridCol w="3962400">
                  <a:extLst>
                    <a:ext uri="{9D8B030D-6E8A-4147-A177-3AD203B41FA5}">
                      <a16:colId xmlns:a16="http://schemas.microsoft.com/office/drawing/2014/main" xmlns="" val="20001"/>
                    </a:ext>
                  </a:extLst>
                </a:gridCol>
              </a:tblGrid>
              <a:tr h="9449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The Combined Prayers</a:t>
                      </a:r>
                    </a:p>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Waters, Plants, &amp; Fruits</a:t>
                      </a:r>
                      <a:endParaRPr kumimoji="0" lang="en-US" altLang="en-US" sz="29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r>
                        <a:rPr kumimoji="0" lang="ar-EG"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الثلاثة طلبات معا</a:t>
                      </a:r>
                    </a:p>
                    <a:p>
                      <a:pPr marL="0" marR="0" lvl="0" indent="0" algn="justLow" defTabSz="914400" rtl="1" eaLnBrk="1" fontAlgn="base" latinLnBrk="0" hangingPunct="1">
                        <a:lnSpc>
                          <a:spcPct val="100000"/>
                        </a:lnSpc>
                        <a:spcBef>
                          <a:spcPct val="0"/>
                        </a:spcBef>
                        <a:spcAft>
                          <a:spcPct val="0"/>
                        </a:spcAft>
                        <a:buClrTx/>
                        <a:buSzTx/>
                        <a:buFontTx/>
                        <a:buNone/>
                        <a:tabLst/>
                      </a:pPr>
                      <a:r>
                        <a:rPr kumimoji="0" lang="ar-EG"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المياة والزروع والثمار</a:t>
                      </a:r>
                      <a:endParaRPr kumimoji="0" lang="en-US"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448108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Graciously accord, O Lord, to bless the air of heaven, the fruits of the earth, the waters of the river, the seeds, the herbs, and the plants of the field this year. </a:t>
                      </a:r>
                    </a:p>
                  </a:txBody>
                  <a:tcPr marT="45725" marB="45725"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تَفَضَّل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يارب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أهويةَ السماء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وثمرات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ومياه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والزروع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والعشب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ونبات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الحقلِ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ـــــ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ذه السنة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
        <p:nvSpPr>
          <p:cNvPr id="498699" name="Text Box 15">
            <a:hlinkClick r:id="" action="ppaction://noaction"/>
          </p:cNvPr>
          <p:cNvSpPr txBox="1">
            <a:spLocks noChangeArrowheads="1"/>
          </p:cNvSpPr>
          <p:nvPr/>
        </p:nvSpPr>
        <p:spPr bwMode="auto">
          <a:xfrm>
            <a:off x="6324600" y="6675438"/>
            <a:ext cx="731838" cy="182562"/>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C</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Tree>
    <p:extLst>
      <p:ext uri="{BB962C8B-B14F-4D97-AF65-F5344CB8AC3E}">
        <p14:creationId xmlns:p14="http://schemas.microsoft.com/office/powerpoint/2010/main" xmlns="" val="1217261168"/>
      </p:ext>
    </p:extLst>
  </p:cSld>
  <p:clrMapOvr>
    <a:masterClrMapping/>
  </p:clrMapOvr>
</p:sld>
</file>

<file path=ppt/slides/slide1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2737" name="Group 65"/>
          <p:cNvGraphicFramePr>
            <a:graphicFrameLocks noGrp="1"/>
          </p:cNvGraphicFramePr>
          <p:nvPr>
            <p:extLst>
              <p:ext uri="{D42A27DB-BD31-4B8C-83A1-F6EECF244321}">
                <p14:modId xmlns:p14="http://schemas.microsoft.com/office/powerpoint/2010/main" xmlns="" val="4029869279"/>
              </p:ext>
            </p:extLst>
          </p:nvPr>
        </p:nvGraphicFramePr>
        <p:xfrm>
          <a:off x="76200" y="61913"/>
          <a:ext cx="9067800" cy="8704895"/>
        </p:xfrm>
        <a:graphic>
          <a:graphicData uri="http://schemas.openxmlformats.org/drawingml/2006/table">
            <a:tbl>
              <a:tblPr/>
              <a:tblGrid>
                <a:gridCol w="5575920">
                  <a:extLst>
                    <a:ext uri="{9D8B030D-6E8A-4147-A177-3AD203B41FA5}">
                      <a16:colId xmlns:a16="http://schemas.microsoft.com/office/drawing/2014/main" xmlns="" val="20000"/>
                    </a:ext>
                  </a:extLst>
                </a:gridCol>
                <a:gridCol w="3491880">
                  <a:extLst>
                    <a:ext uri="{9D8B030D-6E8A-4147-A177-3AD203B41FA5}">
                      <a16:colId xmlns:a16="http://schemas.microsoft.com/office/drawing/2014/main" xmlns="" val="20001"/>
                    </a:ext>
                  </a:extLst>
                </a:gridCol>
              </a:tblGrid>
              <a:tr h="408716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Pray for the air of heaven, the fruits of the earth, the rising of the waters of the rivers, the seeds, the herbs, and the plants of the field, that Christ our God may bless them, have compassion on His creation which His Hands have made, and forgive us our sins.</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اطلبوا</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عن أهوية</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السماء</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وثمرات</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الأرض</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وصعود</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مياه</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الأنهار</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والزروعِ والعشب</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ونبات</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الحقلِ٬ لكي يبارك</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ها المسيح</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إله</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نا٬ ويتحنن</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على</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جُبْلَتِهِ </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التى </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صَنَعَتْهَا يَدَاه</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ويغفر</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لنا خطايانا.</a:t>
                      </a:r>
                      <a:endParaRPr kumimoji="0" lang="en-US"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endParaRPr>
                    </a:p>
                  </a:txBody>
                  <a:tcPr marT="45724" marB="45724"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r h="4087167">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 (3)</a:t>
                      </a:r>
                      <a:endPar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r>
                        <a:rPr kumimoji="0" lang="ar-EG"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(٣)</a:t>
                      </a:r>
                      <a:endParaRPr kumimoji="0" lang="en-US"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en-US"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endParaRPr>
                    </a:p>
                  </a:txBody>
                  <a:tcPr marT="45724" marB="45724"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118419665"/>
      </p:ext>
    </p:extLst>
  </p:cSld>
  <p:clrMapOvr>
    <a:masterClrMapping/>
  </p:clrMapOvr>
</p:sld>
</file>

<file path=ppt/slides/slide1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2776" name="Group 72"/>
          <p:cNvGraphicFramePr>
            <a:graphicFrameLocks noGrp="1"/>
          </p:cNvGraphicFramePr>
          <p:nvPr>
            <p:extLst>
              <p:ext uri="{D42A27DB-BD31-4B8C-83A1-F6EECF244321}">
                <p14:modId xmlns:p14="http://schemas.microsoft.com/office/powerpoint/2010/main" xmlns="" val="1934282836"/>
              </p:ext>
            </p:extLst>
          </p:nvPr>
        </p:nvGraphicFramePr>
        <p:xfrm>
          <a:off x="76200" y="76200"/>
          <a:ext cx="8991600" cy="5577561"/>
        </p:xfrm>
        <a:graphic>
          <a:graphicData uri="http://schemas.openxmlformats.org/drawingml/2006/table">
            <a:tbl>
              <a:tblPr/>
              <a:tblGrid>
                <a:gridCol w="5719936">
                  <a:extLst>
                    <a:ext uri="{9D8B030D-6E8A-4147-A177-3AD203B41FA5}">
                      <a16:colId xmlns:a16="http://schemas.microsoft.com/office/drawing/2014/main" xmlns="" val="20000"/>
                    </a:ext>
                  </a:extLst>
                </a:gridCol>
                <a:gridCol w="3271664">
                  <a:extLst>
                    <a:ext uri="{9D8B030D-6E8A-4147-A177-3AD203B41FA5}">
                      <a16:colId xmlns:a16="http://schemas.microsoft.com/office/drawing/2014/main" xmlns="" val="20001"/>
                    </a:ext>
                  </a:extLst>
                </a:gridCol>
              </a:tblGrid>
              <a:tr h="557756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Raise them to their measure according to Your Grace. Give joy to the face of the earth. May its furrows be abundantly watered and its fruits be plentiful. Prepare it for sowing and harvesting. Manage our lives as deemed fit. </a:t>
                      </a: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كمقدار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كنعمَتِكَ، فَرِّحْ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وجه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66"/>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ليُروَ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حرث</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ولتكث</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أثمار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أ</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َعِدَّها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للزرعِ والحصاد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بِّر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حيات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كما يلي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1603838"/>
      </p:ext>
    </p:extLst>
  </p:cSld>
  <p:clrMapOvr>
    <a:masterClrMapping/>
  </p:clrMapOvr>
</p:sld>
</file>

<file path=ppt/slides/slide1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3769" name="Group 41"/>
          <p:cNvGraphicFramePr>
            <a:graphicFrameLocks noGrp="1"/>
          </p:cNvGraphicFramePr>
          <p:nvPr>
            <p:extLst>
              <p:ext uri="{D42A27DB-BD31-4B8C-83A1-F6EECF244321}">
                <p14:modId xmlns:p14="http://schemas.microsoft.com/office/powerpoint/2010/main" xmlns="" val="1485312828"/>
              </p:ext>
            </p:extLst>
          </p:nvPr>
        </p:nvGraphicFramePr>
        <p:xfrm>
          <a:off x="76200" y="76200"/>
          <a:ext cx="9067800" cy="6492875"/>
        </p:xfrm>
        <a:graphic>
          <a:graphicData uri="http://schemas.openxmlformats.org/drawingml/2006/table">
            <a:tbl>
              <a:tblPr/>
              <a:tblGrid>
                <a:gridCol w="5575920">
                  <a:extLst>
                    <a:ext uri="{9D8B030D-6E8A-4147-A177-3AD203B41FA5}">
                      <a16:colId xmlns:a16="http://schemas.microsoft.com/office/drawing/2014/main" xmlns="" val="20000"/>
                    </a:ext>
                  </a:extLst>
                </a:gridCol>
                <a:gridCol w="3491880">
                  <a:extLst>
                    <a:ext uri="{9D8B030D-6E8A-4147-A177-3AD203B41FA5}">
                      <a16:colId xmlns:a16="http://schemas.microsoft.com/office/drawing/2014/main" xmlns="" val="20001"/>
                    </a:ext>
                  </a:extLst>
                </a:gridCol>
              </a:tblGrid>
              <a:tr h="64928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Bless the crown of the year with Your goodness for the sake of the poor of Your people, the widow, the orphan, the traveler, the stranger, and for the sake of us all who entreat You and seek Your Holy Name. For the eyes of everyone wait</a:t>
                      </a:r>
                      <a:r>
                        <a:rPr kumimoji="0" lang="ar-EG"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en-US" sz="35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upon You,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بَارِكْ 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كليل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بصلاح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أجلِ فقراء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أجلِ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واليتيم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والغريب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والضيف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ومن أجل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نرجوك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ونطلب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 أعين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ترجاك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55118558"/>
      </p:ext>
    </p:extLst>
  </p:cSld>
  <p:clrMapOvr>
    <a:masterClrMapping/>
  </p:clrMapOvr>
</p:sld>
</file>

<file path=ppt/slides/slide1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4800" name="Group 48"/>
          <p:cNvGraphicFramePr>
            <a:graphicFrameLocks noGrp="1"/>
          </p:cNvGraphicFramePr>
          <p:nvPr>
            <p:extLst>
              <p:ext uri="{D42A27DB-BD31-4B8C-83A1-F6EECF244321}">
                <p14:modId xmlns:p14="http://schemas.microsoft.com/office/powerpoint/2010/main" xmlns="" val="3699046604"/>
              </p:ext>
            </p:extLst>
          </p:nvPr>
        </p:nvGraphicFramePr>
        <p:xfrm>
          <a:off x="76200" y="76200"/>
          <a:ext cx="8991600" cy="5212080"/>
        </p:xfrm>
        <a:graphic>
          <a:graphicData uri="http://schemas.openxmlformats.org/drawingml/2006/table">
            <a:tbl>
              <a:tblPr/>
              <a:tblGrid>
                <a:gridCol w="5215880">
                  <a:extLst>
                    <a:ext uri="{9D8B030D-6E8A-4147-A177-3AD203B41FA5}">
                      <a16:colId xmlns:a16="http://schemas.microsoft.com/office/drawing/2014/main" xmlns="" val="20000"/>
                    </a:ext>
                  </a:extLst>
                </a:gridCol>
                <a:gridCol w="3775720">
                  <a:extLst>
                    <a:ext uri="{9D8B030D-6E8A-4147-A177-3AD203B41FA5}">
                      <a16:colId xmlns:a16="http://schemas.microsoft.com/office/drawing/2014/main" xmlns="" val="20001"/>
                    </a:ext>
                  </a:extLst>
                </a:gridCol>
              </a:tblGrid>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for You give them their food in due season. Deal with us according to Your goodness, O You who give food to all flesh. Fill our hearts with joy and gladness, that we too, having sufficiency in everything always, may abound in every good deed.</a:t>
                      </a: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لأ</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تُعطِيهُم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طعام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في حينٍ حسنٍ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اصنع</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معنا ح</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صلاح</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معط</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طعاما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سد</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املأ</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قلوب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فرحا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ونعيما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نحن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إذ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كون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الكفايةُ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ئ</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حينٍ٬ نزداد</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صالحٍ</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horzOverflow="overflow">
                    <a:lnL>
                      <a:noFill/>
                    </a:lnL>
                    <a:lnR>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304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p>
                  </a:txBody>
                  <a:tcPr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571835294"/>
      </p:ext>
    </p:extLst>
  </p:cSld>
  <p:clrMapOvr>
    <a:masterClrMapping/>
  </p:clrMapOvr>
</p:sld>
</file>

<file path=ppt/slides/slide1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0774" name="Group 38"/>
          <p:cNvGraphicFramePr>
            <a:graphicFrameLocks noGrp="1"/>
          </p:cNvGraphicFramePr>
          <p:nvPr>
            <p:extLst>
              <p:ext uri="{D42A27DB-BD31-4B8C-83A1-F6EECF244321}">
                <p14:modId xmlns:p14="http://schemas.microsoft.com/office/powerpoint/2010/main" xmlns="" val="1616020555"/>
              </p:ext>
            </p:extLst>
          </p:nvPr>
        </p:nvGraphicFramePr>
        <p:xfrm>
          <a:off x="76200" y="76200"/>
          <a:ext cx="9067800" cy="5623564"/>
        </p:xfrm>
        <a:graphic>
          <a:graphicData uri="http://schemas.openxmlformats.org/drawingml/2006/table">
            <a:tbl>
              <a:tblPr/>
              <a:tblGrid>
                <a:gridCol w="35814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gridCol w="2209800">
                  <a:extLst>
                    <a:ext uri="{9D8B030D-6E8A-4147-A177-3AD203B41FA5}">
                      <a16:colId xmlns:a16="http://schemas.microsoft.com/office/drawing/2014/main" xmlns="" val="20002"/>
                    </a:ext>
                  </a:extLst>
                </a:gridCol>
              </a:tblGrid>
              <a:tr h="379651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Remember, O Lord, those who brought unto You these gifts, those on whose behalf they have been brought, and those by whom they have been brought. Give them all the Heavenly reward.</a:t>
                      </a:r>
                    </a:p>
                  </a:txBody>
                  <a:tcPr marT="45722" marB="4572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Ari`vmeu`i P_ `nnh</a:t>
                      </a:r>
                      <a:b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`etau`ini nak `e'oun</a:t>
                      </a:r>
                      <a:b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`nnaidwron&gt; nem nh</a:t>
                      </a:r>
                      <a:b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`etau`enou `ejwou&gt; nem nh `etau`enou</a:t>
                      </a:r>
                      <a:b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`ebol\itotou&gt; moi nwou throu `mpibexe pi`ebol 'en nivhou`i.</a:t>
                      </a:r>
                    </a:p>
                  </a:txBody>
                  <a:tcPr marT="45722" marB="4572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الذين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موا لك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هذه القرابين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والذين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قُدِّمَت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عنه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والذين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قُدِّمَت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بواس</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اعط</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الأجر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السمائي.</a:t>
                      </a:r>
                    </a:p>
                  </a:txBody>
                  <a:tcPr marT="45722" marB="4572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3"/>
          <a:stretch>
            <a:fillRect/>
          </a:stretch>
        </p:blipFill>
        <p:spPr>
          <a:xfrm>
            <a:off x="3635896" y="0"/>
            <a:ext cx="3390168" cy="6741368"/>
          </a:xfrm>
          <a:prstGeom prst="rect">
            <a:avLst/>
          </a:prstGeom>
        </p:spPr>
      </p:pic>
    </p:spTree>
    <p:extLst>
      <p:ext uri="{BB962C8B-B14F-4D97-AF65-F5344CB8AC3E}">
        <p14:creationId xmlns:p14="http://schemas.microsoft.com/office/powerpoint/2010/main" xmlns="" val="2616874561"/>
      </p:ext>
    </p:extLst>
  </p:cSld>
  <p:clrMapOvr>
    <a:masterClrMapping/>
  </p:clrMapOvr>
</p:sld>
</file>

<file path=ppt/slides/slide1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0774" name="Group 38"/>
          <p:cNvGraphicFramePr>
            <a:graphicFrameLocks noGrp="1"/>
          </p:cNvGraphicFramePr>
          <p:nvPr>
            <p:extLst>
              <p:ext uri="{D42A27DB-BD31-4B8C-83A1-F6EECF244321}">
                <p14:modId xmlns:p14="http://schemas.microsoft.com/office/powerpoint/2010/main" xmlns="" val="306022503"/>
              </p:ext>
            </p:extLst>
          </p:nvPr>
        </p:nvGraphicFramePr>
        <p:xfrm>
          <a:off x="76200" y="76200"/>
          <a:ext cx="9067800" cy="5972334"/>
        </p:xfrm>
        <a:graphic>
          <a:graphicData uri="http://schemas.openxmlformats.org/drawingml/2006/table">
            <a:tbl>
              <a:tblPr/>
              <a:tblGrid>
                <a:gridCol w="35814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gridCol w="2209800">
                  <a:extLst>
                    <a:ext uri="{9D8B030D-6E8A-4147-A177-3AD203B41FA5}">
                      <a16:colId xmlns:a16="http://schemas.microsoft.com/office/drawing/2014/main" xmlns="" val="20002"/>
                    </a:ext>
                  </a:extLst>
                </a:gridCol>
              </a:tblGrid>
              <a:tr h="214709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Pray for these Holy and precious gifts, our Sacrifices and those who have brought them. </a:t>
                      </a: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Proceu[acqe `uper twn `agiwn timiwn dwrwn toutwn ke quciwn `hmwn ke</a:t>
                      </a:r>
                      <a:b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`procverontwn.</a:t>
                      </a:r>
                    </a:p>
                  </a:txBody>
                  <a:tcPr marT="45722" marB="4572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صل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 من أجلِ هذه القرابينِ المقدسة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الكريمة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وضحايانا،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والذين ق</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وها.</a:t>
                      </a: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r h="2147090">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Kuri`e `ele`hcon.</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endParaRPr>
                    </a:p>
                  </a:txBody>
                  <a:tcPr marT="45722" marB="45722"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pic>
        <p:nvPicPr>
          <p:cNvPr id="2" name="Picture 1"/>
          <p:cNvPicPr>
            <a:picLocks noChangeAspect="1"/>
          </p:cNvPicPr>
          <p:nvPr/>
        </p:nvPicPr>
        <p:blipFill>
          <a:blip r:embed="rId3"/>
          <a:stretch>
            <a:fillRect/>
          </a:stretch>
        </p:blipFill>
        <p:spPr>
          <a:xfrm>
            <a:off x="3635896" y="76200"/>
            <a:ext cx="3312368" cy="6688435"/>
          </a:xfrm>
          <a:prstGeom prst="rect">
            <a:avLst/>
          </a:prstGeom>
        </p:spPr>
      </p:pic>
    </p:spTree>
    <p:extLst>
      <p:ext uri="{BB962C8B-B14F-4D97-AF65-F5344CB8AC3E}">
        <p14:creationId xmlns:p14="http://schemas.microsoft.com/office/powerpoint/2010/main" xmlns="" val="597038503"/>
      </p:ext>
    </p:extLst>
  </p:cSld>
  <p:clrMapOvr>
    <a:masterClrMapping/>
  </p:clrMapOvr>
</p:sld>
</file>

<file path=ppt/slides/slide1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8844" name="Group 28"/>
          <p:cNvGraphicFramePr>
            <a:graphicFrameLocks noGrp="1"/>
          </p:cNvGraphicFramePr>
          <p:nvPr>
            <p:extLst>
              <p:ext uri="{D42A27DB-BD31-4B8C-83A1-F6EECF244321}">
                <p14:modId xmlns:p14="http://schemas.microsoft.com/office/powerpoint/2010/main" xmlns="" val="778676720"/>
              </p:ext>
            </p:extLst>
          </p:nvPr>
        </p:nvGraphicFramePr>
        <p:xfrm>
          <a:off x="76200" y="76200"/>
          <a:ext cx="8991600" cy="6721475"/>
        </p:xfrm>
        <a:graphic>
          <a:graphicData uri="http://schemas.openxmlformats.org/drawingml/2006/table">
            <a:tbl>
              <a:tblPr/>
              <a:tblGrid>
                <a:gridCol w="5334000">
                  <a:extLst>
                    <a:ext uri="{9D8B030D-6E8A-4147-A177-3AD203B41FA5}">
                      <a16:colId xmlns:a16="http://schemas.microsoft.com/office/drawing/2014/main" xmlns="" val="20000"/>
                    </a:ext>
                  </a:extLst>
                </a:gridCol>
                <a:gridCol w="36576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Our fathers and brethren who have fallen asleep, whose souls You have taken, repose them, remembering also all the saints who have pleased You since the beginning our holy fathers: the</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patriarchs,</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prophets,</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apostles,</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preachers, the evangelists,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آباؤ</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الذين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رقدوا إذ أخذت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نفو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نيح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ذاكرا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جميع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القديسين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أر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ضَوْكَ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البدء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آباء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طهار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رؤساء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نبياء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بشرين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نجيليين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8803226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blessed elders, Joachim and Anna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err="1">
                          <a:solidFill>
                            <a:schemeClr val="bg1"/>
                          </a:solidFill>
                        </a:rPr>
                        <a:t>ni-khelloi</a:t>
                      </a:r>
                      <a:r>
                        <a:rPr lang="en-CA" sz="3300" dirty="0">
                          <a:solidFill>
                            <a:schemeClr val="bg1"/>
                          </a:solidFill>
                        </a:rPr>
                        <a:t> </a:t>
                      </a:r>
                      <a:r>
                        <a:rPr lang="en-CA" sz="3300" dirty="0" err="1">
                          <a:solidFill>
                            <a:schemeClr val="bg1"/>
                          </a:solidFill>
                        </a:rPr>
                        <a:t>etsmarowt</a:t>
                      </a:r>
                      <a:r>
                        <a:rPr lang="en-CA" sz="3300" dirty="0">
                          <a:solidFill>
                            <a:schemeClr val="bg1"/>
                          </a:solidFill>
                        </a:rPr>
                        <a:t> </a:t>
                      </a:r>
                      <a:r>
                        <a:rPr lang="en-CA" sz="3300" dirty="0" err="1">
                          <a:solidFill>
                            <a:schemeClr val="bg1"/>
                          </a:solidFill>
                        </a:rPr>
                        <a:t>Yo-wakim</a:t>
                      </a:r>
                      <a:r>
                        <a:rPr lang="en-CA" sz="3300" dirty="0">
                          <a:solidFill>
                            <a:schemeClr val="bg1"/>
                          </a:solidFill>
                        </a:rPr>
                        <a:t> </a:t>
                      </a:r>
                      <a:r>
                        <a:rPr lang="en-CA" sz="3300" dirty="0" err="1">
                          <a:solidFill>
                            <a:schemeClr val="bg1"/>
                          </a:solidFill>
                        </a:rPr>
                        <a:t>nem</a:t>
                      </a:r>
                      <a:r>
                        <a:rPr lang="en-CA" sz="3300" dirty="0">
                          <a:solidFill>
                            <a:schemeClr val="bg1"/>
                          </a:solidFill>
                        </a:rPr>
                        <a:t> Anna: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خيللوى اتسماروؤت يواكيم نيم آنا: ابشويس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الشيخين المباركين يواقيم وحنة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91009734"/>
      </p:ext>
    </p:extLst>
  </p:cSld>
  <p:clrMapOvr>
    <a:masterClrMapping/>
  </p:clrMapOvr>
</p:sld>
</file>

<file path=ppt/slides/slide1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8844" name="Group 28"/>
          <p:cNvGraphicFramePr>
            <a:graphicFrameLocks noGrp="1"/>
          </p:cNvGraphicFramePr>
          <p:nvPr>
            <p:extLst>
              <p:ext uri="{D42A27DB-BD31-4B8C-83A1-F6EECF244321}">
                <p14:modId xmlns:p14="http://schemas.microsoft.com/office/powerpoint/2010/main" xmlns="" val="1281863174"/>
              </p:ext>
            </p:extLst>
          </p:nvPr>
        </p:nvGraphicFramePr>
        <p:xfrm>
          <a:off x="76200" y="76200"/>
          <a:ext cx="8991600" cy="6721475"/>
        </p:xfrm>
        <a:graphic>
          <a:graphicData uri="http://schemas.openxmlformats.org/drawingml/2006/table">
            <a:tbl>
              <a:tblPr/>
              <a:tblGrid>
                <a:gridCol w="5334000">
                  <a:extLst>
                    <a:ext uri="{9D8B030D-6E8A-4147-A177-3AD203B41FA5}">
                      <a16:colId xmlns:a16="http://schemas.microsoft.com/office/drawing/2014/main" xmlns="" val="20000"/>
                    </a:ext>
                  </a:extLst>
                </a:gridCol>
                <a:gridCol w="36576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martyrs, the confessors, and all the spirits of the righteous perfected in the faith Most of all, the pure, full-of-glory, ever-virgin, holy Theotokos, Saint Mary. And Saint John the forerunner, Baptist, and</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martyr;</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والشهداء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عترفين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أرواحِ الصديقين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كَمَلُوا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الايمانِ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ثر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القديسةَ</a:t>
                      </a:r>
                      <a:r>
                        <a:rPr kumimoji="0" lang="ar-EG" altLang="en-US" sz="3500" b="0" i="0" u="none" strike="noStrike" cap="none" normalizeH="0" baseline="0">
                          <a:ln>
                            <a:noFill/>
                          </a:ln>
                          <a:solidFill>
                            <a:schemeClr val="tx1"/>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المملوءةَ مجدا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العذراء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الطاهرةَ القديسةَ مريم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يوحنا السابق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المعمدان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والشهيد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57145320"/>
      </p:ext>
    </p:extLst>
  </p:cSld>
  <p:clrMapOvr>
    <a:masterClrMapping/>
  </p:clrMapOvr>
</p:sld>
</file>

<file path=ppt/slides/slide1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9856" name="Group 16"/>
          <p:cNvGraphicFramePr>
            <a:graphicFrameLocks noGrp="1"/>
          </p:cNvGraphicFramePr>
          <p:nvPr>
            <p:extLst>
              <p:ext uri="{D42A27DB-BD31-4B8C-83A1-F6EECF244321}">
                <p14:modId xmlns:p14="http://schemas.microsoft.com/office/powerpoint/2010/main" xmlns="" val="502216622"/>
              </p:ext>
            </p:extLst>
          </p:nvPr>
        </p:nvGraphicFramePr>
        <p:xfrm>
          <a:off x="76200" y="71438"/>
          <a:ext cx="9067800" cy="6721475"/>
        </p:xfrm>
        <a:graphic>
          <a:graphicData uri="http://schemas.openxmlformats.org/drawingml/2006/table">
            <a:tbl>
              <a:tblPr/>
              <a:tblGrid>
                <a:gridCol w="5029200">
                  <a:extLst>
                    <a:ext uri="{9D8B030D-6E8A-4147-A177-3AD203B41FA5}">
                      <a16:colId xmlns:a16="http://schemas.microsoft.com/office/drawing/2014/main" xmlns="" val="20000"/>
                    </a:ext>
                  </a:extLst>
                </a:gridCol>
                <a:gridCol w="40386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Saint</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Stephen the</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protodeacon and protomartyr; Saint Mark the holy apostle, Evangelist, and martyr; the patriarch Saint Severus; Saint Cyril; Saint Basil; Saint Gregory,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والقديس اس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فانوس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أول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الشمامسة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وأول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الشهداء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مرقس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الرسول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الطاهر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الانجيلي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والشهيد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والبطريرك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ساوير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كيرلس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باسيليوس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غريغوريوس</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09397254"/>
      </p:ext>
    </p:extLst>
  </p:cSld>
  <p:clrMapOvr>
    <a:masterClrMapping/>
  </p:clrMapOvr>
</p:sld>
</file>

<file path=ppt/slides/slide1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9856" name="Group 16"/>
          <p:cNvGraphicFramePr>
            <a:graphicFrameLocks noGrp="1"/>
          </p:cNvGraphicFramePr>
          <p:nvPr>
            <p:extLst>
              <p:ext uri="{D42A27DB-BD31-4B8C-83A1-F6EECF244321}">
                <p14:modId xmlns:p14="http://schemas.microsoft.com/office/powerpoint/2010/main" xmlns="" val="1135065097"/>
              </p:ext>
            </p:extLst>
          </p:nvPr>
        </p:nvGraphicFramePr>
        <p:xfrm>
          <a:off x="76200" y="71438"/>
          <a:ext cx="9067800" cy="6721475"/>
        </p:xfrm>
        <a:graphic>
          <a:graphicData uri="http://schemas.openxmlformats.org/drawingml/2006/table">
            <a:tbl>
              <a:tblPr/>
              <a:tblGrid>
                <a:gridCol w="5029200">
                  <a:extLst>
                    <a:ext uri="{9D8B030D-6E8A-4147-A177-3AD203B41FA5}">
                      <a16:colId xmlns:a16="http://schemas.microsoft.com/office/drawing/2014/main" xmlns="" val="20000"/>
                    </a:ext>
                  </a:extLst>
                </a:gridCol>
                <a:gridCol w="4038600">
                  <a:extLst>
                    <a:ext uri="{9D8B030D-6E8A-4147-A177-3AD203B41FA5}">
                      <a16:colId xmlns:a16="http://schemas.microsoft.com/office/drawing/2014/main" xmlns=""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our righteous father; the great Abba Anthony; the righteous Abba Paul; the three saints Abba Macarii our father Abba John; our father Abba Pishoy; our holy Roman fathers Maximus and Dometius; the Forty­ nine Martyrs; the strong saint Abba Moses;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وأبانا الصديق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العظيم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أنبا أنطونيوس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أنبا بولا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والثلاثةَ أنبا مقارات القديسين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وأبانا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نبا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حنس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وأبانا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نبا بيشوي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وأبو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القدي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سَيْنَ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الروم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مكسيموسِ ودوماديوس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والتسعةَ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ربعين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شهيد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والقوي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أنبا موسي.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53934721"/>
      </p:ext>
    </p:extLst>
  </p:cSld>
  <p:clrMapOvr>
    <a:masterClrMapping/>
  </p:clrMapOvr>
</p:sld>
</file>

<file path=ppt/slides/slide1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0895" name="Group 31"/>
          <p:cNvGraphicFramePr>
            <a:graphicFrameLocks noGrp="1"/>
          </p:cNvGraphicFramePr>
          <p:nvPr>
            <p:extLst>
              <p:ext uri="{D42A27DB-BD31-4B8C-83A1-F6EECF244321}">
                <p14:modId xmlns:p14="http://schemas.microsoft.com/office/powerpoint/2010/main" xmlns="" val="3502478984"/>
              </p:ext>
            </p:extLst>
          </p:nvPr>
        </p:nvGraphicFramePr>
        <p:xfrm>
          <a:off x="76200" y="61913"/>
          <a:ext cx="9067800" cy="3825248"/>
        </p:xfrm>
        <a:graphic>
          <a:graphicData uri="http://schemas.openxmlformats.org/drawingml/2006/table">
            <a:tbl>
              <a:tblPr/>
              <a:tblGrid>
                <a:gridCol w="57912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327691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our father Abba Pachom of the Koinonia; our father Abba Shenoute the archimandrite; our father Abba Nopher the anchorite; and our father Abba Samuel the confessor; and all the choir of Your saints.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وأبانا أنبا باخوم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صاحِبَ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الشركة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وأبانا أنبا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شنوده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رئيس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المتوحدين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وأبانا أنبا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نُفَر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السائح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وأبانا أنبا صموئيل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المعترف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مصاف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قديسيك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66761226"/>
      </p:ext>
    </p:extLst>
  </p:cSld>
  <p:clrMapOvr>
    <a:masterClrMapping/>
  </p:clrMapOvr>
</p:sld>
</file>

<file path=ppt/slides/slide1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0895" name="Group 31"/>
          <p:cNvGraphicFramePr>
            <a:graphicFrameLocks noGrp="1"/>
          </p:cNvGraphicFramePr>
          <p:nvPr>
            <p:extLst>
              <p:ext uri="{D42A27DB-BD31-4B8C-83A1-F6EECF244321}">
                <p14:modId xmlns:p14="http://schemas.microsoft.com/office/powerpoint/2010/main" xmlns="" val="940970038"/>
              </p:ext>
            </p:extLst>
          </p:nvPr>
        </p:nvGraphicFramePr>
        <p:xfrm>
          <a:off x="76200" y="61913"/>
          <a:ext cx="9067800" cy="7071368"/>
        </p:xfrm>
        <a:graphic>
          <a:graphicData uri="http://schemas.openxmlformats.org/drawingml/2006/table">
            <a:tbl>
              <a:tblPr/>
              <a:tblGrid>
                <a:gridCol w="57912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329215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Not that we are worthy, O Master, of to intercede for the blessedness of those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who are there</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but rather they are standing before the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tribunal </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Your only-begotten Son, that they may be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intercededing instead </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our poverty and our frailty. </a:t>
                      </a:r>
                      <a:r>
                        <a:rPr kumimoji="0" lang="en-US" altLang="zh-TW" sz="32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May You be a forgiver of our iniquities, for the sake of their holy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supplications </a:t>
                      </a:r>
                      <a:r>
                        <a:rPr kumimoji="0" lang="en-US" altLang="zh-TW" sz="32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and for the sake of Your blessed name which is called upon us.</a:t>
                      </a:r>
                      <a:endPar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إننا يا سيد</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لسنا أهلا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 نتشف</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طوباوية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أولئك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 هم قيام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أمام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مِنْبَرِ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بنِكَ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الوحيد</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ليكونوا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عوضا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عنا،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شف</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عون في مسكنت</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وضعف</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غافرا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ثام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أجلِ طلبات</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المقدسة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ومن أجلِ اسم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المبارك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 د</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عليناُ</a:t>
                      </a:r>
                      <a:r>
                        <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41990813"/>
      </p:ext>
    </p:extLst>
  </p:cSld>
  <p:clrMapOvr>
    <a:masterClrMapping/>
  </p:clrMapOvr>
</p:sld>
</file>

<file path=ppt/slides/slide1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1943" name="Group 55"/>
          <p:cNvGraphicFramePr>
            <a:graphicFrameLocks noGrp="1"/>
          </p:cNvGraphicFramePr>
          <p:nvPr>
            <p:extLst>
              <p:ext uri="{D42A27DB-BD31-4B8C-83A1-F6EECF244321}">
                <p14:modId xmlns:p14="http://schemas.microsoft.com/office/powerpoint/2010/main" xmlns="" val="2490183148"/>
              </p:ext>
            </p:extLst>
          </p:nvPr>
        </p:nvGraphicFramePr>
        <p:xfrm>
          <a:off x="76200" y="96838"/>
          <a:ext cx="8991600" cy="5425446"/>
        </p:xfrm>
        <a:graphic>
          <a:graphicData uri="http://schemas.openxmlformats.org/drawingml/2006/table">
            <a:tbl>
              <a:tblPr/>
              <a:tblGrid>
                <a:gridCol w="3352800">
                  <a:extLst>
                    <a:ext uri="{9D8B030D-6E8A-4147-A177-3AD203B41FA5}">
                      <a16:colId xmlns:a16="http://schemas.microsoft.com/office/drawing/2014/main" xmlns="" val="20000"/>
                    </a:ext>
                  </a:extLst>
                </a:gridCol>
                <a:gridCol w="3352800">
                  <a:extLst>
                    <a:ext uri="{9D8B030D-6E8A-4147-A177-3AD203B41FA5}">
                      <a16:colId xmlns:a16="http://schemas.microsoft.com/office/drawing/2014/main" xmlns="" val="20001"/>
                    </a:ext>
                  </a:extLst>
                </a:gridCol>
                <a:gridCol w="2286000">
                  <a:extLst>
                    <a:ext uri="{9D8B030D-6E8A-4147-A177-3AD203B41FA5}">
                      <a16:colId xmlns:a16="http://schemas.microsoft.com/office/drawing/2014/main" xmlns="" val="20002"/>
                    </a:ext>
                  </a:extLst>
                </a:gridCol>
              </a:tblGrid>
              <a:tr h="362732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Let those who read, recite the names of our Holy Fathers, the patriarchs who have fallen asleep: O Lord, repose their souls and forgive us our sins.</a:t>
                      </a:r>
                    </a:p>
                  </a:txBody>
                  <a:tcPr marT="45723" marB="45723"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Nh etw] maroutaou`o</a:t>
                      </a:r>
                      <a:b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`nniran `nte nenio; eqouab `mpatriarxhc `etauenkot&gt; P_ mamton</a:t>
                      </a:r>
                      <a:b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 `nnouyuxh throu ouo\ `ntefxa nennobi nan `ebol.</a:t>
                      </a:r>
                    </a:p>
                  </a:txBody>
                  <a:tcPr marT="45723" marB="45723"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القارئون فليقولوا أسماء</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آبائ</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القديسين</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البطاركة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الذين رقدوا. الرب</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ينيح</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نفو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سَهم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أجمعين، ويغفر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لنا</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خطايانا.</a:t>
                      </a:r>
                      <a:endPar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3" marB="45723"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3" name="Picture 2"/>
          <p:cNvPicPr>
            <a:picLocks noChangeAspect="1"/>
          </p:cNvPicPr>
          <p:nvPr/>
        </p:nvPicPr>
        <p:blipFill>
          <a:blip r:embed="rId2"/>
          <a:stretch>
            <a:fillRect/>
          </a:stretch>
        </p:blipFill>
        <p:spPr>
          <a:xfrm>
            <a:off x="3419872" y="51516"/>
            <a:ext cx="3384376" cy="6677983"/>
          </a:xfrm>
          <a:prstGeom prst="rect">
            <a:avLst/>
          </a:prstGeom>
        </p:spPr>
      </p:pic>
    </p:spTree>
    <p:extLst>
      <p:ext uri="{BB962C8B-B14F-4D97-AF65-F5344CB8AC3E}">
        <p14:creationId xmlns:p14="http://schemas.microsoft.com/office/powerpoint/2010/main" xmlns="" val="3927628194"/>
      </p:ext>
    </p:extLst>
  </p:cSld>
  <p:clrMapOvr>
    <a:masterClrMapping/>
  </p:clrMapOvr>
</p:sld>
</file>

<file path=ppt/slides/slide1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2991" name="Group 47"/>
          <p:cNvGraphicFramePr>
            <a:graphicFrameLocks noGrp="1"/>
          </p:cNvGraphicFramePr>
          <p:nvPr>
            <p:extLst>
              <p:ext uri="{D42A27DB-BD31-4B8C-83A1-F6EECF244321}">
                <p14:modId xmlns:p14="http://schemas.microsoft.com/office/powerpoint/2010/main" xmlns="" val="3166806027"/>
              </p:ext>
            </p:extLst>
          </p:nvPr>
        </p:nvGraphicFramePr>
        <p:xfrm>
          <a:off x="76200" y="103188"/>
          <a:ext cx="9067800" cy="6065837"/>
        </p:xfrm>
        <a:graphic>
          <a:graphicData uri="http://schemas.openxmlformats.org/drawingml/2006/table">
            <a:tbl>
              <a:tblPr/>
              <a:tblGrid>
                <a:gridCol w="5503912">
                  <a:extLst>
                    <a:ext uri="{9D8B030D-6E8A-4147-A177-3AD203B41FA5}">
                      <a16:colId xmlns:a16="http://schemas.microsoft.com/office/drawing/2014/main" xmlns="" val="20000"/>
                    </a:ext>
                  </a:extLst>
                </a:gridCol>
                <a:gridCol w="3563888">
                  <a:extLst>
                    <a:ext uri="{9D8B030D-6E8A-4147-A177-3AD203B41FA5}">
                      <a16:colId xmlns:a16="http://schemas.microsoft.com/office/drawing/2014/main" xmlns="" val="20001"/>
                    </a:ext>
                  </a:extLst>
                </a:gridCol>
              </a:tblGrid>
              <a:tr h="606583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2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Remember, O Lord, our other holy fathers the orthodox archbishops who have already fallen asleep, those who have rightly handled the word of truth and gave us, we too, a share and inheritance with them. Remembering also those whom we commemorate this very day.</a:t>
                      </a:r>
                    </a:p>
                  </a:txBody>
                  <a:tcPr marT="33826" marB="33826"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اذكر يا رب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آبا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ءَ</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القديسين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الأرثوذكسيين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رؤساء</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الأساقفة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سبقوا فرقدوا، هؤلاء</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الذينَ فصَّلوا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كلمةَ </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الحقِ بإستقامة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نحن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 حظاً ونصيباً معهم، ذاكراً أيضاً هؤلاء</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نذكر</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في يوم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هذا.</a:t>
                      </a:r>
                      <a:endPar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33826" marB="33826"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509962" name="Text Box 49">
            <a:hlinkClick r:id="rId2" action="ppaction://hlinksldjump"/>
          </p:cNvPr>
          <p:cNvSpPr txBox="1">
            <a:spLocks noChangeArrowheads="1"/>
          </p:cNvSpPr>
          <p:nvPr/>
        </p:nvSpPr>
        <p:spPr bwMode="auto">
          <a:xfrm>
            <a:off x="3347864" y="5895181"/>
            <a:ext cx="2743200" cy="547688"/>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Diptych</a:t>
            </a:r>
            <a:r>
              <a:rPr lang="en-US" altLang="en-US" sz="800">
                <a:solidFill>
                  <a:schemeClr val="bg1"/>
                </a:solidFill>
              </a:rPr>
              <a:t>-</a:t>
            </a:r>
            <a:r>
              <a:rPr lang="ar-EG" altLang="en-US" sz="1500" b="1">
                <a:solidFill>
                  <a:schemeClr val="bg1"/>
                </a:solidFill>
              </a:rPr>
              <a:t>الترحيم</a:t>
            </a:r>
            <a:endParaRPr lang="en-US" altLang="en-US" sz="800" b="1">
              <a:solidFill>
                <a:schemeClr val="bg1"/>
              </a:solidFill>
            </a:endParaRPr>
          </a:p>
        </p:txBody>
      </p:sp>
    </p:spTree>
    <p:extLst>
      <p:ext uri="{BB962C8B-B14F-4D97-AF65-F5344CB8AC3E}">
        <p14:creationId xmlns:p14="http://schemas.microsoft.com/office/powerpoint/2010/main" xmlns="" val="520673025"/>
      </p:ext>
    </p:extLst>
  </p:cSld>
  <p:clrMapOvr>
    <a:masterClrMapping/>
  </p:clrMapOvr>
</p:sld>
</file>

<file path=ppt/slides/slide1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05584"/>
          <a:ext cx="8429684" cy="3139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As it was and shall be, from generation to generation, and unto all the ages of the ages. Amen.</a:t>
                      </a:r>
                      <a:endParaRPr lang="fi-FI" sz="25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u="none" kern="1200" baseline="0">
                          <a:solidFill>
                            <a:schemeClr val="bg1"/>
                          </a:solidFill>
                          <a:latin typeface="+mn-lt"/>
                          <a:ea typeface="+mn-ea"/>
                          <a:cs typeface="+mn-cs"/>
                        </a:rPr>
                        <a:t>Os pereen ke este esteem apo gene-aac eis gene-an ke pandas tos e-onas ton e-onon. Amen </a:t>
                      </a:r>
                      <a:endParaRPr lang="fi-FI" sz="25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اوس بيرين كي إستي إستين آبو جينيآس يسجي ني آن كي بانداس طوس إيئوناس طون إيئونون آمين.</a:t>
                      </a:r>
                      <a:endParaRPr lang="en-CA" sz="27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rgbClr val="FFFF99"/>
                          </a:solidFill>
                        </a:rPr>
                        <a:t>كما كان وهكذا يكون، من جيل إلي جيل، وإلي دهر الدهور. آمين.</a:t>
                      </a:r>
                      <a:endParaRPr lang="en-CA" sz="27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“As it was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98699595"/>
      </p:ext>
    </p:extLst>
  </p:cSld>
  <p:clrMapOvr>
    <a:masterClrMapping/>
  </p:clrMapOvr>
</p:sld>
</file>

<file path=ppt/slides/slide1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7215" name="Group 31"/>
          <p:cNvGraphicFramePr>
            <a:graphicFrameLocks noGrp="1"/>
          </p:cNvGraphicFramePr>
          <p:nvPr>
            <p:extLst>
              <p:ext uri="{D42A27DB-BD31-4B8C-83A1-F6EECF244321}">
                <p14:modId xmlns:p14="http://schemas.microsoft.com/office/powerpoint/2010/main" xmlns="" val="1911566094"/>
              </p:ext>
            </p:extLst>
          </p:nvPr>
        </p:nvGraphicFramePr>
        <p:xfrm>
          <a:off x="76200" y="76200"/>
          <a:ext cx="8991600" cy="5120624"/>
        </p:xfrm>
        <a:graphic>
          <a:graphicData uri="http://schemas.openxmlformats.org/drawingml/2006/table">
            <a:tbl>
              <a:tblPr/>
              <a:tblGrid>
                <a:gridCol w="3657600">
                  <a:extLst>
                    <a:ext uri="{9D8B030D-6E8A-4147-A177-3AD203B41FA5}">
                      <a16:colId xmlns:a16="http://schemas.microsoft.com/office/drawing/2014/main" xmlns="" val="20000"/>
                    </a:ext>
                  </a:extLst>
                </a:gridCol>
                <a:gridCol w="3286125">
                  <a:extLst>
                    <a:ext uri="{9D8B030D-6E8A-4147-A177-3AD203B41FA5}">
                      <a16:colId xmlns:a16="http://schemas.microsoft.com/office/drawing/2014/main" xmlns="" val="20001"/>
                    </a:ext>
                  </a:extLst>
                </a:gridCol>
                <a:gridCol w="2047875">
                  <a:extLst>
                    <a:ext uri="{9D8B030D-6E8A-4147-A177-3AD203B41FA5}">
                      <a16:colId xmlns:a16="http://schemas.microsoft.com/office/drawing/2014/main" xmlns="" val="20002"/>
                    </a:ext>
                  </a:extLst>
                </a:gridCol>
              </a:tblGrid>
              <a:tr h="420604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That as in this, so also in all things, Your Great and Holy Name may be Glorified, Blessed and exalted in everything, Honored and Blessed </a:t>
                      </a: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|ina nem 'en vai kata `vrh; on 'en \wb niben&gt; `ntefsi`wou ouo\ `ntefsi`cmou ouo\ `ntefsici&gt; `nje pekni]; `nran eqou-ab&gt; 'en \wb niben ettaihout ouo\ et`cmarwout&gt;</a:t>
                      </a:r>
                    </a:p>
                  </a:txBody>
                  <a:tcPr marT="45712" marB="4571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وبهذا، كما أيضا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شيءٍ</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يتمجَّدَ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ويتبارك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ويرتفع</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اسم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العظيم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شيءٍ</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كريمٍ ومبارك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3" name="Picture 2"/>
          <p:cNvPicPr>
            <a:picLocks noChangeAspect="1"/>
          </p:cNvPicPr>
          <p:nvPr/>
        </p:nvPicPr>
        <p:blipFill>
          <a:blip r:embed="rId2"/>
          <a:stretch>
            <a:fillRect/>
          </a:stretch>
        </p:blipFill>
        <p:spPr>
          <a:xfrm>
            <a:off x="3648775" y="76200"/>
            <a:ext cx="3437136" cy="6665168"/>
          </a:xfrm>
          <a:prstGeom prst="rect">
            <a:avLst/>
          </a:prstGeom>
        </p:spPr>
      </p:pic>
    </p:spTree>
    <p:extLst>
      <p:ext uri="{BB962C8B-B14F-4D97-AF65-F5344CB8AC3E}">
        <p14:creationId xmlns:p14="http://schemas.microsoft.com/office/powerpoint/2010/main" xmlns="" val="4200634009"/>
      </p:ext>
    </p:extLst>
  </p:cSld>
  <p:clrMapOvr>
    <a:masterClrMapping/>
  </p:clrMapOvr>
</p:sld>
</file>

<file path=ppt/slides/slide1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324" name="Group 116"/>
          <p:cNvGraphicFramePr>
            <a:graphicFrameLocks noGrp="1"/>
          </p:cNvGraphicFramePr>
          <p:nvPr>
            <p:extLst>
              <p:ext uri="{D42A27DB-BD31-4B8C-83A1-F6EECF244321}">
                <p14:modId xmlns:p14="http://schemas.microsoft.com/office/powerpoint/2010/main" xmlns="" val="836379521"/>
              </p:ext>
            </p:extLst>
          </p:nvPr>
        </p:nvGraphicFramePr>
        <p:xfrm>
          <a:off x="76200" y="76200"/>
          <a:ext cx="8991600" cy="4800504"/>
        </p:xfrm>
        <a:graphic>
          <a:graphicData uri="http://schemas.openxmlformats.org/drawingml/2006/table">
            <a:tbl>
              <a:tblPr/>
              <a:tblGrid>
                <a:gridCol w="3048000">
                  <a:extLst>
                    <a:ext uri="{9D8B030D-6E8A-4147-A177-3AD203B41FA5}">
                      <a16:colId xmlns:a16="http://schemas.microsoft.com/office/drawing/2014/main" xmlns="" val="20000"/>
                    </a:ext>
                  </a:extLst>
                </a:gridCol>
                <a:gridCol w="3733800">
                  <a:extLst>
                    <a:ext uri="{9D8B030D-6E8A-4147-A177-3AD203B41FA5}">
                      <a16:colId xmlns:a16="http://schemas.microsoft.com/office/drawing/2014/main" xmlns="" val="20001"/>
                    </a:ext>
                  </a:extLst>
                </a:gridCol>
                <a:gridCol w="2209800">
                  <a:extLst>
                    <a:ext uri="{9D8B030D-6E8A-4147-A177-3AD203B41FA5}">
                      <a16:colId xmlns:a16="http://schemas.microsoft.com/office/drawing/2014/main" xmlns="" val="20002"/>
                    </a:ext>
                  </a:extLst>
                </a:gridCol>
              </a:tblGrid>
              <a:tr h="19200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with Jesus Christ, Your Beloved Son, and the Holy Spirit.</a:t>
                      </a:r>
                    </a:p>
                  </a:txBody>
                  <a:tcPr marT="45704" marB="4570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nem Ihcouc Pixrictoc pekmenrit `n}hri&gt;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nem Pi`pneuma eqouab.</a:t>
                      </a:r>
                    </a:p>
                  </a:txBody>
                  <a:tcPr marT="45704" marB="45704"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مع يسوع</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ابنِكَ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الحبيب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والروحِ القدسِ.</a:t>
                      </a:r>
                    </a:p>
                  </a:txBody>
                  <a:tcPr marT="45704" marB="4570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4857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Peace be with all.</a:t>
                      </a:r>
                    </a:p>
                  </a:txBody>
                  <a:tcPr marT="45704" marB="4570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Irhnh paci.</a:t>
                      </a:r>
                    </a:p>
                  </a:txBody>
                  <a:tcPr marT="45704" marB="45704"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السلام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73158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And with your spirit.</a:t>
                      </a:r>
                    </a:p>
                  </a:txBody>
                  <a:tcPr marT="45704" marB="4570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Athanasius" pitchFamily="2" charset="0"/>
                          <a:cs typeface="Times New Roman" panose="02020603050405020304" pitchFamily="18" charset="0"/>
                        </a:rPr>
                        <a:t>Ke tw `pneumati cou.</a:t>
                      </a:r>
                    </a:p>
                  </a:txBody>
                  <a:tcPr marT="45704" marB="45704"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ولروحِكَ [أيضاً].</a:t>
                      </a: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bl>
          </a:graphicData>
        </a:graphic>
      </p:graphicFrame>
      <p:pic>
        <p:nvPicPr>
          <p:cNvPr id="3" name="Picture 2"/>
          <p:cNvPicPr>
            <a:picLocks noChangeAspect="1"/>
          </p:cNvPicPr>
          <p:nvPr/>
        </p:nvPicPr>
        <p:blipFill>
          <a:blip r:embed="rId2"/>
          <a:stretch>
            <a:fillRect/>
          </a:stretch>
        </p:blipFill>
        <p:spPr>
          <a:xfrm>
            <a:off x="3190874" y="25758"/>
            <a:ext cx="3729497" cy="6597352"/>
          </a:xfrm>
          <a:prstGeom prst="rect">
            <a:avLst/>
          </a:prstGeom>
        </p:spPr>
      </p:pic>
    </p:spTree>
    <p:extLst>
      <p:ext uri="{BB962C8B-B14F-4D97-AF65-F5344CB8AC3E}">
        <p14:creationId xmlns:p14="http://schemas.microsoft.com/office/powerpoint/2010/main" xmlns="" val="12365149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16479749"/>
      </p:ext>
    </p:extLst>
  </p:cSld>
  <p:clrMapOvr>
    <a:masterClrMapping/>
  </p:clrMapOvr>
</p:sld>
</file>

<file path=ppt/slides/slide1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324" name="Group 116"/>
          <p:cNvGraphicFramePr>
            <a:graphicFrameLocks noGrp="1"/>
          </p:cNvGraphicFramePr>
          <p:nvPr>
            <p:extLst>
              <p:ext uri="{D42A27DB-BD31-4B8C-83A1-F6EECF244321}">
                <p14:modId xmlns:p14="http://schemas.microsoft.com/office/powerpoint/2010/main" xmlns="" val="1316561066"/>
              </p:ext>
            </p:extLst>
          </p:nvPr>
        </p:nvGraphicFramePr>
        <p:xfrm>
          <a:off x="76200" y="76200"/>
          <a:ext cx="8991600" cy="8674290"/>
        </p:xfrm>
        <a:graphic>
          <a:graphicData uri="http://schemas.openxmlformats.org/drawingml/2006/table">
            <a:tbl>
              <a:tblPr/>
              <a:tblGrid>
                <a:gridCol w="5287888">
                  <a:extLst>
                    <a:ext uri="{9D8B030D-6E8A-4147-A177-3AD203B41FA5}">
                      <a16:colId xmlns:a16="http://schemas.microsoft.com/office/drawing/2014/main" xmlns="" val="20000"/>
                    </a:ext>
                  </a:extLst>
                </a:gridCol>
                <a:gridCol w="3703712">
                  <a:extLst>
                    <a:ext uri="{9D8B030D-6E8A-4147-A177-3AD203B41FA5}">
                      <a16:colId xmlns:a16="http://schemas.microsoft.com/office/drawing/2014/main" xmlns="" val="20001"/>
                    </a:ext>
                  </a:extLst>
                </a:gridCol>
              </a:tblGrid>
              <a:tr h="329155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1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Again, let us give thanks to God the Pantocrator, the Father of our Lord, God, and Savior Jesus Christ, for He also has made us worthy now to stand in this Holy Place, to lift up our hands and to serve His Holy Name. Let us also ask Him to make us worthy of the communion and partaking of His Divine and Immortal Mysteries.</a:t>
                      </a:r>
                    </a:p>
                  </a:txBody>
                  <a:tcPr marT="45704" marB="4570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وأيضا</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فلنشكر</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الله ضابط </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أبا رب</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وإله</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ومخل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ــِّ</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صنا يسوع</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لأنه ج</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أهلا</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الآن</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نقف</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هذا الموضعِ المقدسِ، ونرفع</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أيدينا إلي فوق</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ونخدم</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اسم</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هو أيضا</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فلنسأل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 يجع</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لنا مستح</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قين</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لشركة</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تناولِ</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أسرار</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لهية</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المائتة</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0"/>
                  </a:ext>
                </a:extLst>
              </a:tr>
              <a:tr h="329155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1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endParaRPr kumimoji="0" lang="en-US" altLang="en-US" sz="31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04" marB="45704"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1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r>
                        <a:rPr kumimoji="0" lang="ar-EG" altLang="en-US" sz="31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en-US" altLang="en-US" sz="3100" b="0" i="0" u="none" strike="noStrike" cap="none" normalizeH="0" baseline="0">
                        <a:ln>
                          <a:noFill/>
                        </a:ln>
                        <a:solidFill>
                          <a:schemeClr val="bg1"/>
                        </a:solidFill>
                        <a:effectLst/>
                        <a:latin typeface="Athanasius" pitchFamily="2" charset="0"/>
                        <a:cs typeface="Times New Roman" panose="02020603050405020304" pitchFamily="18" charset="0"/>
                      </a:endParaRP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899892792"/>
      </p:ext>
    </p:extLst>
  </p:cSld>
  <p:clrMapOvr>
    <a:masterClrMapping/>
  </p:clrMapOvr>
</p:sld>
</file>

<file path=ppt/slides/slide1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0300" name="Group 44"/>
          <p:cNvGraphicFramePr>
            <a:graphicFrameLocks noGrp="1"/>
          </p:cNvGraphicFramePr>
          <p:nvPr>
            <p:extLst>
              <p:ext uri="{D42A27DB-BD31-4B8C-83A1-F6EECF244321}">
                <p14:modId xmlns:p14="http://schemas.microsoft.com/office/powerpoint/2010/main" xmlns="" val="1581555531"/>
              </p:ext>
            </p:extLst>
          </p:nvPr>
        </p:nvGraphicFramePr>
        <p:xfrm>
          <a:off x="76200" y="73025"/>
          <a:ext cx="9067800" cy="5029200"/>
        </p:xfrm>
        <a:graphic>
          <a:graphicData uri="http://schemas.openxmlformats.org/drawingml/2006/table">
            <a:tbl>
              <a:tblPr/>
              <a:tblGrid>
                <a:gridCol w="3429000">
                  <a:extLst>
                    <a:ext uri="{9D8B030D-6E8A-4147-A177-3AD203B41FA5}">
                      <a16:colId xmlns:a16="http://schemas.microsoft.com/office/drawing/2014/main" xmlns="" val="20000"/>
                    </a:ext>
                  </a:extLst>
                </a:gridCol>
                <a:gridCol w="3295650">
                  <a:extLst>
                    <a:ext uri="{9D8B030D-6E8A-4147-A177-3AD203B41FA5}">
                      <a16:colId xmlns:a16="http://schemas.microsoft.com/office/drawing/2014/main" xmlns="" val="20001"/>
                    </a:ext>
                  </a:extLst>
                </a:gridCol>
                <a:gridCol w="2343150">
                  <a:extLst>
                    <a:ext uri="{9D8B030D-6E8A-4147-A177-3AD203B41FA5}">
                      <a16:colId xmlns:a16="http://schemas.microsoft.com/office/drawing/2014/main" xmlns="" val="20002"/>
                    </a:ext>
                  </a:extLst>
                </a:gridCol>
              </a:tblGrid>
              <a:tr h="100488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The holy Body and the precious Blood of His Christ, the Pantocrator, the Lord our God. </a:t>
                      </a: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Picwma eqouab nem pi`cnof ettaihout Nte Pef`xrictoc&gt;</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`nje Pipantokratwr P_ Pennou;.</a:t>
                      </a:r>
                      <a:endParaRPr kumimoji="0" lang="en-US" altLang="en-US" sz="3000" b="0" i="0" u="none" strike="noStrike" cap="none" normalizeH="0" baseline="0">
                        <a:ln>
                          <a:noFill/>
                        </a:ln>
                        <a:solidFill>
                          <a:schemeClr val="bg1"/>
                        </a:solidFill>
                        <a:effectLst/>
                        <a:latin typeface="Athanasius" pitchFamily="2" charset="0"/>
                        <a:cs typeface="Times New Roman" panose="02020603050405020304" pitchFamily="18" charset="0"/>
                      </a:endParaRPr>
                    </a:p>
                  </a:txBody>
                  <a:tcPr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الجسد </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المقدس</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والدم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الكريم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اللذ</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لمسيحه</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الضابط</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الرب</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إله</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endPar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429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Amen. Amen. Pray.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CCFFFF"/>
                          </a:solidFill>
                          <a:effectLst/>
                          <a:latin typeface="Athanasius" pitchFamily="2" charset="0"/>
                          <a:cs typeface="Times New Roman" panose="02020603050405020304" pitchFamily="18" charset="0"/>
                        </a:rPr>
                        <a:t>Amhn `amhn</a:t>
                      </a:r>
                      <a:br>
                        <a:rPr kumimoji="0" lang="en-US" altLang="en-US" sz="30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CCFFFF"/>
                          </a:solidFill>
                          <a:effectLst/>
                          <a:latin typeface="Athanasius" pitchFamily="2" charset="0"/>
                          <a:cs typeface="Times New Roman" panose="02020603050405020304" pitchFamily="18" charset="0"/>
                        </a:rPr>
                        <a:t>`proceu[acqe.</a:t>
                      </a:r>
                    </a:p>
                  </a:txBody>
                  <a:tcPr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آمين</a:t>
                      </a:r>
                      <a:r>
                        <a:rPr kumimoji="0" lang="en-US"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آمين صل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a:t>
                      </a:r>
                      <a:endParaRPr kumimoji="0" lang="en-US"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1"/>
                  </a:ext>
                </a:extLst>
              </a:tr>
              <a:tr h="5429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Athanasius" pitchFamily="2" charset="0"/>
                          <a:cs typeface="Times New Roman" panose="02020603050405020304" pitchFamily="18" charset="0"/>
                        </a:rPr>
                        <a:t>Kuri`e `ele`hcon. </a:t>
                      </a:r>
                    </a:p>
                  </a:txBody>
                  <a:tcPr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2"/>
                  </a:ext>
                </a:extLst>
              </a:tr>
              <a:tr h="5429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Peace be with all.</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Irhnh paci.</a:t>
                      </a:r>
                    </a:p>
                  </a:txBody>
                  <a:tcPr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السلام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xmlns="" val="10003"/>
                  </a:ext>
                </a:extLst>
              </a:tr>
              <a:tr h="5429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And with your spirit.</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Athanasius" pitchFamily="2" charset="0"/>
                          <a:cs typeface="Times New Roman" panose="02020603050405020304" pitchFamily="18" charset="0"/>
                        </a:rPr>
                        <a:t>Ke tw `pneumati cou.</a:t>
                      </a:r>
                    </a:p>
                  </a:txBody>
                  <a:tcPr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ولروح</a:t>
                      </a:r>
                      <a:r>
                        <a:rPr kumimoji="0" lang="ar-EG"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 أيضا.ً</a:t>
                      </a:r>
                      <a:endParaRPr kumimoji="0" lang="en-US"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4"/>
                  </a:ext>
                </a:extLst>
              </a:tr>
            </a:tbl>
          </a:graphicData>
        </a:graphic>
      </p:graphicFrame>
      <p:sp>
        <p:nvSpPr>
          <p:cNvPr id="6" name="Rounded Rectangle 5">
            <a:hlinkClick r:id="rId2" action="ppaction://hlinksldjump"/>
          </p:cNvPr>
          <p:cNvSpPr/>
          <p:nvPr/>
        </p:nvSpPr>
        <p:spPr>
          <a:xfrm>
            <a:off x="166128" y="6031805"/>
            <a:ext cx="87983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Back to Main Menu</a:t>
            </a:r>
          </a:p>
        </p:txBody>
      </p:sp>
      <p:pic>
        <p:nvPicPr>
          <p:cNvPr id="2" name="Picture 1"/>
          <p:cNvPicPr>
            <a:picLocks noChangeAspect="1"/>
          </p:cNvPicPr>
          <p:nvPr/>
        </p:nvPicPr>
        <p:blipFill>
          <a:blip r:embed="rId3"/>
          <a:stretch>
            <a:fillRect/>
          </a:stretch>
        </p:blipFill>
        <p:spPr>
          <a:xfrm>
            <a:off x="3476934" y="13252"/>
            <a:ext cx="3380321" cy="5982632"/>
          </a:xfrm>
          <a:prstGeom prst="rect">
            <a:avLst/>
          </a:prstGeom>
        </p:spPr>
      </p:pic>
      <p:pic>
        <p:nvPicPr>
          <p:cNvPr id="580627" name="Picture 45" descr="70%"/>
          <p:cNvPicPr>
            <a:picLocks noChangeAspect="1" noChangeArrowheads="1"/>
          </p:cNvPicPr>
          <p:nvPr/>
        </p:nvPicPr>
        <p:blipFill>
          <a:blip r:embed="rId4">
            <a:extLst>
              <a:ext uri="{28A0092B-C50C-407E-A947-70E740481C1C}">
                <a14:useLocalDpi xmlns:a14="http://schemas.microsoft.com/office/drawing/2010/main" xmlns="" val="0"/>
              </a:ext>
            </a:extLst>
          </a:blip>
          <a:srcRect l="29648" t="24739" r="33354" b="24739"/>
          <a:stretch>
            <a:fillRect/>
          </a:stretch>
        </p:blipFill>
        <p:spPr bwMode="auto">
          <a:xfrm>
            <a:off x="6323484" y="5005728"/>
            <a:ext cx="912812" cy="93345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68686"/>
                  </a:outerShdw>
                </a:effectLst>
              </a14:hiddenEffects>
            </a:ext>
          </a:extLst>
        </p:spPr>
      </p:pic>
      <p:sp>
        <p:nvSpPr>
          <p:cNvPr id="580626" name="Text Box 26">
            <a:hlinkClick r:id="" action="ppaction://noaction"/>
          </p:cNvPr>
          <p:cNvSpPr txBox="1">
            <a:spLocks noChangeArrowheads="1"/>
          </p:cNvSpPr>
          <p:nvPr/>
        </p:nvSpPr>
        <p:spPr bwMode="auto">
          <a:xfrm>
            <a:off x="1830488" y="5315396"/>
            <a:ext cx="5909864" cy="503237"/>
          </a:xfrm>
          <a:prstGeom prst="rect">
            <a:avLst/>
          </a:prstGeom>
          <a:noFill/>
          <a:ln>
            <a:noFill/>
          </a:ln>
          <a:effectLst/>
        </p:spPr>
        <p:txBody>
          <a:bodyPr lIns="0" tIns="0" rIns="0" bIns="0" anchor="ct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400" b="1">
                <a:solidFill>
                  <a:srgbClr val="FFFF00"/>
                </a:solidFill>
              </a:rPr>
              <a:t>(The Fraction is prayed)</a:t>
            </a:r>
          </a:p>
        </p:txBody>
      </p:sp>
    </p:spTree>
    <p:extLst>
      <p:ext uri="{BB962C8B-B14F-4D97-AF65-F5344CB8AC3E}">
        <p14:creationId xmlns:p14="http://schemas.microsoft.com/office/powerpoint/2010/main" xmlns="" val="3173992480"/>
      </p:ext>
    </p:extLst>
  </p:cSld>
  <p:clrMapOvr>
    <a:masterClrMapping/>
  </p:clrMapOvr>
</p:sld>
</file>

<file path=ppt/slides/slide1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5008" name="Group 48"/>
          <p:cNvGraphicFramePr>
            <a:graphicFrameLocks noGrp="1"/>
          </p:cNvGraphicFramePr>
          <p:nvPr>
            <p:extLst>
              <p:ext uri="{D42A27DB-BD31-4B8C-83A1-F6EECF244321}">
                <p14:modId xmlns:p14="http://schemas.microsoft.com/office/powerpoint/2010/main" xmlns="" val="3132982882"/>
              </p:ext>
            </p:extLst>
          </p:nvPr>
        </p:nvGraphicFramePr>
        <p:xfrm>
          <a:off x="76200" y="76200"/>
          <a:ext cx="9067800" cy="6080125"/>
        </p:xfrm>
        <a:graphic>
          <a:graphicData uri="http://schemas.openxmlformats.org/drawingml/2006/table">
            <a:tbl>
              <a:tblPr/>
              <a:tblGrid>
                <a:gridCol w="35052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gridCol w="2286000">
                  <a:extLst>
                    <a:ext uri="{9D8B030D-6E8A-4147-A177-3AD203B41FA5}">
                      <a16:colId xmlns:a16="http://schemas.microsoft.com/office/drawing/2014/main" xmlns="" val="20002"/>
                    </a:ext>
                  </a:extLst>
                </a:gridCol>
              </a:tblGrid>
              <a:tr h="60801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Those, O Lord, and everyone whose names we have mentioned; and those we have not mentioned, those whom each one of us has in mind and those who are not; who have fallen asleep and reposed in the faith of Christ. </a:t>
                      </a:r>
                      <a:endParaRPr kumimoji="0" lang="ar-EG"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Ouo\ nai nem ouon niben P_ nh`etantaou`e nouran&gt; nem nh`ete</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`mpentaou`wou&gt; nh et'en `vmeu`i `mpiouai piouai `mmon&gt; nem nh</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`ete `n'hten an&gt; etauenkot au`mton</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`mmwou 'en `vna\;</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`mPi`xrictoc. </a:t>
                      </a:r>
                    </a:p>
                  </a:txBody>
                  <a:tcPr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وهؤلاء</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أحد</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ذكرنا أسماء</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 والذين لم نذك</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في</a:t>
                      </a:r>
                      <a:r>
                        <a:rPr kumimoji="0" lang="en-US"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فكر</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احد</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الذين ليسوا في</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فكرِ</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الذين رقدوا وت</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ني</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حوا في الايمانِ بالمسيحِ. </a:t>
                      </a:r>
                      <a:endParaRPr kumimoji="0" lang="en-US"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en-US" altLang="en-US" sz="30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pic>
        <p:nvPicPr>
          <p:cNvPr id="3" name="Picture 2"/>
          <p:cNvPicPr>
            <a:picLocks noChangeAspect="1"/>
          </p:cNvPicPr>
          <p:nvPr/>
        </p:nvPicPr>
        <p:blipFill>
          <a:blip r:embed="rId2"/>
          <a:stretch>
            <a:fillRect/>
          </a:stretch>
        </p:blipFill>
        <p:spPr>
          <a:xfrm>
            <a:off x="3551008" y="44624"/>
            <a:ext cx="3395897" cy="6480720"/>
          </a:xfrm>
          <a:prstGeom prst="rect">
            <a:avLst/>
          </a:prstGeom>
        </p:spPr>
      </p:pic>
    </p:spTree>
    <p:extLst>
      <p:ext uri="{BB962C8B-B14F-4D97-AF65-F5344CB8AC3E}">
        <p14:creationId xmlns:p14="http://schemas.microsoft.com/office/powerpoint/2010/main" xmlns="" val="873758519"/>
      </p:ext>
    </p:extLst>
  </p:cSld>
  <p:clrMapOvr>
    <a:masterClrMapping/>
  </p:clrMapOvr>
</p:sld>
</file>

<file path=ppt/slides/slide1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6014" name="Group 30"/>
          <p:cNvGraphicFramePr>
            <a:graphicFrameLocks noGrp="1"/>
          </p:cNvGraphicFramePr>
          <p:nvPr>
            <p:extLst>
              <p:ext uri="{D42A27DB-BD31-4B8C-83A1-F6EECF244321}">
                <p14:modId xmlns:p14="http://schemas.microsoft.com/office/powerpoint/2010/main" xmlns="" val="3139676784"/>
              </p:ext>
            </p:extLst>
          </p:nvPr>
        </p:nvGraphicFramePr>
        <p:xfrm>
          <a:off x="76200" y="55563"/>
          <a:ext cx="9067800" cy="6278562"/>
        </p:xfrm>
        <a:graphic>
          <a:graphicData uri="http://schemas.openxmlformats.org/drawingml/2006/table">
            <a:tbl>
              <a:tblPr/>
              <a:tblGrid>
                <a:gridCol w="5359896">
                  <a:extLst>
                    <a:ext uri="{9D8B030D-6E8A-4147-A177-3AD203B41FA5}">
                      <a16:colId xmlns:a16="http://schemas.microsoft.com/office/drawing/2014/main" xmlns="" val="20000"/>
                    </a:ext>
                  </a:extLst>
                </a:gridCol>
                <a:gridCol w="3707904">
                  <a:extLst>
                    <a:ext uri="{9D8B030D-6E8A-4147-A177-3AD203B41FA5}">
                      <a16:colId xmlns:a16="http://schemas.microsoft.com/office/drawing/2014/main" xmlns="" val="20001"/>
                    </a:ext>
                  </a:extLst>
                </a:gridCol>
              </a:tblGrid>
              <a:tr h="62785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Graciously, O Lord, repose all their souls in the bosom of our holy fathers Abraham, Isaac and Jacob. Sustain them in green pastures, beside still waters, in the paradise of joy; the place out of which grief, sorrow and groaning have fled away, in the light of Your saints.</a:t>
                      </a:r>
                    </a:p>
                  </a:txBody>
                  <a:tcPr marT="33812" marB="3381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3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تفضل ياربُ نيحْ نفوسَهُم جميعاً في حضنِ آبائِنا القديسينَ، إبراهيمَ واسحقَ ويعقوبَ. عُلْهُم في موضعِ خُضْرَةٍ علي ماءِ الراحةِ في فردوسِ النعيم. الموضعِ الذي هَرَبَ منهُ الحزنُ والكآبةُ والتنهدُ في نورِ قديسيكَ.</a:t>
                      </a:r>
                      <a:endParaRPr kumimoji="0" lang="en-US" altLang="en-US" sz="33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marT="33812" marB="33812"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425996" name="Text Box 12">
            <a:hlinkClick r:id="rId2" action="ppaction://hlinksldjump"/>
          </p:cNvPr>
          <p:cNvSpPr txBox="1">
            <a:spLocks noChangeArrowheads="1"/>
          </p:cNvSpPr>
          <p:nvPr/>
        </p:nvSpPr>
        <p:spPr bwMode="auto">
          <a:xfrm>
            <a:off x="198093" y="5975176"/>
            <a:ext cx="8793508" cy="838200"/>
          </a:xfrm>
          <a:prstGeom prst="rect">
            <a:avLst/>
          </a:prstGeom>
          <a:gradFill rotWithShape="0">
            <a:gsLst>
              <a:gs pos="0">
                <a:srgbClr val="FF0000"/>
              </a:gs>
              <a:gs pos="100000">
                <a:srgbClr val="FF0000">
                  <a:gamma/>
                  <a:shade val="0"/>
                  <a:invGamma/>
                </a:srgbClr>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nchorCtr="1"/>
          <a:lstStyle/>
          <a:p>
            <a:pPr algn="ctr" eaLnBrk="1" hangingPunct="1">
              <a:spcBef>
                <a:spcPct val="50000"/>
              </a:spcBef>
            </a:pPr>
            <a:r>
              <a:rPr lang="en-US" altLang="en-US" sz="1800" i="1">
                <a:solidFill>
                  <a:schemeClr val="bg1"/>
                </a:solidFill>
              </a:rPr>
              <a:t>Back to </a:t>
            </a:r>
            <a:r>
              <a:rPr lang="ar-EG" altLang="en-US" sz="1800" i="1">
                <a:solidFill>
                  <a:schemeClr val="bg1"/>
                </a:solidFill>
              </a:rPr>
              <a:t>رجوع ألى</a:t>
            </a:r>
            <a:r>
              <a:rPr lang="ar-EG" altLang="en-US" sz="1800"/>
              <a:t> </a:t>
            </a:r>
          </a:p>
          <a:p>
            <a:pPr algn="ctr" eaLnBrk="1" hangingPunct="1">
              <a:lnSpc>
                <a:spcPct val="80000"/>
              </a:lnSpc>
            </a:pPr>
            <a:r>
              <a:rPr lang="en-US" altLang="en-US" sz="1800" b="1">
                <a:solidFill>
                  <a:schemeClr val="bg1"/>
                </a:solidFill>
              </a:rPr>
              <a:t>C-Liturgy</a:t>
            </a:r>
          </a:p>
        </p:txBody>
      </p:sp>
    </p:spTree>
    <p:extLst>
      <p:ext uri="{BB962C8B-B14F-4D97-AF65-F5344CB8AC3E}">
        <p14:creationId xmlns:p14="http://schemas.microsoft.com/office/powerpoint/2010/main" xmlns="" val="2550619966"/>
      </p:ext>
    </p:extLst>
  </p:cSld>
  <p:clrMapOvr>
    <a:masterClrMapping/>
  </p:clrMapOvr>
</p:sld>
</file>

<file path=ppt/slides/slide1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7379" name="Group 19"/>
          <p:cNvGraphicFramePr>
            <a:graphicFrameLocks noGrp="1"/>
          </p:cNvGraphicFramePr>
          <p:nvPr>
            <p:extLst>
              <p:ext uri="{D42A27DB-BD31-4B8C-83A1-F6EECF244321}">
                <p14:modId xmlns:p14="http://schemas.microsoft.com/office/powerpoint/2010/main" xmlns="" val="175883042"/>
              </p:ext>
            </p:extLst>
          </p:nvPr>
        </p:nvGraphicFramePr>
        <p:xfrm>
          <a:off x="76200" y="76200"/>
          <a:ext cx="9032875" cy="6065838"/>
        </p:xfrm>
        <a:graphic>
          <a:graphicData uri="http://schemas.openxmlformats.org/drawingml/2006/table">
            <a:tbl>
              <a:tblPr/>
              <a:tblGrid>
                <a:gridCol w="5486400">
                  <a:extLst>
                    <a:ext uri="{9D8B030D-6E8A-4147-A177-3AD203B41FA5}">
                      <a16:colId xmlns:a16="http://schemas.microsoft.com/office/drawing/2014/main" xmlns="" val="20000"/>
                    </a:ext>
                  </a:extLst>
                </a:gridCol>
                <a:gridCol w="3546475">
                  <a:extLst>
                    <a:ext uri="{9D8B030D-6E8A-4147-A177-3AD203B41FA5}">
                      <a16:colId xmlns:a16="http://schemas.microsoft.com/office/drawing/2014/main" xmlns="" val="20001"/>
                    </a:ext>
                  </a:extLst>
                </a:gridCol>
              </a:tblGrid>
              <a:tr h="60658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O God of love and giver of the oneness of heart, provider of the oneness of mind that is of virtue, who have granted to us the new commandment through Your only-begotten Son, that we should love one another even as You have loved us, we the undeserving and the lost, and gave Your beloved Son for our life and salvation. We ask You, O our Master, to grant us Your servants, all the days of our life on earth and most particularly now, a sense that remembers not the earlier evils, </a:t>
                      </a:r>
                    </a:p>
                  </a:txBody>
                  <a:tcPr marL="91425" marR="91425" marT="45716" marB="45716"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إله</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المحبة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وحدانية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القلب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ورازق</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الرأي</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الواحد</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للفضيلة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أنعم</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بالوصية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الجديدة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بابن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نحب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بعض</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بعض</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كما أحببتنا أنت</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نحن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المستحقين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الضالين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ذ</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لت</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الحبيب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 حيات</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وخلاص</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نسأل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ياسيد</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أنع</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لنا نحن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عبيد</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ز</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مانِ حيات</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التي علي الارضِ، ولاسيما بالاكثر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تفكيرِ</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ذاكر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للشرور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ى</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6" marB="45716"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71560557"/>
      </p:ext>
    </p:extLst>
  </p:cSld>
  <p:clrMapOvr>
    <a:masterClrMapping/>
  </p:clrMapOvr>
</p:sld>
</file>

<file path=ppt/slides/slide1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8409" name="Group 25"/>
          <p:cNvGraphicFramePr>
            <a:graphicFrameLocks noGrp="1"/>
          </p:cNvGraphicFramePr>
          <p:nvPr>
            <p:extLst>
              <p:ext uri="{D42A27DB-BD31-4B8C-83A1-F6EECF244321}">
                <p14:modId xmlns:p14="http://schemas.microsoft.com/office/powerpoint/2010/main" xmlns="" val="3549171020"/>
              </p:ext>
            </p:extLst>
          </p:nvPr>
        </p:nvGraphicFramePr>
        <p:xfrm>
          <a:off x="76200" y="76200"/>
          <a:ext cx="8991600" cy="4359275"/>
        </p:xfrm>
        <a:graphic>
          <a:graphicData uri="http://schemas.openxmlformats.org/drawingml/2006/table">
            <a:tbl>
              <a:tblPr/>
              <a:tblGrid>
                <a:gridCol w="5715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43592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and a conscience without hypocrisy, and truthful thoughts, and a heart that loves the brethren that, as we give a spiritual kiss, we may flee from the likeness of Judas the traitor. But having been reconciled to one another in the likeness of Your holy disciples and apostles in purity we are purified, and become purified through the mediation of Your Holy Spirit.</a:t>
                      </a:r>
                    </a:p>
                  </a:txBody>
                  <a:tcPr marL="91425" marR="914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بغير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رياء</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وأفكار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صادقة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وقلب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محب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خوة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ونحنُ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قبلةً روحيةً،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ش</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يهوذا الخائنِ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وك</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مثلِ تلاميذ</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القديسين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الرسلِ،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فيما قد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صالحنا بعض</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بعض</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نكونُ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نقاوةِ أ</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طهار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ونتقدس</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بـِ</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اط</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روح</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625669" name="Text Box 14">
            <a:hlinkClick r:id="rId2" action="ppaction://hlinksldjump"/>
          </p:cNvPr>
          <p:cNvSpPr txBox="1">
            <a:spLocks noChangeArrowheads="1"/>
          </p:cNvSpPr>
          <p:nvPr/>
        </p:nvSpPr>
        <p:spPr bwMode="auto">
          <a:xfrm>
            <a:off x="187700" y="5842719"/>
            <a:ext cx="8727700" cy="682625"/>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chemeClr val="bg1"/>
                </a:solidFill>
              </a:rPr>
              <a:t>C-Liturgy</a:t>
            </a:r>
            <a:endParaRPr lang="en-US" altLang="en-US" sz="1000">
              <a:solidFill>
                <a:schemeClr val="bg1"/>
              </a:solidFill>
            </a:endParaRPr>
          </a:p>
        </p:txBody>
      </p:sp>
      <p:sp>
        <p:nvSpPr>
          <p:cNvPr id="5" name="Rectangle 4">
            <a:hlinkClick r:id="rId3" action="ppaction://hlinksldjump"/>
          </p:cNvPr>
          <p:cNvSpPr/>
          <p:nvPr/>
        </p:nvSpPr>
        <p:spPr>
          <a:xfrm>
            <a:off x="76200" y="5301679"/>
            <a:ext cx="4824536"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Tree>
    <p:extLst>
      <p:ext uri="{BB962C8B-B14F-4D97-AF65-F5344CB8AC3E}">
        <p14:creationId xmlns:p14="http://schemas.microsoft.com/office/powerpoint/2010/main" xmlns="" val="696554202"/>
      </p:ext>
    </p:extLst>
  </p:cSld>
  <p:clrMapOvr>
    <a:masterClrMapping/>
  </p:clrMapOvr>
</p:sld>
</file>

<file path=ppt/slides/slide1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9424" name="Group 16"/>
          <p:cNvGraphicFramePr>
            <a:graphicFrameLocks noGrp="1"/>
          </p:cNvGraphicFramePr>
          <p:nvPr>
            <p:extLst>
              <p:ext uri="{D42A27DB-BD31-4B8C-83A1-F6EECF244321}">
                <p14:modId xmlns:p14="http://schemas.microsoft.com/office/powerpoint/2010/main" xmlns="" val="4280496984"/>
              </p:ext>
            </p:extLst>
          </p:nvPr>
        </p:nvGraphicFramePr>
        <p:xfrm>
          <a:off x="34925" y="42863"/>
          <a:ext cx="9109075" cy="6662746"/>
        </p:xfrm>
        <a:graphic>
          <a:graphicData uri="http://schemas.openxmlformats.org/drawingml/2006/table">
            <a:tbl>
              <a:tblPr/>
              <a:tblGrid>
                <a:gridCol w="5222875">
                  <a:extLst>
                    <a:ext uri="{9D8B030D-6E8A-4147-A177-3AD203B41FA5}">
                      <a16:colId xmlns:a16="http://schemas.microsoft.com/office/drawing/2014/main" xmlns="" val="20000"/>
                    </a:ext>
                  </a:extLst>
                </a:gridCol>
                <a:gridCol w="762000">
                  <a:extLst>
                    <a:ext uri="{9D8B030D-6E8A-4147-A177-3AD203B41FA5}">
                      <a16:colId xmlns:a16="http://schemas.microsoft.com/office/drawing/2014/main" xmlns="" val="20001"/>
                    </a:ext>
                  </a:extLst>
                </a:gridCol>
                <a:gridCol w="3124200">
                  <a:extLst>
                    <a:ext uri="{9D8B030D-6E8A-4147-A177-3AD203B41FA5}">
                      <a16:colId xmlns:a16="http://schemas.microsoft.com/office/drawing/2014/main" xmlns="" val="20002"/>
                    </a:ext>
                  </a:extLst>
                </a:gridCol>
              </a:tblGrid>
              <a:tr h="102393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Prayer of reconciliation by Thrice-Blessed John </a:t>
                      </a:r>
                      <a:endParaRPr kumimoji="0" lang="en-US" altLang="en-US"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endParaRPr>
                    </a:p>
                  </a:txBody>
                  <a:tcPr marL="91425" marR="91425" marT="45713" marB="45713" horzOverflow="overflow">
                    <a:lnL cap="flat">
                      <a:noFill/>
                    </a:lnL>
                    <a:lnR>
                      <a:noFill/>
                    </a:lnR>
                    <a:lnT cap="fla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صلاة صلح أخري للآب</a:t>
                      </a:r>
                      <a:r>
                        <a:rPr kumimoji="0" lang="en-US" altLang="zh-TW" sz="2800" b="1"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ar-SA" altLang="zh-TW"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للقديس يوحنا المثلث الطوبي</a:t>
                      </a:r>
                      <a:r>
                        <a:rPr kumimoji="0" lang="en-US" altLang="zh-TW" sz="2800" b="1"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 </a:t>
                      </a:r>
                      <a:endParaRPr kumimoji="0" lang="en-US"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endParaRPr>
                    </a:p>
                  </a:txBody>
                  <a:tcPr marL="91425" marR="91425" marT="45713" marB="45713" horzOverflow="overflow">
                    <a:lnL>
                      <a:noFill/>
                    </a:lnL>
                    <a:lnR cap="flat">
                      <a:noFill/>
                    </a:lnR>
                    <a:lnT cap="fla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0"/>
                  </a:ext>
                </a:extLst>
              </a:tr>
              <a:tr h="5638809">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Exalted above all the power of speech and all the thoughts of the mind is the richness of Your gifts, O our Master.  For that which You have hidden from the wise and	understanding, You have revealed to us little children.  And those things which prophets and kings have desired to see and have not,  the Same You granted to us, who are sinners, that we may serve It and be purified thereby,  when You established. for us the economy of Your only-begotten Son</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3" marB="45713" horzOverflow="overflow">
                    <a:lnL cap="flat">
                      <a:noFill/>
                    </a:lnL>
                    <a:lnR>
                      <a:noFill/>
                    </a:lnR>
                    <a:lnT>
                      <a:noFill/>
                    </a:lnT>
                    <a:lnB cap="flat">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فوق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النطقِ</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العقلِ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ى</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مواه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سيد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 ما أخفيت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عن الحكماء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أعلنت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نحن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الأطفال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الصغار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 اشتهي الأنبياء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والملوك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ان 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ولم</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أنعمت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به علينا نحن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الخطاةَ لكي نخ</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ونتطهر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قِبَلِه.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عندما أقمت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تدبير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3" marB="45713"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257150521"/>
      </p:ext>
    </p:extLst>
  </p:cSld>
  <p:clrMapOvr>
    <a:masterClrMapping/>
  </p:clrMapOvr>
</p:sld>
</file>

<file path=ppt/slides/slide1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0445" name="Group 13"/>
          <p:cNvGraphicFramePr>
            <a:graphicFrameLocks noGrp="1"/>
          </p:cNvGraphicFramePr>
          <p:nvPr>
            <p:extLst>
              <p:ext uri="{D42A27DB-BD31-4B8C-83A1-F6EECF244321}">
                <p14:modId xmlns:p14="http://schemas.microsoft.com/office/powerpoint/2010/main" xmlns="" val="2357727555"/>
              </p:ext>
            </p:extLst>
          </p:nvPr>
        </p:nvGraphicFramePr>
        <p:xfrm>
          <a:off x="76200" y="76200"/>
          <a:ext cx="9067800" cy="6492875"/>
        </p:xfrm>
        <a:graphic>
          <a:graphicData uri="http://schemas.openxmlformats.org/drawingml/2006/table">
            <a:tbl>
              <a:tblPr/>
              <a:tblGrid>
                <a:gridCol w="5562600">
                  <a:extLst>
                    <a:ext uri="{9D8B030D-6E8A-4147-A177-3AD203B41FA5}">
                      <a16:colId xmlns:a16="http://schemas.microsoft.com/office/drawing/2014/main" xmlns="" val="20000"/>
                    </a:ext>
                  </a:extLst>
                </a:gridCol>
                <a:gridCol w="3505200">
                  <a:extLst>
                    <a:ext uri="{9D8B030D-6E8A-4147-A177-3AD203B41FA5}">
                      <a16:colId xmlns:a16="http://schemas.microsoft.com/office/drawing/2014/main" xmlns="" val="20001"/>
                    </a:ext>
                  </a:extLst>
                </a:gridCol>
              </a:tblGrid>
              <a:tr h="64928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the hidden mystery of this sacrifice, which has neither the blood of the Law nor the righteousness of the flesh round about Rather, the lamb is spiritual and the knife is verbal and we wean intangible this sacrifice which we offer unto You. We ask and entreat Your goodness, O Lover of Mankind, purify our lips and free our minds from all wean carnal pollution, and send to us the grace of Your Holy Spirit, </a:t>
                      </a:r>
                      <a:endParaRPr kumimoji="0" lang="en-US" altLang="en-US"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91425" marR="91425" marT="45718" marB="45718"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والسر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الخفي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لهذه الذبيحة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هذه التي ليس دم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الناموسِ حول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بر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الجسد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أما</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خروفُ</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فروحي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والسكين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نُطقيةٌ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جسمية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هذه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إذن هي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الذبيحة التي نقدم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لك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نسأل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ونطلب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ص</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يامحب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طهر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شفاه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وأعت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عقول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من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خلاط</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الهيولي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وأرس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نعمةَ روح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8" marB="45718"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20956413"/>
      </p:ext>
    </p:extLst>
  </p:cSld>
  <p:clrMapOvr>
    <a:masterClrMapping/>
  </p:clrMapOvr>
</p:sld>
</file>

<file path=ppt/slides/slide1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1489" name="Group 33"/>
          <p:cNvGraphicFramePr>
            <a:graphicFrameLocks noGrp="1"/>
          </p:cNvGraphicFramePr>
          <p:nvPr>
            <p:extLst>
              <p:ext uri="{D42A27DB-BD31-4B8C-83A1-F6EECF244321}">
                <p14:modId xmlns:p14="http://schemas.microsoft.com/office/powerpoint/2010/main" xmlns="" val="2193823650"/>
              </p:ext>
            </p:extLst>
          </p:nvPr>
        </p:nvGraphicFramePr>
        <p:xfrm>
          <a:off x="76200" y="76200"/>
          <a:ext cx="8991600" cy="5815470"/>
        </p:xfrm>
        <a:graphic>
          <a:graphicData uri="http://schemas.openxmlformats.org/drawingml/2006/table">
            <a:tbl>
              <a:tblPr/>
              <a:tblGrid>
                <a:gridCol w="5287888">
                  <a:extLst>
                    <a:ext uri="{9D8B030D-6E8A-4147-A177-3AD203B41FA5}">
                      <a16:colId xmlns:a16="http://schemas.microsoft.com/office/drawing/2014/main" xmlns="" val="20000"/>
                    </a:ext>
                  </a:extLst>
                </a:gridCol>
                <a:gridCol w="3703712">
                  <a:extLst>
                    <a:ext uri="{9D8B030D-6E8A-4147-A177-3AD203B41FA5}">
                      <a16:colId xmlns:a16="http://schemas.microsoft.com/office/drawing/2014/main" xmlns="" val="20001"/>
                    </a:ext>
                  </a:extLst>
                </a:gridCol>
              </a:tblGrid>
              <a:tr h="145709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28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and make us worthy to greet one another with a holy kiss, that without casting us into condemnation, we may partake</a:t>
                      </a:r>
                      <a:endParaRPr kumimoji="0" lang="en-US" altLang="en-US"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Your immortal and heavenly gift in Christ Jesus our Lord.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6" marB="45706" horzOverflow="overflow">
                    <a:lnL cap="flat">
                      <a:noFill/>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جعلنا أهلاً أن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بعض</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بعضاً بق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مقدسة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ننال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طَرحِ</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دينونة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موه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المائتة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السمائية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بالمسيحِ يسوع رب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6" marB="45706" horzOverflow="overflow">
                    <a:lnL>
                      <a:noFill/>
                    </a:lnL>
                    <a:lnR cap="flat">
                      <a:noFill/>
                    </a:lnR>
                    <a:lnT w="28575"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xmlns="" val="10000"/>
                  </a:ext>
                </a:extLst>
              </a:tr>
              <a:tr h="307839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400" b="0" i="1"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Through whom the </a:t>
                      </a:r>
                      <a:r>
                        <a:rPr kumimoji="0" lang="en-US" altLang="zh-TW" sz="24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zh-TW" sz="2400" b="0" i="1"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glory, the honor, the dominion, and the worship are due unto You with Him and the Holy Spirit, the Giver of Life, who is of one essence with You, now and at all times, and unto the age of all</a:t>
                      </a:r>
                      <a:r>
                        <a:rPr kumimoji="0" lang="en-US" altLang="zh-TW" sz="24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zh-TW" sz="2400" b="0" i="1"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ages. Amen.</a:t>
                      </a:r>
                      <a:endParaRPr kumimoji="0" lang="en-US" altLang="en-US" sz="2400" b="0"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6" marB="45706"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هذا الذي من قبله المجد والكرامة والعز والسجود </a:t>
                      </a:r>
                      <a:r>
                        <a:rPr kumimoji="0" lang="ar-EG"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ليق بك معه</a:t>
                      </a:r>
                      <a:r>
                        <a:rPr kumimoji="0" lang="ar-EG"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ومع الروح القدس المحيي المساوي لك</a:t>
                      </a:r>
                      <a:r>
                        <a:rPr kumimoji="0" lang="ar-EG"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الان وكل أوان وإلي دهر الدهور</a:t>
                      </a:r>
                      <a:r>
                        <a:rPr kumimoji="0" lang="ar-EG"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كلها.</a:t>
                      </a:r>
                      <a:r>
                        <a:rPr kumimoji="0" lang="ar-SA"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آمين.</a:t>
                      </a:r>
                      <a:endParaRPr kumimoji="0" lang="en-US"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6" marB="45706"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
        <p:nvSpPr>
          <p:cNvPr id="628744" name="Text Box 16">
            <a:hlinkClick r:id="rId2" action="ppaction://hlinksldjump"/>
          </p:cNvPr>
          <p:cNvSpPr txBox="1">
            <a:spLocks noChangeArrowheads="1"/>
          </p:cNvSpPr>
          <p:nvPr/>
        </p:nvSpPr>
        <p:spPr bwMode="auto">
          <a:xfrm>
            <a:off x="167290" y="6051376"/>
            <a:ext cx="8824310" cy="762000"/>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chemeClr val="bg1"/>
                </a:solidFill>
              </a:rPr>
              <a:t>C-Liturgy</a:t>
            </a:r>
            <a:endParaRPr lang="en-US" altLang="en-US" sz="1000">
              <a:solidFill>
                <a:schemeClr val="bg1"/>
              </a:solidFill>
            </a:endParaRPr>
          </a:p>
        </p:txBody>
      </p:sp>
      <p:sp>
        <p:nvSpPr>
          <p:cNvPr id="5" name="Rectangle 4">
            <a:hlinkClick r:id="rId3" action="ppaction://hlinksldjump"/>
          </p:cNvPr>
          <p:cNvSpPr/>
          <p:nvPr/>
        </p:nvSpPr>
        <p:spPr>
          <a:xfrm>
            <a:off x="251520" y="5651956"/>
            <a:ext cx="4824536"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Tree>
    <p:extLst>
      <p:ext uri="{BB962C8B-B14F-4D97-AF65-F5344CB8AC3E}">
        <p14:creationId xmlns:p14="http://schemas.microsoft.com/office/powerpoint/2010/main" xmlns="" val="1125429697"/>
      </p:ext>
    </p:extLst>
  </p:cSld>
  <p:clrMapOvr>
    <a:masterClrMapping/>
  </p:clrMapOvr>
</p:sld>
</file>

<file path=ppt/slides/slide1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2482" name="Group 2"/>
          <p:cNvGraphicFramePr>
            <a:graphicFrameLocks noGrp="1"/>
          </p:cNvGraphicFramePr>
          <p:nvPr>
            <p:extLst>
              <p:ext uri="{D42A27DB-BD31-4B8C-83A1-F6EECF244321}">
                <p14:modId xmlns:p14="http://schemas.microsoft.com/office/powerpoint/2010/main" xmlns="" val="3011984732"/>
              </p:ext>
            </p:extLst>
          </p:nvPr>
        </p:nvGraphicFramePr>
        <p:xfrm>
          <a:off x="76200" y="42863"/>
          <a:ext cx="8991600" cy="6662691"/>
        </p:xfrm>
        <a:graphic>
          <a:graphicData uri="http://schemas.openxmlformats.org/drawingml/2006/table">
            <a:tbl>
              <a:tblPr/>
              <a:tblGrid>
                <a:gridCol w="5715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102393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TW" sz="27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Another Prayer of reconciliation </a:t>
                      </a:r>
                      <a:r>
                        <a:rPr kumimoji="0" lang="en-US" altLang="zh-TW" sz="28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By Saint Severus </a:t>
                      </a:r>
                      <a:r>
                        <a:rPr kumimoji="0" lang="en-US" altLang="zh-TW" sz="27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to the Son</a:t>
                      </a:r>
                      <a:endParaRPr kumimoji="0" lang="en-US" altLang="en-US" sz="27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91425" marR="91425" marT="45697" marB="45697" horzOverflow="overflow">
                    <a:lnL cap="flat">
                      <a:noFill/>
                    </a:lnL>
                    <a:lnR>
                      <a:noFill/>
                    </a:lnR>
                    <a:lnT cap="flat">
                      <a:noFill/>
                    </a:lnT>
                    <a:lnB>
                      <a:noFill/>
                    </a:lnB>
                    <a:lnTlToBr>
                      <a:noFill/>
                    </a:lnTlToBr>
                    <a:lnBlToTr>
                      <a:noFill/>
                    </a:lnBlToTr>
                    <a:noFill/>
                  </a:tcPr>
                </a:tc>
                <a:tc>
                  <a:txBody>
                    <a:body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zh-TW" sz="27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صلاة صلح أخري ل</a:t>
                      </a:r>
                      <a:r>
                        <a:rPr kumimoji="0" lang="ar-EG" altLang="zh-TW" sz="27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لإبن</a:t>
                      </a:r>
                      <a:r>
                        <a:rPr kumimoji="0" lang="en-US" altLang="zh-TW" sz="2700" b="1"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ar-SA" altLang="zh-TW"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للبطريرك ساويرس</a:t>
                      </a:r>
                      <a:r>
                        <a:rPr kumimoji="0" lang="ar-SA" altLang="zh-TW"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 </a:t>
                      </a:r>
                      <a:endParaRPr kumimoji="0" lang="en-US" altLang="en-US"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endParaRPr>
                    </a:p>
                  </a:txBody>
                  <a:tcPr marL="91425" marR="91425" marT="45697" marB="45697"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563831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 Christ our God, the fearful and incomprehensible power of God</a:t>
                      </a:r>
                      <a:b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b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Father, who sit upon the flaming throne of the cherubim, who are served by the fiery powers; and You, as God, are a consuming fire. Because of Your ineffable	condescension and love towards mankind, You did not bum the guileful traitor when he drew near to You, but You kissed him with the kiss of  friendship, drawing him unto repentance and the recognition of presumptuousness.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7" marB="45697"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أيها المسيح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القوة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المخوفة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المفهومة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لله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الآب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الجالس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فوق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العرش</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الملتهب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الشاروبيمي، والمخدوم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القوات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النارية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وأنت نار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كإله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أجل تناز</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الموصوف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ومحب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للبشر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لم 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دافعَ</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الغاش</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عندما دنا منك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 قب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بلة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المصاحبة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جاذبا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إياه إلى التوبة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ومعرفة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جسارت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7" marB="45697"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04001598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60376930"/>
      </p:ext>
    </p:extLst>
  </p:cSld>
  <p:clrMapOvr>
    <a:masterClrMapping/>
  </p:clrMapOvr>
</p:sld>
</file>

<file path=ppt/slides/slide1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3515" name="Group 11"/>
          <p:cNvGraphicFramePr>
            <a:graphicFrameLocks noGrp="1"/>
          </p:cNvGraphicFramePr>
          <p:nvPr>
            <p:extLst>
              <p:ext uri="{D42A27DB-BD31-4B8C-83A1-F6EECF244321}">
                <p14:modId xmlns:p14="http://schemas.microsoft.com/office/powerpoint/2010/main" xmlns="" val="4224968082"/>
              </p:ext>
            </p:extLst>
          </p:nvPr>
        </p:nvGraphicFramePr>
        <p:xfrm>
          <a:off x="76200" y="76200"/>
          <a:ext cx="8991600" cy="6492875"/>
        </p:xfrm>
        <a:graphic>
          <a:graphicData uri="http://schemas.openxmlformats.org/drawingml/2006/table">
            <a:tbl>
              <a:tblPr/>
              <a:tblGrid>
                <a:gridCol w="5715000">
                  <a:extLst>
                    <a:ext uri="{9D8B030D-6E8A-4147-A177-3AD203B41FA5}">
                      <a16:colId xmlns:a16="http://schemas.microsoft.com/office/drawing/2014/main" xmlns="" val="20000"/>
                    </a:ext>
                  </a:extLst>
                </a:gridCol>
                <a:gridCol w="3276600">
                  <a:extLst>
                    <a:ext uri="{9D8B030D-6E8A-4147-A177-3AD203B41FA5}">
                      <a16:colId xmlns:a16="http://schemas.microsoft.com/office/drawing/2014/main" xmlns="" val="20001"/>
                    </a:ext>
                  </a:extLst>
                </a:gridCol>
              </a:tblGrid>
              <a:tr h="64928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Make us worthy, O our Master-we also our Master we also at this fearsome hour, that with one mind and without double-heartedness and the rest evil to greet one another with a holy kiss. And cast us not into condemnation, even if we are not  perfectly pure from  the mire of sin, malice, and	the deadly remembrance of evil, according to the pleasure of Your goodness, But rather through Your ineffable and indestructible compassion, knowing the frailty and downfall of our form, wipe away all the stain of our iniquities,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8" marB="45718"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إجعلنا مستحقين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نحن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سيد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هذه الساعة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المخوفة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بفكر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واحد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شيء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التشكك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وبقية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بعض</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بعضاً بقبلة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مقدسة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تطرح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الحكم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 ن</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كن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حسبما يرضي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أنقياء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بالكمال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حمأة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الخطية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والخبث</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وتذكار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القاتل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لكن أنت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بتعطف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الموصوف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به إذ تعرف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ضعف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وإنغماس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جبلت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إلى أسفل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ادناس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سيئات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8" marB="45718"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63929170"/>
      </p:ext>
    </p:extLst>
  </p:cSld>
  <p:clrMapOvr>
    <a:masterClrMapping/>
  </p:clrMapOvr>
</p:sld>
</file>

<file path=ppt/slides/slide1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4557" name="Group 29"/>
          <p:cNvGraphicFramePr>
            <a:graphicFrameLocks noGrp="1"/>
          </p:cNvGraphicFramePr>
          <p:nvPr>
            <p:extLst>
              <p:ext uri="{D42A27DB-BD31-4B8C-83A1-F6EECF244321}">
                <p14:modId xmlns:p14="http://schemas.microsoft.com/office/powerpoint/2010/main" xmlns="" val="2457553704"/>
              </p:ext>
            </p:extLst>
          </p:nvPr>
        </p:nvGraphicFramePr>
        <p:xfrm>
          <a:off x="76200" y="0"/>
          <a:ext cx="8991600" cy="6766392"/>
        </p:xfrm>
        <a:graphic>
          <a:graphicData uri="http://schemas.openxmlformats.org/drawingml/2006/table">
            <a:tbl>
              <a:tblPr/>
              <a:tblGrid>
                <a:gridCol w="5715000">
                  <a:extLst>
                    <a:ext uri="{9D8B030D-6E8A-4147-A177-3AD203B41FA5}">
                      <a16:colId xmlns:a16="http://schemas.microsoft.com/office/drawing/2014/main" xmlns="" val="20000"/>
                    </a:ext>
                  </a:extLst>
                </a:gridCol>
                <a:gridCol w="182563">
                  <a:extLst>
                    <a:ext uri="{9D8B030D-6E8A-4147-A177-3AD203B41FA5}">
                      <a16:colId xmlns:a16="http://schemas.microsoft.com/office/drawing/2014/main" xmlns="" val="20001"/>
                    </a:ext>
                  </a:extLst>
                </a:gridCol>
                <a:gridCol w="3094037">
                  <a:extLst>
                    <a:ext uri="{9D8B030D-6E8A-4147-A177-3AD203B41FA5}">
                      <a16:colId xmlns:a16="http://schemas.microsoft.com/office/drawing/2014/main" xmlns="" val="20002"/>
                    </a:ext>
                  </a:extLst>
                </a:gridCol>
              </a:tblGrid>
              <a:tr h="1371464">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we may not be under condemnation nor fall into judgment connecting this Mystery of Your divinity.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cap="flat">
                      <a:noFill/>
                    </a:lnL>
                    <a:lnR>
                      <a:noFill/>
                    </a:lnR>
                    <a:lnT cap="fla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لا يكون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دينونة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وقوعاً في دينونة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السر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للاهوت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xmlns="" val="10000"/>
                  </a:ext>
                </a:extLst>
              </a:tr>
              <a:tr h="137146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Arial Unicode MS" panose="020B0604020202020204" pitchFamily="34" charset="-128"/>
                        </a:rPr>
                        <a:t>Pray for perfect peace, love, and the Holy apostolic kisses.</a:t>
                      </a:r>
                      <a:endParaRPr kumimoji="0" lang="en-US" altLang="en-US" sz="2800" b="0" i="0" u="none" strike="noStrike" cap="none" normalizeH="0" baseline="0">
                        <a:ln>
                          <a:noFill/>
                        </a:ln>
                        <a:solidFill>
                          <a:schemeClr val="tx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L="91425" marR="91425" marT="45699" marB="45699"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صلّ</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وا من أجلِ السلام</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الكامل</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والمحبة</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والق</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بل</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اتِ</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الطاهرة</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الرسولية</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1"/>
                  </a:ext>
                </a:extLst>
              </a:tr>
              <a:tr h="51808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txBody>
                  <a:tcPr marL="91425" marR="91425" marT="45699" marB="45699"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8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endParaRPr kumimoji="0" lang="en-US" altLang="en-US" sz="28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L="91425" marR="91425" marT="45699" marB="45699"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2"/>
                  </a:ext>
                </a:extLst>
              </a:tr>
              <a:tr h="350491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You are He who is able to take away all sins and to remove all the  and iniquity of wretched people. Behold, You are the purity of the whole world. And unto You is due the glorification with one voice from everyone: glory, honor, might, and worship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cap="flat">
                      <a:noFill/>
                    </a:lnL>
                    <a:lnR>
                      <a:noFill/>
                    </a:lnR>
                    <a:lnT>
                      <a:noFill/>
                    </a:lnT>
                    <a:lnB cap="flat">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لأنك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القادر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 ترفع</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الخطايا وتنق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الظلم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والآثام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للناس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الأشقياء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إذ أنت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طهر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ينبغي لك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التمجيد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بصوت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واحد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أحد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المجد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والكرامة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والعظمة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والسجود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a:noFill/>
                    </a:lnL>
                    <a:lnR cap="flat">
                      <a:noFill/>
                    </a:lnR>
                    <a:lnT>
                      <a:noFill/>
                    </a:lnT>
                    <a:lnB cap="flat">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xmlns="" val="10003"/>
                  </a:ext>
                </a:extLst>
              </a:tr>
            </a:tbl>
          </a:graphicData>
        </a:graphic>
      </p:graphicFrame>
    </p:spTree>
    <p:extLst>
      <p:ext uri="{BB962C8B-B14F-4D97-AF65-F5344CB8AC3E}">
        <p14:creationId xmlns:p14="http://schemas.microsoft.com/office/powerpoint/2010/main" xmlns="" val="2841368588"/>
      </p:ext>
    </p:extLst>
  </p:cSld>
  <p:clrMapOvr>
    <a:masterClrMapping/>
  </p:clrMapOvr>
</p:sld>
</file>

<file path=ppt/slides/slide1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5554" name="Group 2"/>
          <p:cNvGraphicFramePr>
            <a:graphicFrameLocks noGrp="1"/>
          </p:cNvGraphicFramePr>
          <p:nvPr>
            <p:extLst>
              <p:ext uri="{D42A27DB-BD31-4B8C-83A1-F6EECF244321}">
                <p14:modId xmlns:p14="http://schemas.microsoft.com/office/powerpoint/2010/main" xmlns="" val="1317109627"/>
              </p:ext>
            </p:extLst>
          </p:nvPr>
        </p:nvGraphicFramePr>
        <p:xfrm>
          <a:off x="76200" y="76200"/>
          <a:ext cx="8991600" cy="2316372"/>
        </p:xfrm>
        <a:graphic>
          <a:graphicData uri="http://schemas.openxmlformats.org/drawingml/2006/table">
            <a:tbl>
              <a:tblPr/>
              <a:tblGrid>
                <a:gridCol w="6096000">
                  <a:extLst>
                    <a:ext uri="{9D8B030D-6E8A-4147-A177-3AD203B41FA5}">
                      <a16:colId xmlns:a16="http://schemas.microsoft.com/office/drawing/2014/main" xmlns="" val="20000"/>
                    </a:ext>
                  </a:extLst>
                </a:gridCol>
                <a:gridCol w="2895600">
                  <a:extLst>
                    <a:ext uri="{9D8B030D-6E8A-4147-A177-3AD203B41FA5}">
                      <a16:colId xmlns:a16="http://schemas.microsoft.com/office/drawing/2014/main" xmlns="" val="20001"/>
                    </a:ext>
                  </a:extLst>
                </a:gridCol>
              </a:tblGrid>
              <a:tr h="179809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Your good Father and the Holy Spirit, the Giver of Life, who is of one essence with You, now and at all times and unto the age of all ages. Amen.</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3" marB="45693" horzOverflow="overflow">
                    <a:lnL cap="flat">
                      <a:noFill/>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مع أبيكَ الصالح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والروح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القدس المحيي المساو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لك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الآن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أوان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وإلى دهر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الدهور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آمين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3" marB="45693" horzOverflow="overflow">
                    <a:lnL>
                      <a:noFill/>
                    </a:lnL>
                    <a:lnR cap="flat">
                      <a:noFill/>
                    </a:lnR>
                    <a:lnT w="28575"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xmlns="" val="10000"/>
                  </a:ext>
                </a:extLst>
              </a:tr>
              <a:tr h="51806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endParaRPr kumimoji="0" lang="en-US" altLang="en-US" sz="2800" b="0"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3" marB="45693"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3" marB="45693"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xmlns="" val="10001"/>
                  </a:ext>
                </a:extLst>
              </a:tr>
            </a:tbl>
          </a:graphicData>
        </a:graphic>
      </p:graphicFrame>
      <p:sp>
        <p:nvSpPr>
          <p:cNvPr id="632840" name="Text Box 12">
            <a:hlinkClick r:id="rId2" action="ppaction://hlinksldjump"/>
          </p:cNvPr>
          <p:cNvSpPr txBox="1">
            <a:spLocks noChangeArrowheads="1"/>
          </p:cNvSpPr>
          <p:nvPr/>
        </p:nvSpPr>
        <p:spPr bwMode="auto">
          <a:xfrm>
            <a:off x="76200" y="5763344"/>
            <a:ext cx="8991600" cy="762000"/>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chemeClr val="bg1"/>
                </a:solidFill>
              </a:rPr>
              <a:t>C-Liturgy</a:t>
            </a:r>
            <a:endParaRPr lang="en-US" altLang="en-US" sz="1000">
              <a:solidFill>
                <a:schemeClr val="bg1"/>
              </a:solidFill>
            </a:endParaRPr>
          </a:p>
        </p:txBody>
      </p:sp>
      <p:sp>
        <p:nvSpPr>
          <p:cNvPr id="5" name="Rectangle 4">
            <a:hlinkClick r:id="rId3" action="ppaction://hlinksldjump"/>
          </p:cNvPr>
          <p:cNvSpPr/>
          <p:nvPr/>
        </p:nvSpPr>
        <p:spPr>
          <a:xfrm>
            <a:off x="179512" y="5128592"/>
            <a:ext cx="4824536"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Tree>
    <p:extLst>
      <p:ext uri="{BB962C8B-B14F-4D97-AF65-F5344CB8AC3E}">
        <p14:creationId xmlns:p14="http://schemas.microsoft.com/office/powerpoint/2010/main" xmlns="" val="3106292382"/>
      </p:ext>
    </p:extLst>
  </p:cSld>
  <p:clrMapOvr>
    <a:masterClrMapping/>
  </p:clrMapOvr>
</p:sld>
</file>

<file path=ppt/slides/slide1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xmlns="" id="{0A2902F8-6D7B-4858-B608-D8717E5C48FC}"/>
              </a:ext>
            </a:extLst>
          </p:cNvPr>
          <p:cNvSpPr/>
          <p:nvPr/>
        </p:nvSpPr>
        <p:spPr>
          <a:xfrm>
            <a:off x="503548" y="56204"/>
            <a:ext cx="5711820" cy="553998"/>
          </a:xfrm>
          <a:prstGeom prst="rect">
            <a:avLst/>
          </a:prstGeom>
        </p:spPr>
        <p:txBody>
          <a:bodyPr wrap="none">
            <a:spAutoFit/>
          </a:bodyPr>
          <a:lstStyle/>
          <a:p>
            <a:pPr lvl="0" fontAlgn="auto">
              <a:spcBef>
                <a:spcPts val="0"/>
              </a:spcBef>
              <a:spcAft>
                <a:spcPts val="0"/>
              </a:spcAft>
              <a:defRPr/>
            </a:pPr>
            <a:r>
              <a:rPr lang="en-CA" sz="3000" b="1" u="sng" dirty="0" smtClean="0">
                <a:solidFill>
                  <a:srgbClr val="FF0000"/>
                </a:solidFill>
              </a:rPr>
              <a:t>Instructions</a:t>
            </a:r>
            <a:r>
              <a:rPr lang="en-CA" sz="3000" b="1" dirty="0" smtClean="0">
                <a:solidFill>
                  <a:srgbClr val="FF0000"/>
                </a:solidFill>
              </a:rPr>
              <a:t> </a:t>
            </a:r>
            <a:r>
              <a:rPr lang="en-CA" sz="1600" b="1" u="sng" dirty="0" smtClean="0">
                <a:solidFill>
                  <a:srgbClr val="FFFF00"/>
                </a:solidFill>
              </a:rPr>
              <a:t>On How </a:t>
            </a:r>
            <a:r>
              <a:rPr lang="en-CA" sz="1600" b="1" u="sng" dirty="0">
                <a:solidFill>
                  <a:srgbClr val="FFFF00"/>
                </a:solidFill>
              </a:rPr>
              <a:t>to use the </a:t>
            </a:r>
            <a:r>
              <a:rPr lang="en-CA" sz="1600" b="1" u="sng" dirty="0" smtClean="0">
                <a:solidFill>
                  <a:srgbClr val="FFFF00"/>
                </a:solidFill>
              </a:rPr>
              <a:t>presentation?</a:t>
            </a:r>
            <a:endParaRPr lang="en-CA" sz="1600" b="1" u="sng" dirty="0">
              <a:solidFill>
                <a:srgbClr val="FFFF00"/>
              </a:solidFill>
            </a:endParaRPr>
          </a:p>
        </p:txBody>
      </p:sp>
      <p:sp>
        <p:nvSpPr>
          <p:cNvPr id="20" name="TextBox 19">
            <a:extLst>
              <a:ext uri="{FF2B5EF4-FFF2-40B4-BE49-F238E27FC236}">
                <a16:creationId xmlns:a16="http://schemas.microsoft.com/office/drawing/2014/main" xmlns="" id="{3C5ADBDF-5381-4EF4-95A1-393C3F760DFB}"/>
              </a:ext>
            </a:extLst>
          </p:cNvPr>
          <p:cNvSpPr txBox="1"/>
          <p:nvPr/>
        </p:nvSpPr>
        <p:spPr>
          <a:xfrm>
            <a:off x="285720" y="5572140"/>
            <a:ext cx="8328783" cy="400110"/>
          </a:xfrm>
          <a:prstGeom prst="rect">
            <a:avLst/>
          </a:prstGeom>
          <a:solidFill>
            <a:srgbClr val="C00000"/>
          </a:solidFill>
          <a:ln>
            <a:noFill/>
          </a:ln>
        </p:spPr>
        <p:txBody>
          <a:bodyPr wrap="square" rtlCol="0">
            <a:spAutoFit/>
          </a:bodyPr>
          <a:lstStyle/>
          <a:p>
            <a:r>
              <a:rPr lang="en-US" sz="2000" b="1" dirty="0">
                <a:solidFill>
                  <a:schemeClr val="bg1"/>
                </a:solidFill>
              </a:rPr>
              <a:t>Back to Nativity Feast</a:t>
            </a:r>
          </a:p>
        </p:txBody>
      </p:sp>
      <p:sp>
        <p:nvSpPr>
          <p:cNvPr id="21" name="TextBox 20">
            <a:extLst>
              <a:ext uri="{FF2B5EF4-FFF2-40B4-BE49-F238E27FC236}">
                <a16:creationId xmlns:a16="http://schemas.microsoft.com/office/drawing/2014/main" xmlns="" id="{60BE92B3-0B0E-4A08-96CD-8A1135086E4E}"/>
              </a:ext>
            </a:extLst>
          </p:cNvPr>
          <p:cNvSpPr txBox="1"/>
          <p:nvPr/>
        </p:nvSpPr>
        <p:spPr>
          <a:xfrm>
            <a:off x="285720" y="5000636"/>
            <a:ext cx="8328783" cy="400110"/>
          </a:xfrm>
          <a:prstGeom prst="rect">
            <a:avLst/>
          </a:prstGeom>
          <a:solidFill>
            <a:srgbClr val="C00000"/>
          </a:solidFill>
          <a:ln>
            <a:noFill/>
          </a:ln>
        </p:spPr>
        <p:txBody>
          <a:bodyPr wrap="square" rtlCol="0">
            <a:spAutoFit/>
          </a:bodyPr>
          <a:lstStyle/>
          <a:p>
            <a:r>
              <a:rPr lang="en-US" sz="2000" b="1" dirty="0">
                <a:solidFill>
                  <a:schemeClr val="bg1"/>
                </a:solidFill>
              </a:rPr>
              <a:t>Back to Standard / Fast</a:t>
            </a:r>
          </a:p>
        </p:txBody>
      </p:sp>
      <p:sp>
        <p:nvSpPr>
          <p:cNvPr id="22" name="Rectangle 21">
            <a:extLst>
              <a:ext uri="{FF2B5EF4-FFF2-40B4-BE49-F238E27FC236}">
                <a16:creationId xmlns:a16="http://schemas.microsoft.com/office/drawing/2014/main" xmlns="" id="{4819030D-BBF5-4EC1-A8D2-982AEE5AB596}"/>
              </a:ext>
            </a:extLst>
          </p:cNvPr>
          <p:cNvSpPr/>
          <p:nvPr/>
        </p:nvSpPr>
        <p:spPr>
          <a:xfrm>
            <a:off x="3916287" y="4286256"/>
            <a:ext cx="5227713" cy="338554"/>
          </a:xfrm>
          <a:prstGeom prst="rect">
            <a:avLst/>
          </a:prstGeom>
        </p:spPr>
        <p:txBody>
          <a:bodyPr wrap="none">
            <a:spAutoFit/>
          </a:bodyPr>
          <a:lstStyle/>
          <a:p>
            <a:pPr lvl="0" algn="ctr" fontAlgn="auto">
              <a:spcBef>
                <a:spcPts val="0"/>
              </a:spcBef>
              <a:spcAft>
                <a:spcPts val="0"/>
              </a:spcAft>
              <a:defRPr/>
            </a:pPr>
            <a:r>
              <a:rPr lang="en-CA" sz="1600" b="1" u="sng" dirty="0" smtClean="0">
                <a:solidFill>
                  <a:srgbClr val="FF0000"/>
                </a:solidFill>
              </a:rPr>
              <a:t>#3 </a:t>
            </a:r>
            <a:r>
              <a:rPr lang="en-CA" sz="1600" b="1" u="sng" dirty="0" smtClean="0">
                <a:solidFill>
                  <a:srgbClr val="FFFF00"/>
                </a:solidFill>
              </a:rPr>
              <a:t>Big / Long - Mandatory options (</a:t>
            </a:r>
            <a:r>
              <a:rPr lang="en-CA" sz="1600" b="1" u="sng" dirty="0" smtClean="0">
                <a:solidFill>
                  <a:srgbClr val="FF0000"/>
                </a:solidFill>
              </a:rPr>
              <a:t>Don’t used next</a:t>
            </a:r>
            <a:r>
              <a:rPr lang="en-CA" sz="1600" b="1" u="sng" dirty="0" smtClean="0">
                <a:solidFill>
                  <a:srgbClr val="FFFF00"/>
                </a:solidFill>
              </a:rPr>
              <a:t>)</a:t>
            </a:r>
            <a:endParaRPr lang="en-CA" sz="1600" b="1" u="sng" dirty="0">
              <a:solidFill>
                <a:srgbClr val="FFFF00"/>
              </a:solidFill>
            </a:endParaRPr>
          </a:p>
        </p:txBody>
      </p:sp>
      <p:sp>
        <p:nvSpPr>
          <p:cNvPr id="24" name="TextBox 23">
            <a:extLst>
              <a:ext uri="{FF2B5EF4-FFF2-40B4-BE49-F238E27FC236}">
                <a16:creationId xmlns:a16="http://schemas.microsoft.com/office/drawing/2014/main" xmlns="" id="{720918B6-5F8F-47F8-BF85-39391AEA707C}"/>
              </a:ext>
            </a:extLst>
          </p:cNvPr>
          <p:cNvSpPr txBox="1"/>
          <p:nvPr/>
        </p:nvSpPr>
        <p:spPr>
          <a:xfrm>
            <a:off x="214282" y="3786190"/>
            <a:ext cx="8712968" cy="400110"/>
          </a:xfrm>
          <a:prstGeom prst="rect">
            <a:avLst/>
          </a:prstGeom>
          <a:solidFill>
            <a:srgbClr val="C00000"/>
          </a:solidFill>
          <a:ln>
            <a:solidFill>
              <a:schemeClr val="bg1"/>
            </a:solidFill>
          </a:ln>
        </p:spPr>
        <p:txBody>
          <a:bodyPr wrap="square" rtlCol="0">
            <a:spAutoFit/>
          </a:bodyPr>
          <a:lstStyle/>
          <a:p>
            <a:pPr algn="ctr"/>
            <a:endParaRPr lang="en-US" sz="2000" b="1" dirty="0">
              <a:solidFill>
                <a:schemeClr val="bg1"/>
              </a:solidFill>
            </a:endParaRPr>
          </a:p>
        </p:txBody>
      </p:sp>
      <p:sp>
        <p:nvSpPr>
          <p:cNvPr id="27" name="Rounded Rectangle 1">
            <a:extLst>
              <a:ext uri="{FF2B5EF4-FFF2-40B4-BE49-F238E27FC236}">
                <a16:creationId xmlns:a16="http://schemas.microsoft.com/office/drawing/2014/main" xmlns="" id="{BBD33AD5-3CD4-4114-9DEC-AA3806866439}"/>
              </a:ext>
            </a:extLst>
          </p:cNvPr>
          <p:cNvSpPr/>
          <p:nvPr/>
        </p:nvSpPr>
        <p:spPr>
          <a:xfrm>
            <a:off x="142844" y="2357430"/>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500" b="1" dirty="0"/>
          </a:p>
        </p:txBody>
      </p:sp>
      <p:sp>
        <p:nvSpPr>
          <p:cNvPr id="28" name="Rectangle 27">
            <a:extLst>
              <a:ext uri="{FF2B5EF4-FFF2-40B4-BE49-F238E27FC236}">
                <a16:creationId xmlns:a16="http://schemas.microsoft.com/office/drawing/2014/main" xmlns="" id="{5BB71AB5-747A-46C8-A82D-49ABF390245E}"/>
              </a:ext>
            </a:extLst>
          </p:cNvPr>
          <p:cNvSpPr/>
          <p:nvPr/>
        </p:nvSpPr>
        <p:spPr>
          <a:xfrm>
            <a:off x="142844" y="1785926"/>
            <a:ext cx="3698641" cy="400110"/>
          </a:xfrm>
          <a:prstGeom prst="rect">
            <a:avLst/>
          </a:prstGeom>
        </p:spPr>
        <p:txBody>
          <a:bodyPr wrap="none">
            <a:spAutoFit/>
          </a:bodyPr>
          <a:lstStyle/>
          <a:p>
            <a:pPr lvl="0" fontAlgn="auto">
              <a:spcBef>
                <a:spcPts val="0"/>
              </a:spcBef>
              <a:spcAft>
                <a:spcPts val="0"/>
              </a:spcAft>
              <a:defRPr/>
            </a:pPr>
            <a:r>
              <a:rPr lang="en-CA" sz="2000" b="1" u="sng" dirty="0" smtClean="0">
                <a:solidFill>
                  <a:srgbClr val="FFFF00"/>
                </a:solidFill>
              </a:rPr>
              <a:t>Buttons (Hyper-Links) </a:t>
            </a:r>
            <a:r>
              <a:rPr lang="en-CA" sz="2000" b="1" u="sng" dirty="0" err="1" smtClean="0">
                <a:solidFill>
                  <a:srgbClr val="FFFF00"/>
                </a:solidFill>
              </a:rPr>
              <a:t>Typs</a:t>
            </a:r>
            <a:r>
              <a:rPr lang="en-CA" sz="2000" b="1" u="sng" dirty="0" smtClean="0">
                <a:solidFill>
                  <a:srgbClr val="FFFF00"/>
                </a:solidFill>
              </a:rPr>
              <a:t>:-</a:t>
            </a:r>
            <a:endParaRPr lang="en-CA" sz="2000" b="1" u="sng" dirty="0">
              <a:solidFill>
                <a:srgbClr val="FFFF00"/>
              </a:solidFill>
            </a:endParaRPr>
          </a:p>
        </p:txBody>
      </p:sp>
      <p:sp>
        <p:nvSpPr>
          <p:cNvPr id="30" name="Rectangle 29">
            <a:extLst>
              <a:ext uri="{FF2B5EF4-FFF2-40B4-BE49-F238E27FC236}">
                <a16:creationId xmlns:a16="http://schemas.microsoft.com/office/drawing/2014/main" xmlns="" id="{9B2EE337-45C2-4A19-B72A-4BCFF32BB5B0}"/>
              </a:ext>
            </a:extLst>
          </p:cNvPr>
          <p:cNvSpPr/>
          <p:nvPr/>
        </p:nvSpPr>
        <p:spPr>
          <a:xfrm>
            <a:off x="214282" y="3071810"/>
            <a:ext cx="4824536" cy="400110"/>
          </a:xfrm>
          <a:prstGeom prst="rect">
            <a:avLst/>
          </a:prstGeom>
          <a:solidFill>
            <a:srgbClr val="C00000"/>
          </a:solidFill>
        </p:spPr>
        <p:txBody>
          <a:bodyPr wrap="square">
            <a:spAutoFit/>
          </a:bodyPr>
          <a:lstStyle/>
          <a:p>
            <a:pPr algn="ctr"/>
            <a:endParaRPr lang="en-US" sz="2000" dirty="0"/>
          </a:p>
        </p:txBody>
      </p:sp>
      <p:sp>
        <p:nvSpPr>
          <p:cNvPr id="31" name="Rectangle 30">
            <a:extLst>
              <a:ext uri="{FF2B5EF4-FFF2-40B4-BE49-F238E27FC236}">
                <a16:creationId xmlns:a16="http://schemas.microsoft.com/office/drawing/2014/main" xmlns="" id="{42A06772-4150-46BC-B855-D7978D8E357F}"/>
              </a:ext>
            </a:extLst>
          </p:cNvPr>
          <p:cNvSpPr/>
          <p:nvPr/>
        </p:nvSpPr>
        <p:spPr>
          <a:xfrm>
            <a:off x="2786050" y="6215082"/>
            <a:ext cx="6048451" cy="338554"/>
          </a:xfrm>
          <a:prstGeom prst="rect">
            <a:avLst/>
          </a:prstGeom>
        </p:spPr>
        <p:txBody>
          <a:bodyPr wrap="none">
            <a:spAutoFit/>
          </a:bodyPr>
          <a:lstStyle/>
          <a:p>
            <a:pPr lvl="0" fontAlgn="auto">
              <a:spcBef>
                <a:spcPts val="0"/>
              </a:spcBef>
              <a:spcAft>
                <a:spcPts val="0"/>
              </a:spcAft>
              <a:defRPr/>
            </a:pPr>
            <a:r>
              <a:rPr lang="en-CA" sz="1600" b="1" u="sng" dirty="0" smtClean="0">
                <a:solidFill>
                  <a:srgbClr val="FF0000"/>
                </a:solidFill>
              </a:rPr>
              <a:t>#4 </a:t>
            </a:r>
            <a:r>
              <a:rPr lang="en-CA" sz="1600" b="1" u="sng" dirty="0" smtClean="0">
                <a:solidFill>
                  <a:srgbClr val="FFFF00"/>
                </a:solidFill>
              </a:rPr>
              <a:t>Big </a:t>
            </a:r>
            <a:r>
              <a:rPr lang="en-CA" sz="1600" b="1" u="sng" dirty="0">
                <a:solidFill>
                  <a:srgbClr val="FFFF00"/>
                </a:solidFill>
              </a:rPr>
              <a:t>“Back to” buttons to return back to previous </a:t>
            </a:r>
            <a:r>
              <a:rPr lang="en-CA" sz="1600" b="1" u="sng" dirty="0" smtClean="0">
                <a:solidFill>
                  <a:srgbClr val="FFFF00"/>
                </a:solidFill>
              </a:rPr>
              <a:t>location</a:t>
            </a:r>
            <a:endParaRPr lang="en-CA" sz="1600" b="1" u="sng" dirty="0">
              <a:solidFill>
                <a:srgbClr val="FFFF00"/>
              </a:solidFill>
            </a:endParaRPr>
          </a:p>
        </p:txBody>
      </p:sp>
      <p:sp>
        <p:nvSpPr>
          <p:cNvPr id="12" name="Rectangle 11">
            <a:extLst>
              <a:ext uri="{FF2B5EF4-FFF2-40B4-BE49-F238E27FC236}">
                <a16:creationId xmlns:a16="http://schemas.microsoft.com/office/drawing/2014/main" xmlns="" id="{5BB71AB5-747A-46C8-A82D-49ABF390245E}"/>
              </a:ext>
            </a:extLst>
          </p:cNvPr>
          <p:cNvSpPr/>
          <p:nvPr/>
        </p:nvSpPr>
        <p:spPr>
          <a:xfrm>
            <a:off x="5786446" y="2571744"/>
            <a:ext cx="2832827" cy="338554"/>
          </a:xfrm>
          <a:prstGeom prst="rect">
            <a:avLst/>
          </a:prstGeom>
        </p:spPr>
        <p:txBody>
          <a:bodyPr wrap="none">
            <a:spAutoFit/>
          </a:bodyPr>
          <a:lstStyle/>
          <a:p>
            <a:pPr lvl="0" algn="ctr" fontAlgn="auto">
              <a:spcBef>
                <a:spcPts val="0"/>
              </a:spcBef>
              <a:spcAft>
                <a:spcPts val="0"/>
              </a:spcAft>
              <a:defRPr/>
            </a:pPr>
            <a:r>
              <a:rPr lang="en-CA" sz="1600" b="1" u="sng" dirty="0" smtClean="0">
                <a:solidFill>
                  <a:srgbClr val="FF0000"/>
                </a:solidFill>
              </a:rPr>
              <a:t>#1 </a:t>
            </a:r>
            <a:r>
              <a:rPr lang="en-CA" sz="1600" b="1" u="sng" dirty="0" smtClean="0">
                <a:solidFill>
                  <a:srgbClr val="FFFF00"/>
                </a:solidFill>
              </a:rPr>
              <a:t>Short:-  Optional Choice</a:t>
            </a:r>
            <a:endParaRPr lang="en-CA" sz="1600" b="1" u="sng" dirty="0">
              <a:solidFill>
                <a:srgbClr val="FFFF00"/>
              </a:solidFill>
            </a:endParaRPr>
          </a:p>
        </p:txBody>
      </p:sp>
      <p:sp>
        <p:nvSpPr>
          <p:cNvPr id="14" name="Rectangle 13">
            <a:extLst>
              <a:ext uri="{FF2B5EF4-FFF2-40B4-BE49-F238E27FC236}">
                <a16:creationId xmlns:a16="http://schemas.microsoft.com/office/drawing/2014/main" xmlns="" id="{5BB71AB5-747A-46C8-A82D-49ABF390245E}"/>
              </a:ext>
            </a:extLst>
          </p:cNvPr>
          <p:cNvSpPr/>
          <p:nvPr/>
        </p:nvSpPr>
        <p:spPr>
          <a:xfrm>
            <a:off x="5214942" y="3214686"/>
            <a:ext cx="2832827" cy="338554"/>
          </a:xfrm>
          <a:prstGeom prst="rect">
            <a:avLst/>
          </a:prstGeom>
        </p:spPr>
        <p:txBody>
          <a:bodyPr wrap="none">
            <a:spAutoFit/>
          </a:bodyPr>
          <a:lstStyle/>
          <a:p>
            <a:pPr lvl="0" algn="ctr" fontAlgn="auto">
              <a:spcBef>
                <a:spcPts val="0"/>
              </a:spcBef>
              <a:spcAft>
                <a:spcPts val="0"/>
              </a:spcAft>
              <a:defRPr/>
            </a:pPr>
            <a:r>
              <a:rPr lang="en-CA" sz="1600" b="1" u="sng" dirty="0" smtClean="0">
                <a:solidFill>
                  <a:srgbClr val="FF0000"/>
                </a:solidFill>
              </a:rPr>
              <a:t>#2 </a:t>
            </a:r>
            <a:r>
              <a:rPr lang="en-CA" sz="1600" b="1" u="sng" dirty="0" smtClean="0">
                <a:solidFill>
                  <a:srgbClr val="FFFF00"/>
                </a:solidFill>
              </a:rPr>
              <a:t>Short:-  Optional Choice</a:t>
            </a:r>
            <a:endParaRPr lang="en-CA" sz="1600" b="1" u="sng" dirty="0">
              <a:solidFill>
                <a:srgbClr val="FFFF00"/>
              </a:solidFill>
            </a:endParaRPr>
          </a:p>
        </p:txBody>
      </p:sp>
      <p:sp>
        <p:nvSpPr>
          <p:cNvPr id="15" name="Left Arrow 14"/>
          <p:cNvSpPr/>
          <p:nvPr/>
        </p:nvSpPr>
        <p:spPr>
          <a:xfrm>
            <a:off x="5643570" y="2357430"/>
            <a:ext cx="785818" cy="27031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6" name="Left Arrow 15"/>
          <p:cNvSpPr/>
          <p:nvPr/>
        </p:nvSpPr>
        <p:spPr>
          <a:xfrm>
            <a:off x="5072066" y="3000372"/>
            <a:ext cx="785818" cy="27031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 name="Left Arrow 17"/>
          <p:cNvSpPr/>
          <p:nvPr/>
        </p:nvSpPr>
        <p:spPr>
          <a:xfrm rot="5400000">
            <a:off x="3621588" y="4307974"/>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9" name="Left Arrow 18"/>
          <p:cNvSpPr/>
          <p:nvPr/>
        </p:nvSpPr>
        <p:spPr>
          <a:xfrm rot="5400000">
            <a:off x="2478580" y="6165362"/>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3" name="Rectangle 22">
            <a:extLst>
              <a:ext uri="{FF2B5EF4-FFF2-40B4-BE49-F238E27FC236}">
                <a16:creationId xmlns:a16="http://schemas.microsoft.com/office/drawing/2014/main" xmlns="" id="{5BB71AB5-747A-46C8-A82D-49ABF390245E}"/>
              </a:ext>
            </a:extLst>
          </p:cNvPr>
          <p:cNvSpPr/>
          <p:nvPr/>
        </p:nvSpPr>
        <p:spPr>
          <a:xfrm>
            <a:off x="214282" y="785794"/>
            <a:ext cx="7498335" cy="830997"/>
          </a:xfrm>
          <a:prstGeom prst="rect">
            <a:avLst/>
          </a:prstGeom>
        </p:spPr>
        <p:txBody>
          <a:bodyPr wrap="none">
            <a:spAutoFit/>
          </a:bodyPr>
          <a:lstStyle/>
          <a:p>
            <a:pPr lvl="0" fontAlgn="auto">
              <a:spcBef>
                <a:spcPts val="0"/>
              </a:spcBef>
              <a:spcAft>
                <a:spcPts val="0"/>
              </a:spcAft>
              <a:defRPr/>
            </a:pPr>
            <a:r>
              <a:rPr lang="en-CA" sz="1600" b="1" dirty="0" smtClean="0">
                <a:solidFill>
                  <a:srgbClr val="FFFF00"/>
                </a:solidFill>
              </a:rPr>
              <a:t>1- Works on Smart devices &amp; Computers.</a:t>
            </a:r>
          </a:p>
          <a:p>
            <a:pPr lvl="0" fontAlgn="auto">
              <a:spcBef>
                <a:spcPts val="0"/>
              </a:spcBef>
              <a:spcAft>
                <a:spcPts val="0"/>
              </a:spcAft>
              <a:defRPr/>
            </a:pPr>
            <a:r>
              <a:rPr lang="en-CA" sz="1600" b="1" dirty="0" smtClean="0">
                <a:solidFill>
                  <a:srgbClr val="FFFF00"/>
                </a:solidFill>
              </a:rPr>
              <a:t>2- To move Back &amp; forth On a smart devices slide your finger right &amp; left.</a:t>
            </a:r>
          </a:p>
          <a:p>
            <a:pPr lvl="0" fontAlgn="auto">
              <a:spcBef>
                <a:spcPts val="0"/>
              </a:spcBef>
              <a:spcAft>
                <a:spcPts val="0"/>
              </a:spcAft>
              <a:defRPr/>
            </a:pPr>
            <a:r>
              <a:rPr lang="en-CA" sz="1600" b="1" dirty="0" smtClean="0">
                <a:solidFill>
                  <a:srgbClr val="FFFF00"/>
                </a:solidFill>
              </a:rPr>
              <a:t>3- To move Back &amp; forth On a computer use arrow keys.</a:t>
            </a:r>
            <a:endParaRPr lang="en-CA" sz="1600" b="1" dirty="0">
              <a:solidFill>
                <a:srgbClr val="FFFF00"/>
              </a:solidFill>
            </a:endParaRPr>
          </a:p>
        </p:txBody>
      </p:sp>
      <p:sp>
        <p:nvSpPr>
          <p:cNvPr id="25" name="Left Arrow 24"/>
          <p:cNvSpPr/>
          <p:nvPr/>
        </p:nvSpPr>
        <p:spPr>
          <a:xfrm rot="16200000">
            <a:off x="3621588" y="1879082"/>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9" name="Left Arrow 28"/>
          <p:cNvSpPr/>
          <p:nvPr/>
        </p:nvSpPr>
        <p:spPr>
          <a:xfrm rot="16200000">
            <a:off x="4050216" y="1879082"/>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 name="Left Arrow 31"/>
          <p:cNvSpPr/>
          <p:nvPr/>
        </p:nvSpPr>
        <p:spPr>
          <a:xfrm rot="16200000">
            <a:off x="4407406" y="1879082"/>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Tree>
    <p:extLst>
      <p:ext uri="{BB962C8B-B14F-4D97-AF65-F5344CB8AC3E}">
        <p14:creationId xmlns:p14="http://schemas.microsoft.com/office/powerpoint/2010/main" xmlns="" val="1611448754"/>
      </p:ext>
    </p:extLst>
  </p:cSld>
  <p:clrMapOvr>
    <a:masterClrMapping/>
  </p:clrMapOvr>
</p:sld>
</file>

<file path=ppt/slides/slide1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xmlns="" id="{A593AC99-A8C0-4B02-949E-2D2045ACAA19}"/>
              </a:ext>
            </a:extLst>
          </p:cNvPr>
          <p:cNvSpPr/>
          <p:nvPr/>
        </p:nvSpPr>
        <p:spPr>
          <a:xfrm>
            <a:off x="148208" y="332656"/>
            <a:ext cx="8816280" cy="5184576"/>
          </a:xfrm>
          <a:prstGeom prst="rect">
            <a:avLst/>
          </a:prstGeom>
          <a:noFill/>
          <a:ln>
            <a:solidFill>
              <a:srgbClr val="FFFF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CA"/>
          </a:p>
        </p:txBody>
      </p:sp>
      <p:sp>
        <p:nvSpPr>
          <p:cNvPr id="15" name="Rectangle 14">
            <a:extLst>
              <a:ext uri="{FF2B5EF4-FFF2-40B4-BE49-F238E27FC236}">
                <a16:creationId xmlns:a16="http://schemas.microsoft.com/office/drawing/2014/main" xmlns="" id="{C344D8D6-B1B6-4F6C-84D1-025219E3CA5A}"/>
              </a:ext>
            </a:extLst>
          </p:cNvPr>
          <p:cNvSpPr/>
          <p:nvPr/>
        </p:nvSpPr>
        <p:spPr>
          <a:xfrm>
            <a:off x="323528" y="399321"/>
            <a:ext cx="8568952" cy="4401205"/>
          </a:xfrm>
          <a:prstGeom prst="rect">
            <a:avLst/>
          </a:prstGeom>
        </p:spPr>
        <p:txBody>
          <a:bodyPr wrap="square">
            <a:spAutoFit/>
          </a:bodyPr>
          <a:lstStyle/>
          <a:p>
            <a:pPr lvl="0" fontAlgn="auto">
              <a:spcBef>
                <a:spcPts val="0"/>
              </a:spcBef>
              <a:spcAft>
                <a:spcPts val="0"/>
              </a:spcAft>
              <a:defRPr/>
            </a:pPr>
            <a:r>
              <a:rPr lang="en-CA" sz="2000" b="1" u="sng" dirty="0">
                <a:solidFill>
                  <a:srgbClr val="FFFF00"/>
                </a:solidFill>
              </a:rPr>
              <a:t>Important Notes</a:t>
            </a:r>
          </a:p>
          <a:p>
            <a:pPr lvl="0" fontAlgn="auto">
              <a:spcBef>
                <a:spcPts val="0"/>
              </a:spcBef>
              <a:spcAft>
                <a:spcPts val="0"/>
              </a:spcAft>
              <a:defRPr/>
            </a:pPr>
            <a:endParaRPr lang="en-CA" sz="2000" b="1" u="sng" dirty="0">
              <a:solidFill>
                <a:srgbClr val="FFFF00"/>
              </a:solidFill>
            </a:endParaRPr>
          </a:p>
          <a:p>
            <a:pPr lvl="0" fontAlgn="auto">
              <a:spcBef>
                <a:spcPts val="0"/>
              </a:spcBef>
              <a:spcAft>
                <a:spcPts val="0"/>
              </a:spcAft>
              <a:defRPr/>
            </a:pPr>
            <a:r>
              <a:rPr lang="en-CA" sz="2000" dirty="0">
                <a:solidFill>
                  <a:srgbClr val="00B0F0"/>
                </a:solidFill>
              </a:rPr>
              <a:t>1- This presentation was created to help deacons/congregation to read Coptic hymns in Arabic/English letters </a:t>
            </a:r>
            <a:r>
              <a:rPr lang="en-CA" sz="2000" b="1" u="sng" dirty="0">
                <a:solidFill>
                  <a:srgbClr val="FFFF00"/>
                </a:solidFill>
              </a:rPr>
              <a:t>but it is much better to learn Coptic letters for better pronunciation and understanding</a:t>
            </a:r>
            <a:r>
              <a:rPr lang="en-CA" sz="2000" b="1" dirty="0">
                <a:solidFill>
                  <a:srgbClr val="FFFF00"/>
                </a:solidFill>
              </a:rPr>
              <a:t>.</a:t>
            </a:r>
          </a:p>
          <a:p>
            <a:pPr lvl="0" fontAlgn="auto">
              <a:spcBef>
                <a:spcPts val="0"/>
              </a:spcBef>
              <a:spcAft>
                <a:spcPts val="0"/>
              </a:spcAft>
              <a:defRPr/>
            </a:pPr>
            <a:endParaRPr lang="en-CA" sz="2000" b="1" dirty="0">
              <a:solidFill>
                <a:srgbClr val="FFFF00"/>
              </a:solidFill>
            </a:endParaRPr>
          </a:p>
          <a:p>
            <a:pPr lvl="0" fontAlgn="auto">
              <a:spcBef>
                <a:spcPts val="0"/>
              </a:spcBef>
              <a:spcAft>
                <a:spcPts val="0"/>
              </a:spcAft>
              <a:defRPr/>
            </a:pPr>
            <a:r>
              <a:rPr lang="en-CA" sz="2000" b="1" dirty="0">
                <a:solidFill>
                  <a:srgbClr val="00B0F0"/>
                </a:solidFill>
              </a:rPr>
              <a:t>2-</a:t>
            </a:r>
            <a:r>
              <a:rPr lang="en-CA" sz="2000" b="1" dirty="0">
                <a:solidFill>
                  <a:srgbClr val="FFFF00"/>
                </a:solidFill>
              </a:rPr>
              <a:t> </a:t>
            </a:r>
            <a:r>
              <a:rPr lang="en-CA" sz="2000" dirty="0">
                <a:solidFill>
                  <a:srgbClr val="00B0F0"/>
                </a:solidFill>
              </a:rPr>
              <a:t>The presentation contains most hymns which are usually prayed in Coptic</a:t>
            </a:r>
            <a:r>
              <a:rPr lang="en-CA" sz="2000" b="1" dirty="0">
                <a:solidFill>
                  <a:srgbClr val="FFFF00"/>
                </a:solidFill>
              </a:rPr>
              <a:t>. </a:t>
            </a:r>
            <a:r>
              <a:rPr lang="en-CA" sz="2000" b="1" u="sng" dirty="0">
                <a:solidFill>
                  <a:srgbClr val="FFFF00"/>
                </a:solidFill>
              </a:rPr>
              <a:t>But you still need Coptic Reader </a:t>
            </a:r>
            <a:r>
              <a:rPr lang="en-CA" sz="2000" b="1" u="sng" dirty="0" smtClean="0">
                <a:solidFill>
                  <a:srgbClr val="FFFF00"/>
                </a:solidFill>
              </a:rPr>
              <a:t>application, </a:t>
            </a:r>
            <a:r>
              <a:rPr lang="en-CA" sz="2000" b="1" u="sng" dirty="0">
                <a:solidFill>
                  <a:srgbClr val="FFFF00"/>
                </a:solidFill>
              </a:rPr>
              <a:t>your Deacon service books or Psalmody for other hymns and prayers</a:t>
            </a:r>
            <a:r>
              <a:rPr lang="en-CA" sz="2000" b="1" dirty="0">
                <a:solidFill>
                  <a:srgbClr val="FFFF00"/>
                </a:solidFill>
              </a:rPr>
              <a:t>.</a:t>
            </a:r>
          </a:p>
          <a:p>
            <a:pPr lvl="0" fontAlgn="auto">
              <a:spcBef>
                <a:spcPts val="0"/>
              </a:spcBef>
              <a:spcAft>
                <a:spcPts val="0"/>
              </a:spcAft>
              <a:defRPr/>
            </a:pPr>
            <a:endParaRPr lang="en-CA" sz="2000" b="1" dirty="0">
              <a:solidFill>
                <a:srgbClr val="FFFF00"/>
              </a:solidFill>
            </a:endParaRPr>
          </a:p>
          <a:p>
            <a:pPr lvl="0" fontAlgn="auto">
              <a:spcBef>
                <a:spcPts val="0"/>
              </a:spcBef>
              <a:spcAft>
                <a:spcPts val="0"/>
              </a:spcAft>
              <a:defRPr/>
            </a:pPr>
            <a:r>
              <a:rPr lang="en-CA" sz="2000" b="1" dirty="0">
                <a:solidFill>
                  <a:srgbClr val="00B0F0"/>
                </a:solidFill>
              </a:rPr>
              <a:t>3-</a:t>
            </a:r>
            <a:r>
              <a:rPr lang="en-CA" sz="2000" b="1" dirty="0">
                <a:solidFill>
                  <a:srgbClr val="FFFF00"/>
                </a:solidFill>
              </a:rPr>
              <a:t> </a:t>
            </a:r>
            <a:r>
              <a:rPr lang="en-CA" sz="2000" dirty="0">
                <a:solidFill>
                  <a:srgbClr val="00B0F0"/>
                </a:solidFill>
              </a:rPr>
              <a:t>Holy week hymns are written with </a:t>
            </a:r>
            <a:r>
              <a:rPr lang="en-CA" sz="2000" u="sng" dirty="0" err="1">
                <a:solidFill>
                  <a:srgbClr val="00B0F0"/>
                </a:solidFill>
              </a:rPr>
              <a:t>hazzat</a:t>
            </a:r>
            <a:r>
              <a:rPr lang="en-CA" sz="2000" u="sng" dirty="0">
                <a:solidFill>
                  <a:srgbClr val="00B0F0"/>
                </a:solidFill>
              </a:rPr>
              <a:t> “</a:t>
            </a:r>
            <a:r>
              <a:rPr lang="ar-EG" sz="2000" u="sng" dirty="0">
                <a:solidFill>
                  <a:srgbClr val="00B0F0"/>
                </a:solidFill>
              </a:rPr>
              <a:t>هزات</a:t>
            </a:r>
            <a:r>
              <a:rPr lang="en-CA" sz="2000" u="sng" dirty="0">
                <a:solidFill>
                  <a:srgbClr val="00B0F0"/>
                </a:solidFill>
              </a:rPr>
              <a:t>” </a:t>
            </a:r>
            <a:r>
              <a:rPr lang="en-CA" sz="2000" dirty="0">
                <a:solidFill>
                  <a:srgbClr val="00B0F0"/>
                </a:solidFill>
              </a:rPr>
              <a:t>to help deacons/congregation to pray long hymns</a:t>
            </a:r>
            <a:r>
              <a:rPr lang="en-CA" sz="2000" b="1" dirty="0">
                <a:solidFill>
                  <a:srgbClr val="00B0F0"/>
                </a:solidFill>
              </a:rPr>
              <a:t> </a:t>
            </a:r>
            <a:r>
              <a:rPr lang="en-CA" sz="2000" b="1" u="sng" dirty="0">
                <a:solidFill>
                  <a:srgbClr val="FFFF00"/>
                </a:solidFill>
              </a:rPr>
              <a:t>but it is much better to memorize the hymns without </a:t>
            </a:r>
            <a:r>
              <a:rPr lang="en-CA" sz="2000" b="1" u="sng" dirty="0" err="1">
                <a:solidFill>
                  <a:srgbClr val="FFFF00"/>
                </a:solidFill>
              </a:rPr>
              <a:t>hazzat</a:t>
            </a:r>
            <a:r>
              <a:rPr lang="en-CA" sz="2000" b="1" u="sng" dirty="0">
                <a:solidFill>
                  <a:srgbClr val="FFFF00"/>
                </a:solidFill>
              </a:rPr>
              <a:t> “</a:t>
            </a:r>
            <a:r>
              <a:rPr lang="ar-EG" sz="2000" b="1" u="sng" dirty="0">
                <a:solidFill>
                  <a:srgbClr val="FFFF00"/>
                </a:solidFill>
              </a:rPr>
              <a:t>هزات</a:t>
            </a:r>
            <a:r>
              <a:rPr lang="en-CA" sz="2000" b="1" u="sng" dirty="0">
                <a:solidFill>
                  <a:srgbClr val="FFFF00"/>
                </a:solidFill>
              </a:rPr>
              <a:t>” for better understanding and performance</a:t>
            </a:r>
            <a:r>
              <a:rPr lang="en-CA" sz="2000" b="1" dirty="0">
                <a:solidFill>
                  <a:srgbClr val="FFFF00"/>
                </a:solidFill>
              </a:rPr>
              <a:t>.</a:t>
            </a:r>
          </a:p>
        </p:txBody>
      </p:sp>
      <p:sp>
        <p:nvSpPr>
          <p:cNvPr id="18" name="Rounded Rectangle 3">
            <a:hlinkClick r:id="rId2" action="ppaction://hlinksldjump"/>
            <a:extLst>
              <a:ext uri="{FF2B5EF4-FFF2-40B4-BE49-F238E27FC236}">
                <a16:creationId xmlns:a16="http://schemas.microsoft.com/office/drawing/2014/main" xmlns="" id="{4DAE6F8F-BD8B-4B2C-B580-966374BEF895}"/>
              </a:ext>
            </a:extLst>
          </p:cNvPr>
          <p:cNvSpPr/>
          <p:nvPr/>
        </p:nvSpPr>
        <p:spPr>
          <a:xfrm>
            <a:off x="179512" y="6205085"/>
            <a:ext cx="180020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Main Menu</a:t>
            </a:r>
          </a:p>
        </p:txBody>
      </p:sp>
      <p:sp>
        <p:nvSpPr>
          <p:cNvPr id="2" name="Rectangle 1">
            <a:extLst>
              <a:ext uri="{FF2B5EF4-FFF2-40B4-BE49-F238E27FC236}">
                <a16:creationId xmlns:a16="http://schemas.microsoft.com/office/drawing/2014/main" xmlns="" id="{4EAE3CBE-727F-4468-AFC9-062E6ECA545D}"/>
              </a:ext>
            </a:extLst>
          </p:cNvPr>
          <p:cNvSpPr/>
          <p:nvPr/>
        </p:nvSpPr>
        <p:spPr>
          <a:xfrm>
            <a:off x="323528" y="5071027"/>
            <a:ext cx="5238229" cy="477054"/>
          </a:xfrm>
          <a:prstGeom prst="rect">
            <a:avLst/>
          </a:prstGeom>
        </p:spPr>
        <p:txBody>
          <a:bodyPr wrap="none">
            <a:spAutoFit/>
          </a:bodyPr>
          <a:lstStyle/>
          <a:p>
            <a:r>
              <a:rPr lang="en-CA" sz="2500" b="1" u="sng" dirty="0">
                <a:solidFill>
                  <a:srgbClr val="FF0000"/>
                </a:solidFill>
              </a:rPr>
              <a:t>https://www.saintjohnbarrie.com/</a:t>
            </a:r>
          </a:p>
        </p:txBody>
      </p:sp>
    </p:spTree>
    <p:extLst>
      <p:ext uri="{BB962C8B-B14F-4D97-AF65-F5344CB8AC3E}">
        <p14:creationId xmlns:p14="http://schemas.microsoft.com/office/powerpoint/2010/main" xmlns="" val="146986639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41030134"/>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6474516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7192308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أبينا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المكرم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0123517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xmlns="" val="72278477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452490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85513006"/>
              </p:ext>
            </p:extLst>
          </p:nvPr>
        </p:nvGraphicFramePr>
        <p:xfrm>
          <a:off x="357188" y="332656"/>
          <a:ext cx="8429684" cy="4815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martyr, hail to the evangelist, hail to the apostle, Abba Mark the beholder of God.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nak</a:t>
                      </a:r>
                      <a:r>
                        <a:rPr kumimoji="0" lang="en-CA" sz="3100" b="1" i="0" u="none" strike="noStrike" kern="1200" cap="none" spc="0" normalizeH="0" baseline="0" noProof="0" dirty="0">
                          <a:ln>
                            <a:noFill/>
                          </a:ln>
                          <a:solidFill>
                            <a:schemeClr val="bg1"/>
                          </a:solidFill>
                          <a:effectLst/>
                          <a:uLnTx/>
                          <a:uFillTx/>
                          <a:latin typeface="+mn-lt"/>
                          <a:ea typeface="+mn-ea"/>
                          <a:cs typeface="+mn-cs"/>
                        </a:rPr>
                        <a:t> o </a:t>
                      </a:r>
                      <a:r>
                        <a:rPr kumimoji="0" lang="en-CA" sz="3100" b="1" i="0" u="none" strike="noStrike" kern="1200" cap="none" spc="0" normalizeH="0" baseline="0" noProof="0" dirty="0" err="1">
                          <a:ln>
                            <a:noFill/>
                          </a:ln>
                          <a:solidFill>
                            <a:schemeClr val="bg1"/>
                          </a:solidFill>
                          <a:effectLst/>
                          <a:uLnTx/>
                          <a:uFillTx/>
                          <a:latin typeface="+mn-lt"/>
                          <a:ea typeface="+mn-ea"/>
                          <a:cs typeface="+mn-cs"/>
                        </a:rPr>
                        <a:t>pimarteeros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evangelestees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apostolos</a:t>
                      </a:r>
                      <a:r>
                        <a:rPr kumimoji="0" lang="en-CA" sz="3100" b="1" i="0" u="none" strike="noStrike" kern="1200" cap="none" spc="0" normalizeH="0" baseline="0" noProof="0" dirty="0">
                          <a:ln>
                            <a:noFill/>
                          </a:ln>
                          <a:solidFill>
                            <a:schemeClr val="bg1"/>
                          </a:solidFill>
                          <a:effectLst/>
                          <a:uLnTx/>
                          <a:uFillTx/>
                          <a:latin typeface="+mn-lt"/>
                          <a:ea typeface="+mn-ea"/>
                          <a:cs typeface="+mn-cs"/>
                        </a:rPr>
                        <a:t> ava </a:t>
                      </a:r>
                      <a:r>
                        <a:rPr kumimoji="0" lang="en-CA" sz="3100" b="1" i="0" u="none" strike="noStrike" kern="1200" cap="none" spc="0" normalizeH="0" baseline="0" noProof="0" dirty="0" err="1">
                          <a:ln>
                            <a:noFill/>
                          </a:ln>
                          <a:solidFill>
                            <a:schemeClr val="bg1"/>
                          </a:solidFill>
                          <a:effectLst/>
                          <a:uLnTx/>
                          <a:uFillTx/>
                          <a:latin typeface="+mn-lt"/>
                          <a:ea typeface="+mn-ea"/>
                          <a:cs typeface="+mn-cs"/>
                        </a:rPr>
                        <a:t>markos</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theorimos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ناك اوبمارتيروس : شيري بى اف انجيلستيس : شيري بى ابوسطولوس آفا ماركوس بى ثيئوريموس</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لك أيها الشهيد السلام للانجيلى السلام للرسول مرقس ناظر الإله.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2693167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99107095"/>
              </p:ext>
            </p:extLst>
          </p:nvPr>
        </p:nvGraphicFramePr>
        <p:xfrm>
          <a:off x="357188" y="67384"/>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We worship You O Christ, with Your good Father, and the Holy Spirit, for you have came and saved us. Have mercy on us.</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Ten-</a:t>
                      </a:r>
                      <a:r>
                        <a:rPr lang="en-US" sz="3000" dirty="0" err="1">
                          <a:solidFill>
                            <a:schemeClr val="bg1"/>
                          </a:solidFill>
                        </a:rPr>
                        <a:t>oo</a:t>
                      </a:r>
                      <a:r>
                        <a:rPr lang="en-US" sz="3000" dirty="0">
                          <a:solidFill>
                            <a:schemeClr val="bg1"/>
                          </a:solidFill>
                        </a:rPr>
                        <a:t>-</a:t>
                      </a:r>
                      <a:r>
                        <a:rPr lang="en-US" sz="3000" dirty="0" err="1">
                          <a:solidFill>
                            <a:schemeClr val="bg1"/>
                          </a:solidFill>
                        </a:rPr>
                        <a:t>osht</a:t>
                      </a:r>
                      <a:r>
                        <a:rPr lang="en-US" sz="3000" dirty="0">
                          <a:solidFill>
                            <a:schemeClr val="bg1"/>
                          </a:solidFill>
                        </a:rPr>
                        <a:t> </a:t>
                      </a:r>
                      <a:r>
                        <a:rPr lang="en-US" sz="3000" dirty="0" err="1">
                          <a:solidFill>
                            <a:schemeClr val="bg1"/>
                          </a:solidFill>
                        </a:rPr>
                        <a:t>emmok</a:t>
                      </a:r>
                      <a:r>
                        <a:rPr lang="en-US" sz="3000" dirty="0">
                          <a:solidFill>
                            <a:schemeClr val="bg1"/>
                          </a:solidFill>
                        </a:rPr>
                        <a:t> o </a:t>
                      </a:r>
                      <a:r>
                        <a:rPr lang="en-US" sz="3000" dirty="0" err="1">
                          <a:solidFill>
                            <a:schemeClr val="bg1"/>
                          </a:solidFill>
                        </a:rPr>
                        <a:t>Pikhristos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Pekyot</a:t>
                      </a:r>
                      <a:r>
                        <a:rPr lang="en-US" sz="3000" baseline="0" dirty="0">
                          <a:solidFill>
                            <a:schemeClr val="bg1"/>
                          </a:solidFill>
                        </a:rPr>
                        <a:t> </a:t>
                      </a:r>
                      <a:r>
                        <a:rPr lang="en-US" sz="3000" baseline="0" dirty="0" err="1">
                          <a:solidFill>
                            <a:schemeClr val="bg1"/>
                          </a:solidFill>
                        </a:rPr>
                        <a:t>en-Aghathos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Pi-</a:t>
                      </a:r>
                      <a:r>
                        <a:rPr lang="en-US" sz="3000" baseline="0" dirty="0" err="1">
                          <a:solidFill>
                            <a:schemeClr val="bg1"/>
                          </a:solidFill>
                        </a:rPr>
                        <a:t>Ebnevma</a:t>
                      </a:r>
                      <a:r>
                        <a:rPr lang="en-US" sz="3000" baseline="0" dirty="0">
                          <a:solidFill>
                            <a:schemeClr val="bg1"/>
                          </a:solidFill>
                        </a:rPr>
                        <a:t> </a:t>
                      </a:r>
                      <a:r>
                        <a:rPr lang="en-US" sz="3000" baseline="0" dirty="0" err="1">
                          <a:solidFill>
                            <a:schemeClr val="bg1"/>
                          </a:solidFill>
                        </a:rPr>
                        <a:t>Ethowwab</a:t>
                      </a:r>
                      <a:r>
                        <a:rPr lang="en-US" sz="3000" baseline="0" dirty="0">
                          <a:solidFill>
                            <a:schemeClr val="bg1"/>
                          </a:solidFill>
                        </a:rPr>
                        <a:t> Je </a:t>
                      </a:r>
                      <a:r>
                        <a:rPr lang="en-US" sz="3000" baseline="0" dirty="0" err="1">
                          <a:solidFill>
                            <a:schemeClr val="bg1"/>
                          </a:solidFill>
                        </a:rPr>
                        <a:t>Ak</a:t>
                      </a:r>
                      <a:r>
                        <a:rPr lang="en-US" sz="3000" baseline="0" dirty="0">
                          <a:solidFill>
                            <a:schemeClr val="bg1"/>
                          </a:solidFill>
                        </a:rPr>
                        <a:t> </a:t>
                      </a:r>
                      <a:r>
                        <a:rPr lang="en-US" sz="3000" baseline="0" dirty="0" err="1">
                          <a:solidFill>
                            <a:schemeClr val="bg1"/>
                          </a:solidFill>
                        </a:rPr>
                        <a:t>ei</a:t>
                      </a:r>
                      <a:r>
                        <a:rPr lang="en-US" sz="3000" baseline="0" dirty="0">
                          <a:solidFill>
                            <a:schemeClr val="bg1"/>
                          </a:solidFill>
                        </a:rPr>
                        <a:t> </a:t>
                      </a:r>
                      <a:r>
                        <a:rPr lang="en-US" sz="3000" baseline="0" dirty="0" err="1">
                          <a:solidFill>
                            <a:schemeClr val="bg1"/>
                          </a:solidFill>
                        </a:rPr>
                        <a:t>aksoty</a:t>
                      </a:r>
                      <a:r>
                        <a:rPr lang="en-US" sz="3000" baseline="0" dirty="0">
                          <a:solidFill>
                            <a:schemeClr val="bg1"/>
                          </a:solidFill>
                        </a:rPr>
                        <a:t> </a:t>
                      </a:r>
                      <a:r>
                        <a:rPr lang="en-US" sz="3000" baseline="0" dirty="0" err="1">
                          <a:solidFill>
                            <a:schemeClr val="bg1"/>
                          </a:solidFill>
                        </a:rPr>
                        <a:t>Emmon</a:t>
                      </a:r>
                      <a:r>
                        <a:rPr lang="en-US" sz="3000" baseline="0" dirty="0">
                          <a:solidFill>
                            <a:schemeClr val="bg1"/>
                          </a:solidFill>
                        </a:rPr>
                        <a:t> </a:t>
                      </a:r>
                      <a:r>
                        <a:rPr lang="en-US" sz="3000" baseline="0" dirty="0" err="1">
                          <a:solidFill>
                            <a:schemeClr val="bg1"/>
                          </a:solidFill>
                        </a:rPr>
                        <a:t>Nai</a:t>
                      </a:r>
                      <a:r>
                        <a:rPr lang="en-US" sz="3000" baseline="0" dirty="0">
                          <a:solidFill>
                            <a:schemeClr val="bg1"/>
                          </a:solidFill>
                        </a:rPr>
                        <a:t> Nan</a:t>
                      </a:r>
                      <a:endParaRPr lang="fi-FI"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إى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a:t>
                      </a:r>
                      <a:r>
                        <a:rPr lang="en-US" sz="3000" b="1" dirty="0">
                          <a:solidFill>
                            <a:srgbClr val="FFFF99"/>
                          </a:solidFill>
                        </a:rPr>
                        <a:t/>
                      </a:r>
                      <a:br>
                        <a:rPr lang="en-US" sz="3000" b="1" dirty="0">
                          <a:solidFill>
                            <a:srgbClr val="FFFF99"/>
                          </a:solidFill>
                        </a:rPr>
                      </a:br>
                      <a:r>
                        <a:rPr lang="ar-AE" sz="3000" b="1" dirty="0">
                          <a:solidFill>
                            <a:srgbClr val="FFFF99"/>
                          </a:solidFill>
                        </a:rPr>
                        <a:t>أيها </a:t>
                      </a:r>
                      <a:r>
                        <a:rPr lang="en-US" sz="3000" b="1" dirty="0">
                          <a:solidFill>
                            <a:srgbClr val="FFFF99"/>
                          </a:solidFill>
                        </a:rPr>
                        <a:t/>
                      </a:r>
                      <a:br>
                        <a:rPr lang="en-US" sz="3000" b="1" dirty="0">
                          <a:solidFill>
                            <a:srgbClr val="FFFF99"/>
                          </a:solidFill>
                        </a:rPr>
                      </a:br>
                      <a:r>
                        <a:rPr lang="ar-AE" sz="3000" b="1" dirty="0">
                          <a:solidFill>
                            <a:srgbClr val="FFFF99"/>
                          </a:solidFill>
                        </a:rPr>
                        <a:t>المسيح </a:t>
                      </a:r>
                      <a:r>
                        <a:rPr lang="en-US" sz="3000" b="1" dirty="0">
                          <a:solidFill>
                            <a:srgbClr val="FFFF99"/>
                          </a:solidFill>
                        </a:rPr>
                        <a:t/>
                      </a:r>
                      <a:br>
                        <a:rPr lang="en-US" sz="3000" b="1" dirty="0">
                          <a:solidFill>
                            <a:srgbClr val="FFFF99"/>
                          </a:solidFill>
                        </a:rPr>
                      </a:br>
                      <a:r>
                        <a:rPr lang="ar-AE" sz="3000" b="1" dirty="0">
                          <a:solidFill>
                            <a:srgbClr val="FFFF99"/>
                          </a:solidFill>
                        </a:rPr>
                        <a:t>مع أبيك الصالح والروح القدس </a:t>
                      </a:r>
                      <a:r>
                        <a:rPr lang="en-US" sz="3000" b="1" dirty="0">
                          <a:solidFill>
                            <a:srgbClr val="FFFF99"/>
                          </a:solidFill>
                        </a:rPr>
                        <a:t/>
                      </a:r>
                      <a:br>
                        <a:rPr lang="en-US" sz="3000" b="1" dirty="0">
                          <a:solidFill>
                            <a:srgbClr val="FFFF99"/>
                          </a:solidFill>
                        </a:rPr>
                      </a:br>
                      <a:r>
                        <a:rPr lang="ar-AE" sz="3000" b="1" dirty="0">
                          <a:solidFill>
                            <a:srgbClr val="FFFF99"/>
                          </a:solidFill>
                        </a:rPr>
                        <a:t>لأنك أتيت 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7672880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30362014"/>
              </p:ext>
            </p:extLst>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449355397"/>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5916971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4897062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0675386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67363287"/>
              </p:ext>
            </p:extLst>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Hail to you O Mary, the beautiful dove, who gave birth to, God the Word.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u="none" dirty="0" err="1">
                          <a:solidFill>
                            <a:schemeClr val="bg1"/>
                          </a:solidFill>
                        </a:rPr>
                        <a:t>Shere</a:t>
                      </a:r>
                      <a:r>
                        <a:rPr lang="en-US" sz="3300" u="none" dirty="0">
                          <a:solidFill>
                            <a:schemeClr val="bg1"/>
                          </a:solidFill>
                        </a:rPr>
                        <a:t> ne Maria, </a:t>
                      </a:r>
                      <a:r>
                        <a:rPr lang="en-US" sz="3300" u="none" dirty="0" err="1">
                          <a:solidFill>
                            <a:schemeClr val="bg1"/>
                          </a:solidFill>
                        </a:rPr>
                        <a:t>tiche-rompi</a:t>
                      </a:r>
                      <a:r>
                        <a:rPr lang="en-US" sz="3300" u="none" dirty="0">
                          <a:solidFill>
                            <a:schemeClr val="bg1"/>
                          </a:solidFill>
                        </a:rPr>
                        <a:t> </a:t>
                      </a:r>
                      <a:r>
                        <a:rPr lang="en-US" sz="3300" u="none" dirty="0" err="1">
                          <a:solidFill>
                            <a:schemeClr val="bg1"/>
                          </a:solidFill>
                        </a:rPr>
                        <a:t>ethnesos</a:t>
                      </a:r>
                      <a:r>
                        <a:rPr lang="en-US" sz="3300" u="none" dirty="0">
                          <a:solidFill>
                            <a:schemeClr val="bg1"/>
                          </a:solidFill>
                        </a:rPr>
                        <a:t>, thee-etas-</a:t>
                      </a:r>
                      <a:r>
                        <a:rPr lang="en-US" sz="3300" u="none" dirty="0" err="1">
                          <a:solidFill>
                            <a:schemeClr val="bg1"/>
                          </a:solidFill>
                        </a:rPr>
                        <a:t>misi</a:t>
                      </a:r>
                      <a:r>
                        <a:rPr lang="en-US" sz="3300" u="none" dirty="0">
                          <a:solidFill>
                            <a:schemeClr val="bg1"/>
                          </a:solidFill>
                        </a:rPr>
                        <a:t> nan, </a:t>
                      </a:r>
                      <a:r>
                        <a:rPr lang="en-US" sz="3300" u="none" dirty="0" err="1">
                          <a:solidFill>
                            <a:schemeClr val="bg1"/>
                          </a:solidFill>
                        </a:rPr>
                        <a:t>emifnoti</a:t>
                      </a:r>
                      <a:r>
                        <a:rPr lang="en-US" sz="3300" u="none" dirty="0">
                          <a:solidFill>
                            <a:schemeClr val="bg1"/>
                          </a:solidFill>
                        </a:rPr>
                        <a:t> pi-</a:t>
                      </a:r>
                      <a:r>
                        <a:rPr lang="en-US" sz="3300" u="none" dirty="0" err="1">
                          <a:solidFill>
                            <a:schemeClr val="bg1"/>
                          </a:solidFill>
                        </a:rPr>
                        <a:t>Loghos</a:t>
                      </a:r>
                      <a:r>
                        <a:rPr lang="en-US" sz="3300" u="none" dirty="0">
                          <a:solidFill>
                            <a:schemeClr val="bg1"/>
                          </a:solidFill>
                        </a:rPr>
                        <a:t>.</a:t>
                      </a:r>
                      <a:endParaRPr lang="en-US"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شيرى نى ماريا تى اتشرومبى اثنيسوس ثي إيطاس ميسي نان امفنوتى بى لوغوس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السلام لك يا مريم الحمامة الحسنة التي ولدت لنا الله الكلمة.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264251938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xmlns="" val="20000"/>
                    </a:ext>
                  </a:extLst>
                </a:gridCol>
                <a:gridCol w="3677156">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Praxis response</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a:solidFill>
                            <a:srgbClr val="FFFF00"/>
                          </a:solidFill>
                        </a:rPr>
                        <a:t>مرد الإبركسيس</a:t>
                      </a:r>
                      <a:endParaRPr lang="ar-AE" sz="28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3260305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06500652"/>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Hail to Gabriel, the great archangel:</a:t>
                      </a:r>
                      <a:r>
                        <a:rPr lang="en-US" sz="3200" b="1" i="0" kern="1200" baseline="0" dirty="0">
                          <a:solidFill>
                            <a:srgbClr val="FFFF99"/>
                          </a:solidFill>
                          <a:latin typeface="+mn-lt"/>
                          <a:ea typeface="+mn-ea"/>
                          <a:cs typeface="+mn-cs"/>
                        </a:rPr>
                        <a:t> Hail to him who announced glad tidings to the Virgin Mary</a:t>
                      </a:r>
                      <a:r>
                        <a:rPr lang="en-US" sz="3200" b="1" i="0" kern="1200" dirty="0">
                          <a:solidFill>
                            <a:srgbClr val="FFFF99"/>
                          </a:solidFill>
                          <a:latin typeface="+mn-lt"/>
                          <a:ea typeface="+mn-ea"/>
                          <a:cs typeface="+mn-cs"/>
                        </a:rPr>
                        <a:t>. </a:t>
                      </a:r>
                      <a:endParaRPr lang="en-CA" sz="32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200" u="none" dirty="0" err="1">
                          <a:solidFill>
                            <a:schemeClr val="bg1"/>
                          </a:solidFill>
                        </a:rPr>
                        <a:t>Shere</a:t>
                      </a:r>
                      <a:r>
                        <a:rPr lang="en-US" sz="3200" u="none" dirty="0">
                          <a:solidFill>
                            <a:schemeClr val="bg1"/>
                          </a:solidFill>
                        </a:rPr>
                        <a:t> </a:t>
                      </a:r>
                      <a:r>
                        <a:rPr lang="en-US" sz="3200" u="none" dirty="0" err="1">
                          <a:solidFill>
                            <a:schemeClr val="bg1"/>
                          </a:solidFill>
                        </a:rPr>
                        <a:t>Ghabri</a:t>
                      </a:r>
                      <a:r>
                        <a:rPr lang="en-US" sz="3200" u="none" dirty="0">
                          <a:solidFill>
                            <a:schemeClr val="bg1"/>
                          </a:solidFill>
                        </a:rPr>
                        <a:t>-eel pi-</a:t>
                      </a:r>
                      <a:r>
                        <a:rPr lang="en-US" sz="3200" u="none" dirty="0" err="1">
                          <a:solidFill>
                            <a:schemeClr val="bg1"/>
                          </a:solidFill>
                        </a:rPr>
                        <a:t>neshty</a:t>
                      </a:r>
                      <a:r>
                        <a:rPr lang="en-US" sz="3200" u="none" dirty="0">
                          <a:solidFill>
                            <a:schemeClr val="bg1"/>
                          </a:solidFill>
                        </a:rPr>
                        <a:t> </a:t>
                      </a:r>
                      <a:r>
                        <a:rPr lang="en-US" sz="3200" u="none" dirty="0" err="1">
                          <a:solidFill>
                            <a:schemeClr val="bg1"/>
                          </a:solidFill>
                        </a:rPr>
                        <a:t>en</a:t>
                      </a:r>
                      <a:r>
                        <a:rPr lang="en-US" sz="3200" u="none" dirty="0">
                          <a:solidFill>
                            <a:schemeClr val="bg1"/>
                          </a:solidFill>
                        </a:rPr>
                        <a:t> </a:t>
                      </a:r>
                      <a:r>
                        <a:rPr lang="en-US" sz="3200" u="none" dirty="0" err="1">
                          <a:solidFill>
                            <a:schemeClr val="bg1"/>
                          </a:solidFill>
                        </a:rPr>
                        <a:t>archy</a:t>
                      </a:r>
                      <a:r>
                        <a:rPr lang="en-US" sz="3200" u="none" baseline="0" dirty="0">
                          <a:solidFill>
                            <a:schemeClr val="bg1"/>
                          </a:solidFill>
                        </a:rPr>
                        <a:t> </a:t>
                      </a:r>
                      <a:r>
                        <a:rPr lang="en-US" sz="3200" u="none" baseline="0" dirty="0" err="1">
                          <a:solidFill>
                            <a:schemeClr val="bg1"/>
                          </a:solidFill>
                        </a:rPr>
                        <a:t>angelos</a:t>
                      </a:r>
                      <a:r>
                        <a:rPr lang="en-US" sz="3200" u="none" baseline="0" dirty="0">
                          <a:solidFill>
                            <a:schemeClr val="bg1"/>
                          </a:solidFill>
                        </a:rPr>
                        <a:t>: </a:t>
                      </a:r>
                      <a:r>
                        <a:rPr lang="en-US" sz="3200" u="none" baseline="0" dirty="0" err="1">
                          <a:solidFill>
                            <a:schemeClr val="bg1"/>
                          </a:solidFill>
                        </a:rPr>
                        <a:t>shere</a:t>
                      </a:r>
                      <a:r>
                        <a:rPr lang="en-US" sz="3200" u="none" baseline="0" dirty="0">
                          <a:solidFill>
                            <a:schemeClr val="bg1"/>
                          </a:solidFill>
                        </a:rPr>
                        <a:t> fi </a:t>
                      </a:r>
                      <a:r>
                        <a:rPr lang="en-US" sz="3200" u="none" baseline="0" dirty="0" err="1">
                          <a:solidFill>
                            <a:schemeClr val="bg1"/>
                          </a:solidFill>
                        </a:rPr>
                        <a:t>etaf</a:t>
                      </a:r>
                      <a:r>
                        <a:rPr lang="en-US" sz="3200" u="none" baseline="0" dirty="0">
                          <a:solidFill>
                            <a:schemeClr val="bg1"/>
                          </a:solidFill>
                        </a:rPr>
                        <a:t> </a:t>
                      </a:r>
                      <a:r>
                        <a:rPr lang="en-US" sz="3200" u="none" baseline="0" dirty="0" err="1">
                          <a:solidFill>
                            <a:schemeClr val="bg1"/>
                          </a:solidFill>
                        </a:rPr>
                        <a:t>hishenofi</a:t>
                      </a:r>
                      <a:r>
                        <a:rPr lang="en-US" sz="3200" u="none" baseline="0" dirty="0">
                          <a:solidFill>
                            <a:schemeClr val="bg1"/>
                          </a:solidFill>
                        </a:rPr>
                        <a:t> </a:t>
                      </a:r>
                      <a:r>
                        <a:rPr lang="en-US" sz="3200" u="none" baseline="0" dirty="0" err="1">
                          <a:solidFill>
                            <a:schemeClr val="bg1"/>
                          </a:solidFill>
                        </a:rPr>
                        <a:t>em</a:t>
                      </a:r>
                      <a:r>
                        <a:rPr lang="en-US" sz="3200" u="none" baseline="0" dirty="0">
                          <a:solidFill>
                            <a:schemeClr val="bg1"/>
                          </a:solidFill>
                        </a:rPr>
                        <a:t> Maria </a:t>
                      </a:r>
                      <a:r>
                        <a:rPr lang="en-US" sz="3200" u="none" baseline="0" dirty="0" err="1">
                          <a:solidFill>
                            <a:schemeClr val="bg1"/>
                          </a:solidFill>
                        </a:rPr>
                        <a:t>Ti-parthenos</a:t>
                      </a:r>
                      <a:r>
                        <a:rPr lang="en-US" sz="3200" u="none" dirty="0">
                          <a:solidFill>
                            <a:schemeClr val="bg1"/>
                          </a:solidFill>
                        </a:rPr>
                        <a:t>.</a:t>
                      </a:r>
                      <a:endParaRPr lang="en-US" sz="3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غابريئيل بينيشتى ان آرشي آنجيلوس: شيرى فيئيطاف هي شينوفى ام ماريا تى بارثينوس</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لغبريال رئيس الملائكة العظيم: السلام للذى بشر مريم العذراء</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5072789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75785092"/>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Hail to John the great fore-runner:</a:t>
                      </a:r>
                      <a:r>
                        <a:rPr lang="en-US" sz="3200" b="1" i="0" kern="1200" baseline="0" dirty="0">
                          <a:solidFill>
                            <a:srgbClr val="FFFF99"/>
                          </a:solidFill>
                          <a:latin typeface="+mn-lt"/>
                          <a:ea typeface="+mn-ea"/>
                          <a:cs typeface="+mn-cs"/>
                        </a:rPr>
                        <a:t> hail to the priest the kinsman of Immanuel</a:t>
                      </a:r>
                      <a:r>
                        <a:rPr lang="en-US" sz="3200" b="1" i="0" kern="1200" dirty="0">
                          <a:solidFill>
                            <a:srgbClr val="FFFF99"/>
                          </a:solidFill>
                          <a:latin typeface="+mn-lt"/>
                          <a:ea typeface="+mn-ea"/>
                          <a:cs typeface="+mn-cs"/>
                        </a:rPr>
                        <a:t> </a:t>
                      </a:r>
                      <a:endParaRPr lang="en-CA" sz="32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200" u="none" dirty="0" err="1">
                          <a:solidFill>
                            <a:schemeClr val="bg1"/>
                          </a:solidFill>
                        </a:rPr>
                        <a:t>Shere</a:t>
                      </a:r>
                      <a:r>
                        <a:rPr lang="en-US" sz="3200" u="none" dirty="0">
                          <a:solidFill>
                            <a:schemeClr val="bg1"/>
                          </a:solidFill>
                        </a:rPr>
                        <a:t> </a:t>
                      </a:r>
                      <a:r>
                        <a:rPr lang="en-US" sz="3200" u="none" dirty="0" err="1">
                          <a:solidFill>
                            <a:schemeClr val="bg1"/>
                          </a:solidFill>
                        </a:rPr>
                        <a:t>Yo-annis</a:t>
                      </a:r>
                      <a:r>
                        <a:rPr lang="en-US" sz="3200" u="none" dirty="0">
                          <a:solidFill>
                            <a:schemeClr val="bg1"/>
                          </a:solidFill>
                        </a:rPr>
                        <a:t> </a:t>
                      </a:r>
                      <a:r>
                        <a:rPr lang="en-US" sz="3200" u="none" dirty="0" err="1">
                          <a:solidFill>
                            <a:schemeClr val="bg1"/>
                          </a:solidFill>
                        </a:rPr>
                        <a:t>pinishty</a:t>
                      </a:r>
                      <a:r>
                        <a:rPr lang="en-US" sz="3200" u="none" dirty="0">
                          <a:solidFill>
                            <a:schemeClr val="bg1"/>
                          </a:solidFill>
                        </a:rPr>
                        <a:t> </a:t>
                      </a:r>
                      <a:r>
                        <a:rPr lang="en-US" sz="3200" u="none" dirty="0" err="1">
                          <a:solidFill>
                            <a:schemeClr val="bg1"/>
                          </a:solidFill>
                        </a:rPr>
                        <a:t>em</a:t>
                      </a:r>
                      <a:r>
                        <a:rPr lang="en-US" sz="3200" u="none" dirty="0">
                          <a:solidFill>
                            <a:schemeClr val="bg1"/>
                          </a:solidFill>
                        </a:rPr>
                        <a:t> </a:t>
                      </a:r>
                      <a:r>
                        <a:rPr lang="en-US" sz="3200" u="none" dirty="0" err="1">
                          <a:solidFill>
                            <a:schemeClr val="bg1"/>
                          </a:solidFill>
                        </a:rPr>
                        <a:t>ebrod-romos</a:t>
                      </a:r>
                      <a:r>
                        <a:rPr lang="en-US" sz="3200" u="none" dirty="0">
                          <a:solidFill>
                            <a:schemeClr val="bg1"/>
                          </a:solidFill>
                        </a:rPr>
                        <a:t>:</a:t>
                      </a:r>
                      <a:r>
                        <a:rPr lang="en-US" sz="3200" u="none" baseline="0" dirty="0">
                          <a:solidFill>
                            <a:schemeClr val="bg1"/>
                          </a:solidFill>
                        </a:rPr>
                        <a:t> </a:t>
                      </a:r>
                      <a:r>
                        <a:rPr lang="en-US" sz="3200" u="none" baseline="0" dirty="0" err="1">
                          <a:solidFill>
                            <a:schemeClr val="bg1"/>
                          </a:solidFill>
                        </a:rPr>
                        <a:t>shere</a:t>
                      </a:r>
                      <a:r>
                        <a:rPr lang="en-US" sz="3200" u="none" baseline="0" dirty="0">
                          <a:solidFill>
                            <a:schemeClr val="bg1"/>
                          </a:solidFill>
                        </a:rPr>
                        <a:t> pi-</a:t>
                      </a:r>
                      <a:r>
                        <a:rPr lang="en-US" sz="3200" u="none" baseline="0" dirty="0" err="1">
                          <a:solidFill>
                            <a:schemeClr val="bg1"/>
                          </a:solidFill>
                        </a:rPr>
                        <a:t>oweeb</a:t>
                      </a:r>
                      <a:r>
                        <a:rPr lang="en-US" sz="3200" u="none" baseline="0" dirty="0">
                          <a:solidFill>
                            <a:schemeClr val="bg1"/>
                          </a:solidFill>
                        </a:rPr>
                        <a:t> ep-</a:t>
                      </a:r>
                      <a:r>
                        <a:rPr lang="en-US" sz="3200" u="none" baseline="0" dirty="0" err="1">
                          <a:solidFill>
                            <a:schemeClr val="bg1"/>
                          </a:solidFill>
                        </a:rPr>
                        <a:t>sengenees</a:t>
                      </a:r>
                      <a:r>
                        <a:rPr lang="en-US" sz="3200" u="none" baseline="0" dirty="0">
                          <a:solidFill>
                            <a:schemeClr val="bg1"/>
                          </a:solidFill>
                        </a:rPr>
                        <a:t> </a:t>
                      </a:r>
                      <a:r>
                        <a:rPr lang="en-US" sz="3200" u="none" baseline="0" dirty="0" err="1">
                          <a:solidFill>
                            <a:schemeClr val="bg1"/>
                          </a:solidFill>
                        </a:rPr>
                        <a:t>en</a:t>
                      </a:r>
                      <a:r>
                        <a:rPr lang="en-US" sz="3200" u="none" baseline="0" dirty="0">
                          <a:solidFill>
                            <a:schemeClr val="bg1"/>
                          </a:solidFill>
                        </a:rPr>
                        <a:t> </a:t>
                      </a:r>
                      <a:r>
                        <a:rPr lang="en-US" sz="3200" u="none" baseline="0" dirty="0" err="1">
                          <a:solidFill>
                            <a:schemeClr val="bg1"/>
                          </a:solidFill>
                        </a:rPr>
                        <a:t>emma-noeel</a:t>
                      </a:r>
                      <a:r>
                        <a:rPr lang="en-US" sz="3200" u="none" dirty="0">
                          <a:solidFill>
                            <a:schemeClr val="bg1"/>
                          </a:solidFill>
                        </a:rPr>
                        <a:t>.</a:t>
                      </a:r>
                      <a:endParaRPr lang="en-US" sz="3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يوآنس بينيشتى ام ابرودروموس: شيرى بى اويب اب سينجينيس ان اممانوئيل</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ليوحنا العظيم السابق: السلام للكاهن نسيب عمانوئيل</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7916128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71323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Blessed are You</a:t>
                      </a:r>
                      <a:r>
                        <a:rPr lang="en-US" sz="3100" b="1" i="0" kern="1200" baseline="0" dirty="0">
                          <a:solidFill>
                            <a:srgbClr val="FFFF99"/>
                          </a:solidFill>
                          <a:latin typeface="+mn-lt"/>
                          <a:ea typeface="+mn-ea"/>
                          <a:cs typeface="+mn-cs"/>
                        </a:rPr>
                        <a:t> indeed</a:t>
                      </a:r>
                      <a:r>
                        <a:rPr lang="en-US" sz="3100" b="1" i="0" kern="1200" dirty="0">
                          <a:solidFill>
                            <a:srgbClr val="FFFF99"/>
                          </a:solidFill>
                          <a:latin typeface="+mn-lt"/>
                          <a:ea typeface="+mn-ea"/>
                          <a:cs typeface="+mn-cs"/>
                        </a:rPr>
                        <a:t>, with Your good Father, and the Holy Spirit, for you came and saved us. Have mercy on us.</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dirty="0" err="1">
                          <a:solidFill>
                            <a:schemeClr val="bg1"/>
                          </a:solidFill>
                        </a:rPr>
                        <a:t>Eksmaro-ot</a:t>
                      </a:r>
                      <a:r>
                        <a:rPr lang="en-US" sz="3300" baseline="0" dirty="0">
                          <a:solidFill>
                            <a:schemeClr val="bg1"/>
                          </a:solidFill>
                        </a:rPr>
                        <a:t> aleethos: </a:t>
                      </a:r>
                      <a:r>
                        <a:rPr lang="en-US" sz="3300" baseline="0" dirty="0" err="1">
                          <a:solidFill>
                            <a:schemeClr val="bg1"/>
                          </a:solidFill>
                        </a:rPr>
                        <a:t>nem</a:t>
                      </a:r>
                      <a:r>
                        <a:rPr lang="en-US" sz="3300" baseline="0" dirty="0">
                          <a:solidFill>
                            <a:schemeClr val="bg1"/>
                          </a:solidFill>
                        </a:rPr>
                        <a:t> </a:t>
                      </a:r>
                      <a:r>
                        <a:rPr lang="en-US" sz="3300" baseline="0" dirty="0" err="1">
                          <a:solidFill>
                            <a:schemeClr val="bg1"/>
                          </a:solidFill>
                        </a:rPr>
                        <a:t>Pekyot</a:t>
                      </a:r>
                      <a:r>
                        <a:rPr lang="en-US" sz="3300" baseline="0" dirty="0">
                          <a:solidFill>
                            <a:schemeClr val="bg1"/>
                          </a:solidFill>
                        </a:rPr>
                        <a:t> </a:t>
                      </a:r>
                      <a:r>
                        <a:rPr lang="en-US" sz="3300" baseline="0" dirty="0" err="1">
                          <a:solidFill>
                            <a:schemeClr val="bg1"/>
                          </a:solidFill>
                        </a:rPr>
                        <a:t>en-Aghathos</a:t>
                      </a:r>
                      <a:r>
                        <a:rPr lang="en-US" sz="3300" baseline="0" dirty="0">
                          <a:solidFill>
                            <a:schemeClr val="bg1"/>
                          </a:solidFill>
                        </a:rPr>
                        <a:t>, </a:t>
                      </a:r>
                      <a:r>
                        <a:rPr lang="en-US" sz="3300" baseline="0" dirty="0" err="1">
                          <a:solidFill>
                            <a:schemeClr val="bg1"/>
                          </a:solidFill>
                        </a:rPr>
                        <a:t>nem</a:t>
                      </a:r>
                      <a:r>
                        <a:rPr lang="en-US" sz="3300" baseline="0" dirty="0">
                          <a:solidFill>
                            <a:schemeClr val="bg1"/>
                          </a:solidFill>
                        </a:rPr>
                        <a:t> Pi-</a:t>
                      </a:r>
                      <a:r>
                        <a:rPr lang="en-US" sz="3300" baseline="0" dirty="0" err="1">
                          <a:solidFill>
                            <a:schemeClr val="bg1"/>
                          </a:solidFill>
                        </a:rPr>
                        <a:t>Ebnevma</a:t>
                      </a:r>
                      <a:r>
                        <a:rPr lang="en-US" sz="3300" baseline="0" dirty="0">
                          <a:solidFill>
                            <a:schemeClr val="bg1"/>
                          </a:solidFill>
                        </a:rPr>
                        <a:t> </a:t>
                      </a:r>
                      <a:r>
                        <a:rPr lang="en-US" sz="3300" baseline="0" dirty="0" err="1">
                          <a:solidFill>
                            <a:schemeClr val="bg1"/>
                          </a:solidFill>
                        </a:rPr>
                        <a:t>Ethowwab</a:t>
                      </a:r>
                      <a:r>
                        <a:rPr lang="en-US" sz="3300" baseline="0" dirty="0">
                          <a:solidFill>
                            <a:schemeClr val="bg1"/>
                          </a:solidFill>
                        </a:rPr>
                        <a:t> Je </a:t>
                      </a:r>
                      <a:r>
                        <a:rPr lang="en-US" sz="3300" baseline="0" dirty="0" err="1">
                          <a:solidFill>
                            <a:schemeClr val="bg1"/>
                          </a:solidFill>
                        </a:rPr>
                        <a:t>ak-ei</a:t>
                      </a:r>
                      <a:r>
                        <a:rPr lang="en-US" sz="3300" baseline="0" dirty="0">
                          <a:solidFill>
                            <a:schemeClr val="bg1"/>
                          </a:solidFill>
                        </a:rPr>
                        <a:t> </a:t>
                      </a:r>
                      <a:r>
                        <a:rPr lang="en-US" sz="3300" baseline="0" dirty="0" err="1">
                          <a:solidFill>
                            <a:schemeClr val="bg1"/>
                          </a:solidFill>
                        </a:rPr>
                        <a:t>aksoty</a:t>
                      </a:r>
                      <a:r>
                        <a:rPr lang="en-US" sz="3300" baseline="0" dirty="0">
                          <a:solidFill>
                            <a:schemeClr val="bg1"/>
                          </a:solidFill>
                        </a:rPr>
                        <a:t> </a:t>
                      </a:r>
                      <a:r>
                        <a:rPr lang="en-US" sz="3300" baseline="0" dirty="0" err="1">
                          <a:solidFill>
                            <a:schemeClr val="bg1"/>
                          </a:solidFill>
                        </a:rPr>
                        <a:t>Emmon</a:t>
                      </a:r>
                      <a:r>
                        <a:rPr lang="en-US" sz="3300" baseline="0" dirty="0">
                          <a:solidFill>
                            <a:schemeClr val="bg1"/>
                          </a:solidFill>
                        </a:rPr>
                        <a:t> </a:t>
                      </a:r>
                      <a:r>
                        <a:rPr lang="en-US" sz="3300" baseline="0" dirty="0" err="1">
                          <a:solidFill>
                            <a:schemeClr val="bg1"/>
                          </a:solidFill>
                        </a:rPr>
                        <a:t>Nai</a:t>
                      </a:r>
                      <a:r>
                        <a:rPr lang="en-US" sz="3300" baseline="0" dirty="0">
                          <a:solidFill>
                            <a:schemeClr val="bg1"/>
                          </a:solidFill>
                        </a:rPr>
                        <a:t> Nan</a:t>
                      </a:r>
                      <a:endParaRPr lang="fi-FI" sz="33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إى 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8890635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71016"/>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Saint Mary the Virgin</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 Agia Maria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-Parthenos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تى آجيا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مستحقة مستحقة مستحقة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القديسة مريم العذراء</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2"/>
          <a:stretch>
            <a:fillRect/>
          </a:stretch>
        </p:blipFill>
        <p:spPr>
          <a:xfrm>
            <a:off x="709642" y="332656"/>
            <a:ext cx="7724775" cy="733425"/>
          </a:xfrm>
          <a:prstGeom prst="rect">
            <a:avLst/>
          </a:prstGeom>
        </p:spPr>
      </p:pic>
    </p:spTree>
    <p:extLst>
      <p:ext uri="{BB962C8B-B14F-4D97-AF65-F5344CB8AC3E}">
        <p14:creationId xmlns:p14="http://schemas.microsoft.com/office/powerpoint/2010/main" xmlns="" val="4058563439"/>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71016"/>
          <a:ext cx="8429684" cy="454802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54802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John the Baptist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Youannis</a:t>
                      </a:r>
                      <a:r>
                        <a:rPr lang="en-US" sz="3500" b="1" u="none" kern="1200" baseline="0">
                          <a:solidFill>
                            <a:schemeClr val="bg1"/>
                          </a:solidFill>
                          <a:latin typeface="+mn-lt"/>
                          <a:ea typeface="+mn-ea"/>
                          <a:cs typeface="+mn-cs"/>
                        </a:rPr>
                        <a:t> pi ref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-oms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يوحنا المعمدان</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2"/>
          <a:stretch>
            <a:fillRect/>
          </a:stretch>
        </p:blipFill>
        <p:spPr>
          <a:xfrm>
            <a:off x="947767" y="332656"/>
            <a:ext cx="7248525" cy="714375"/>
          </a:xfrm>
          <a:prstGeom prst="rect">
            <a:avLst/>
          </a:prstGeom>
        </p:spPr>
      </p:pic>
    </p:spTree>
    <p:extLst>
      <p:ext uri="{BB962C8B-B14F-4D97-AF65-F5344CB8AC3E}">
        <p14:creationId xmlns:p14="http://schemas.microsoft.com/office/powerpoint/2010/main" xmlns="" val="41178070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19937131"/>
              </p:ext>
            </p:extLst>
          </p:nvPr>
        </p:nvGraphicFramePr>
        <p:xfrm>
          <a:off x="357188" y="332656"/>
          <a:ext cx="8429684" cy="4815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martyr, hail to the courageous hero, hail to the fighter, my master king George.</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nak</a:t>
                      </a:r>
                      <a:r>
                        <a:rPr kumimoji="0" lang="en-CA" sz="3100" b="1" i="0" u="none" strike="noStrike" kern="1200" cap="none" spc="0" normalizeH="0" baseline="0" noProof="0" dirty="0">
                          <a:ln>
                            <a:noFill/>
                          </a:ln>
                          <a:solidFill>
                            <a:schemeClr val="bg1"/>
                          </a:solidFill>
                          <a:effectLst/>
                          <a:uLnTx/>
                          <a:uFillTx/>
                          <a:latin typeface="+mn-lt"/>
                          <a:ea typeface="+mn-ea"/>
                          <a:cs typeface="+mn-cs"/>
                        </a:rPr>
                        <a:t> o </a:t>
                      </a:r>
                      <a:r>
                        <a:rPr kumimoji="0" lang="en-CA" sz="3100" b="1" i="0" u="none" strike="noStrike" kern="1200" cap="none" spc="0" normalizeH="0" baseline="0" noProof="0" dirty="0" err="1">
                          <a:ln>
                            <a:noFill/>
                          </a:ln>
                          <a:solidFill>
                            <a:schemeClr val="bg1"/>
                          </a:solidFill>
                          <a:effectLst/>
                          <a:uLnTx/>
                          <a:uFillTx/>
                          <a:latin typeface="+mn-lt"/>
                          <a:ea typeface="+mn-ea"/>
                          <a:cs typeface="+mn-cs"/>
                        </a:rPr>
                        <a:t>pimarteeros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choig</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genne-os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athloforos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pachois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eporo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ge-orgios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ناك او بى مارتيروس شيري بتشويج </a:t>
                      </a:r>
                      <a:r>
                        <a:rPr lang="ar-AE" sz="3000" b="1">
                          <a:solidFill>
                            <a:schemeClr val="bg1"/>
                          </a:solidFill>
                        </a:rPr>
                        <a:t>ان جين ني </a:t>
                      </a:r>
                      <a:r>
                        <a:rPr lang="ar-AE" sz="3000" b="1" dirty="0">
                          <a:solidFill>
                            <a:schemeClr val="bg1"/>
                          </a:solidFill>
                        </a:rPr>
                        <a:t>اوس : شيري بى اثلوفوروس : باشويس ابؤرو جيه اور جيوس.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السلام لك أيها الشهيد. السلام للشجاع البطل السلام للابس الجهاد. سيدى الملك جؤرجيوس.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2239677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9179575"/>
              </p:ext>
            </p:extLst>
          </p:nvPr>
        </p:nvGraphicFramePr>
        <p:xfrm>
          <a:off x="357188" y="73148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267341091"/>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0709824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34021406"/>
              </p:ext>
            </p:extLst>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 إيماس</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قدوس الله، قدوس القوى، قدوس الحي الذي لا يموت، الذي صلب عنا، ارحمنا.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3044223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65709211"/>
              </p:ext>
            </p:extLst>
          </p:nvPr>
        </p:nvGraphicFramePr>
        <p:xfrm>
          <a:off x="357188" y="105112"/>
          <a:ext cx="8429684" cy="6995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God, holy Mighty, holy Immortal, who rose from the dead and ascended into the heavens, have mercy on us. </a:t>
                      </a:r>
                      <a:endParaRPr lang="en-US" sz="31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anastas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anelthon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oranos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3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أجيوس أوثيؤس، اجيوس يس شيروس، اجيوس اثاناتوس او اناسطاس اكتون نكرون كى انيلسون استوس اورانوس إيليسون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8571802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08806085"/>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Glory to the Father and to the Son and to The Holy Spirit, now and ever and unto the ages of</a:t>
                      </a:r>
                      <a:r>
                        <a:rPr lang="en-US" sz="2700" b="1" i="0" kern="1200" baseline="0" dirty="0">
                          <a:solidFill>
                            <a:srgbClr val="FFFF99"/>
                          </a:solidFill>
                          <a:latin typeface="+mn-lt"/>
                          <a:ea typeface="+mn-ea"/>
                          <a:cs typeface="+mn-cs"/>
                        </a:rPr>
                        <a:t> </a:t>
                      </a:r>
                      <a:r>
                        <a:rPr lang="en-US" sz="2700" b="1" i="0" kern="1200" dirty="0">
                          <a:solidFill>
                            <a:srgbClr val="FFFF99"/>
                          </a:solidFill>
                          <a:latin typeface="+mn-lt"/>
                          <a:ea typeface="+mn-ea"/>
                          <a:cs typeface="+mn-cs"/>
                        </a:rPr>
                        <a:t>the ages. Amen. O holy Trinity, have mercy upon us.</a:t>
                      </a:r>
                      <a:endParaRPr lang="en-US" sz="27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Zoxa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Patri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Ieyoo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Pnevmati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ictos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onas</a:t>
                      </a:r>
                      <a:r>
                        <a:rPr lang="en-US" sz="2800" b="1" u="none" kern="1200" baseline="0" dirty="0">
                          <a:solidFill>
                            <a:schemeClr val="bg1"/>
                          </a:solidFill>
                          <a:latin typeface="+mn-lt"/>
                          <a:ea typeface="+mn-ea"/>
                          <a:cs typeface="+mn-cs"/>
                        </a:rPr>
                        <a:t> ton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onon</a:t>
                      </a:r>
                      <a:r>
                        <a:rPr lang="en-US" sz="2800" b="1" u="none" kern="1200" baseline="0" dirty="0">
                          <a:solidFill>
                            <a:schemeClr val="bg1"/>
                          </a:solidFill>
                          <a:latin typeface="+mn-lt"/>
                          <a:ea typeface="+mn-ea"/>
                          <a:cs typeface="+mn-cs"/>
                        </a:rPr>
                        <a:t> Amen </a:t>
                      </a:r>
                      <a:r>
                        <a:rPr lang="en-US" sz="2800" b="1" u="none" kern="1200" baseline="0" dirty="0" err="1">
                          <a:solidFill>
                            <a:schemeClr val="bg1"/>
                          </a:solidFill>
                          <a:latin typeface="+mn-lt"/>
                          <a:ea typeface="+mn-ea"/>
                          <a:cs typeface="+mn-cs"/>
                        </a:rPr>
                        <a:t>Agia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137568900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75899549"/>
              </p:ext>
            </p:extLst>
          </p:nvPr>
        </p:nvGraphicFramePr>
        <p:xfrm>
          <a:off x="357188" y="620688"/>
          <a:ext cx="8429684" cy="482453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8245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We give unto you greeting, with Gabriel the angel saying, "Hail to you O full of grace, the Lord is with you."</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Tenti nem-pi-shere tis-mos, nem Ghabriel pi-angelos, je shere ke kharito-mini, o Kerios metaso.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a:t>تين تى نيم بى شيريتسموس: نيم غابرييل بى آنجيلوس: جى شيرى كى خاريتومينى: أوكيريوس ميتاسو</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نحن نعطيكِ السلام، مع غبريال الملاك قائلين، "السلام لكِ يا ممتلئة نعمة، الرب معكِ."</a:t>
                      </a:r>
                      <a:endParaRPr lang="en-US" sz="28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1812508" y="44624"/>
            <a:ext cx="5711820" cy="477054"/>
          </a:xfrm>
          <a:prstGeom prst="rect">
            <a:avLst/>
          </a:prstGeom>
        </p:spPr>
        <p:txBody>
          <a:bodyPr wrap="none">
            <a:spAutoFit/>
          </a:bodyPr>
          <a:lstStyle/>
          <a:p>
            <a:r>
              <a:rPr lang="en-US" sz="2500" b="1" u="sng">
                <a:solidFill>
                  <a:srgbClr val="FFFF99"/>
                </a:solidFill>
              </a:rPr>
              <a:t>Gospel response for 1</a:t>
            </a:r>
            <a:r>
              <a:rPr lang="en-US" sz="2500" b="1" u="sng" baseline="30000">
                <a:solidFill>
                  <a:srgbClr val="FFFF99"/>
                </a:solidFill>
              </a:rPr>
              <a:t>st</a:t>
            </a:r>
            <a:r>
              <a:rPr lang="en-US" sz="2500" b="1" u="sng">
                <a:solidFill>
                  <a:srgbClr val="FFFF99"/>
                </a:solidFill>
              </a:rPr>
              <a:t> / 2</a:t>
            </a:r>
            <a:r>
              <a:rPr lang="en-US" sz="2500" b="1" u="sng" baseline="30000">
                <a:solidFill>
                  <a:srgbClr val="FFFF99"/>
                </a:solidFill>
              </a:rPr>
              <a:t>nd</a:t>
            </a:r>
            <a:r>
              <a:rPr lang="en-US" sz="2500" b="1" u="sng">
                <a:solidFill>
                  <a:srgbClr val="FFFF99"/>
                </a:solidFill>
              </a:rPr>
              <a:t> Sunday</a:t>
            </a:r>
            <a:endParaRPr lang="en-US" sz="2500" b="1" u="sng"/>
          </a:p>
        </p:txBody>
      </p:sp>
      <p:sp>
        <p:nvSpPr>
          <p:cNvPr id="4" name="TextBox 3">
            <a:hlinkClick r:id="rId2" action="ppaction://hlinksldjump"/>
          </p:cNvPr>
          <p:cNvSpPr txBox="1"/>
          <p:nvPr/>
        </p:nvSpPr>
        <p:spPr>
          <a:xfrm>
            <a:off x="1552412" y="6228020"/>
            <a:ext cx="597191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Gospel response for 3rd / 4th Sunday</a:t>
            </a:r>
          </a:p>
        </p:txBody>
      </p:sp>
    </p:spTree>
    <p:extLst>
      <p:ext uri="{BB962C8B-B14F-4D97-AF65-F5344CB8AC3E}">
        <p14:creationId xmlns:p14="http://schemas.microsoft.com/office/powerpoint/2010/main" xmlns="" val="210537686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10177717"/>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Wherefore we glorify you, as the ever-Theotokos, ask the Lord on our behalf, that He may forgive us our sins.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Ethve fai ten-ti o-oo-ne, hos theo-tokos enseio nivin, matiho e-epshois e-ehrey e-gon, entef ka nen-novi nan e-vol.</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اثفى فاى تين تى أوؤنى: هوس ثيؤطوكوس انسيو نيفين: ماتيهو إى ابشويس اى اهرى ايجون: انتيف كانين نوفى نان ايفول</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من أجل هذا نمجدِك، كوالدة الإله كل حين، إسألي الرب عنا، ليغفر لنا خطايانا. </a:t>
                      </a:r>
                      <a:endParaRPr lang="en-US" sz="30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7253752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26107467"/>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dirty="0"/>
                        <a:t>جى اف اسماروؤوت انجى افيوت نيم ابشيرى نيم بى إبنيفما إثؤواب تى اترياس اتجيك إيفول تين أوؤشت ام موس تين تى اوأوناس</a:t>
                      </a:r>
                      <a:endParaRPr lang="en-US" sz="29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TextBox 2">
            <a:hlinkClick r:id="rId2" action="ppaction://hlinksldjump"/>
          </p:cNvPr>
          <p:cNvSpPr txBox="1"/>
          <p:nvPr/>
        </p:nvSpPr>
        <p:spPr>
          <a:xfrm>
            <a:off x="179512" y="6228020"/>
            <a:ext cx="871296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xmlns="" val="355713648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935734" y="188640"/>
            <a:ext cx="5272597"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Nativity Feast</a:t>
            </a:r>
            <a:endParaRPr lang="en-CA" sz="3000" b="1" u="sng" dirty="0">
              <a:solidFill>
                <a:srgbClr val="FFFF00"/>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115616" y="742638"/>
            <a:ext cx="6872435" cy="5228151"/>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279890743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88065811"/>
              </p:ext>
            </p:extLst>
          </p:nvPr>
        </p:nvGraphicFramePr>
        <p:xfrm>
          <a:off x="357188" y="332656"/>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King of peace, grant us Your peace, render unto us Your peace, and forgive us our sins.</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Ep-</a:t>
                      </a:r>
                      <a:r>
                        <a:rPr kumimoji="0" lang="en-CA" sz="3000" b="1" i="0" u="none" strike="noStrike" kern="1200" cap="none" spc="0" normalizeH="0" baseline="0" noProof="0" dirty="0" err="1">
                          <a:ln>
                            <a:noFill/>
                          </a:ln>
                          <a:solidFill>
                            <a:schemeClr val="bg1"/>
                          </a:solidFill>
                          <a:effectLst/>
                          <a:uLnTx/>
                          <a:uFillTx/>
                          <a:latin typeface="+mn-lt"/>
                          <a:ea typeface="+mn-ea"/>
                          <a:cs typeface="+mn-cs"/>
                        </a:rPr>
                        <a:t>ou</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ro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Moi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Semni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Kan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 إبؤرو إنتى تى هيرينى، موى نان إنتيك هيرينى، سيمنى نان إنتيك هيرينى، كانين نوڤى نان إيڤول.</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ملك السلام أعطنا سلامك قرر لنا سلامك واغفر لنا خطايانا.</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6939860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166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Disperse the enemies, of the Church, and fortify her, that she may not be shaken forever.</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Gor</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ennigaji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ti-ekekleesiyya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ari-softerosenneskim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sha</a:t>
                      </a:r>
                      <a:r>
                        <a:rPr kumimoji="0" lang="en-CA" sz="3100" b="1" i="0" u="none" strike="noStrike" kern="1200" cap="none" spc="0" normalizeH="0" baseline="0" noProof="0" dirty="0">
                          <a:ln>
                            <a:noFill/>
                          </a:ln>
                          <a:solidFill>
                            <a:schemeClr val="bg1"/>
                          </a:solidFill>
                          <a:effectLst/>
                          <a:uLnTx/>
                          <a:uFillTx/>
                          <a:latin typeface="+mn-lt"/>
                          <a:ea typeface="+mn-ea"/>
                          <a:cs typeface="+mn-cs"/>
                        </a:rPr>
                        <a:t> e-</a:t>
                      </a:r>
                      <a:r>
                        <a:rPr kumimoji="0" lang="en-CA" sz="3100" b="1" i="0" u="none" strike="noStrike" kern="1200" cap="none" spc="0" normalizeH="0" baseline="0" noProof="0" dirty="0" err="1">
                          <a:ln>
                            <a:noFill/>
                          </a:ln>
                          <a:solidFill>
                            <a:schemeClr val="bg1"/>
                          </a:solidFill>
                          <a:effectLst/>
                          <a:uLnTx/>
                          <a:uFillTx/>
                          <a:latin typeface="+mn-lt"/>
                          <a:ea typeface="+mn-ea"/>
                          <a:cs typeface="+mn-cs"/>
                        </a:rPr>
                        <a:t>neh</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جور إيڤول إن نى جا، چى إنتى تى إكليسيا، آرى سوفت إيروس، إننسكيم شا إينيه.</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فرق أعداء الكنيسة وحصنها فلا تتزعزع إلي الابد.</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8651413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560478729"/>
              </p:ext>
            </p:extLst>
          </p:nvPr>
        </p:nvGraphicFramePr>
        <p:xfrm>
          <a:off x="357188" y="332656"/>
          <a:ext cx="8429684" cy="43434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martyr, hail to the courageous hero, hail to the fighter, </a:t>
                      </a:r>
                      <a:r>
                        <a:rPr kumimoji="0" lang="en-US" sz="3000" b="1" i="0" u="none" strike="noStrike" kern="1200" cap="none" spc="0" normalizeH="0" baseline="0" noProof="0" dirty="0" err="1">
                          <a:ln>
                            <a:noFill/>
                          </a:ln>
                          <a:solidFill>
                            <a:srgbClr val="FFFF99"/>
                          </a:solidFill>
                          <a:effectLst/>
                          <a:uLnTx/>
                          <a:uFillTx/>
                          <a:latin typeface="+mn-lt"/>
                          <a:ea typeface="+mn-ea"/>
                          <a:cs typeface="+mn-cs"/>
                        </a:rPr>
                        <a:t>Philopater</a:t>
                      </a:r>
                      <a:r>
                        <a:rPr kumimoji="0" lang="en-US" sz="3000" b="1" i="0" u="none" strike="noStrike" kern="1200" cap="none" spc="0" normalizeH="0" baseline="0" noProof="0" dirty="0">
                          <a:ln>
                            <a:noFill/>
                          </a:ln>
                          <a:solidFill>
                            <a:srgbClr val="FFFF99"/>
                          </a:solidFill>
                          <a:effectLst/>
                          <a:uLnTx/>
                          <a:uFillTx/>
                          <a:latin typeface="+mn-lt"/>
                          <a:ea typeface="+mn-ea"/>
                          <a:cs typeface="+mn-cs"/>
                        </a:rPr>
                        <a:t> </a:t>
                      </a:r>
                      <a:r>
                        <a:rPr kumimoji="0" lang="en-US" sz="3000" b="1" i="0" u="none" strike="noStrike" kern="1200" cap="none" spc="0" normalizeH="0" baseline="0" noProof="0" dirty="0" err="1">
                          <a:ln>
                            <a:noFill/>
                          </a:ln>
                          <a:solidFill>
                            <a:srgbClr val="FFFF99"/>
                          </a:solidFill>
                          <a:effectLst/>
                          <a:uLnTx/>
                          <a:uFillTx/>
                          <a:latin typeface="+mn-lt"/>
                          <a:ea typeface="+mn-ea"/>
                          <a:cs typeface="+mn-cs"/>
                        </a:rPr>
                        <a:t>Mercurius</a:t>
                      </a:r>
                      <a:r>
                        <a:rPr kumimoji="0" lang="en-US" sz="3000" b="1" i="0" u="none" strike="noStrike" kern="1200" cap="none" spc="0" normalizeH="0" baseline="0" noProof="0" dirty="0">
                          <a:ln>
                            <a:noFill/>
                          </a:ln>
                          <a:solidFill>
                            <a:srgbClr val="FFFF99"/>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nak</a:t>
                      </a:r>
                      <a:r>
                        <a:rPr kumimoji="0" lang="en-CA" sz="3100" b="1" i="0" u="none" strike="noStrike" kern="1200" cap="none" spc="0" normalizeH="0" baseline="0" noProof="0" dirty="0">
                          <a:ln>
                            <a:noFill/>
                          </a:ln>
                          <a:solidFill>
                            <a:schemeClr val="bg1"/>
                          </a:solidFill>
                          <a:effectLst/>
                          <a:uLnTx/>
                          <a:uFillTx/>
                          <a:latin typeface="+mn-lt"/>
                          <a:ea typeface="+mn-ea"/>
                          <a:cs typeface="+mn-cs"/>
                        </a:rPr>
                        <a:t> o </a:t>
                      </a:r>
                      <a:r>
                        <a:rPr kumimoji="0" lang="en-CA" sz="3100" b="1" i="0" u="none" strike="noStrike" kern="1200" cap="none" spc="0" normalizeH="0" baseline="0" noProof="0" dirty="0" err="1">
                          <a:ln>
                            <a:noFill/>
                          </a:ln>
                          <a:solidFill>
                            <a:schemeClr val="bg1"/>
                          </a:solidFill>
                          <a:effectLst/>
                          <a:uLnTx/>
                          <a:uFillTx/>
                          <a:latin typeface="+mn-lt"/>
                          <a:ea typeface="+mn-ea"/>
                          <a:cs typeface="+mn-cs"/>
                        </a:rPr>
                        <a:t>pimarteeros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choig</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genne-os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athloforos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Philopateer</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merkorios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ناك او بى مارتيروس شيري بتشويج </a:t>
                      </a:r>
                      <a:r>
                        <a:rPr lang="ar-AE" sz="3000" b="1">
                          <a:solidFill>
                            <a:schemeClr val="bg1"/>
                          </a:solidFill>
                        </a:rPr>
                        <a:t>ان جين </a:t>
                      </a:r>
                      <a:r>
                        <a:rPr lang="ar-AE" sz="3000" b="1" dirty="0">
                          <a:solidFill>
                            <a:schemeClr val="bg1"/>
                          </a:solidFill>
                        </a:rPr>
                        <a:t>ني اوس : شيري بى اثلوفوروس : فبلوباتير مرقوريوس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السلام لك أيها الشهيد. السلام للشجاع البطل السلام للابس الجهاد، فيلوباتير مرقوريوس.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968647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791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Emmanuel our God, is now in our midst, with the glory of His Father, and the Holy Spirit.</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Immanueel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pennouti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tenmeety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teeno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ep-o-</a:t>
                      </a:r>
                      <a:r>
                        <a:rPr kumimoji="0" lang="en-CA" sz="3100" b="1" i="0" u="none" strike="noStrike" kern="1200" cap="none" spc="0" normalizeH="0" baseline="0" noProof="0" dirty="0" err="1">
                          <a:ln>
                            <a:noFill/>
                          </a:ln>
                          <a:solidFill>
                            <a:schemeClr val="bg1"/>
                          </a:solidFill>
                          <a:effectLst/>
                          <a:uLnTx/>
                          <a:uFillTx/>
                          <a:latin typeface="+mn-lt"/>
                          <a:ea typeface="+mn-ea"/>
                          <a:cs typeface="+mn-cs"/>
                        </a:rPr>
                        <a:t>oo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empefyot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pi-</a:t>
                      </a:r>
                      <a:r>
                        <a:rPr kumimoji="0" lang="en-CA" sz="3100" b="1" i="0" u="none" strike="noStrike" kern="1200" cap="none" spc="0" normalizeH="0" baseline="0" noProof="0" dirty="0" err="1">
                          <a:ln>
                            <a:noFill/>
                          </a:ln>
                          <a:solidFill>
                            <a:schemeClr val="bg1"/>
                          </a:solidFill>
                          <a:effectLst/>
                          <a:uLnTx/>
                          <a:uFillTx/>
                          <a:latin typeface="+mn-lt"/>
                          <a:ea typeface="+mn-ea"/>
                          <a:cs typeface="+mn-cs"/>
                        </a:rPr>
                        <a:t>ebnevma</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إممانوئيل بيننوتى، خين تين ميتى تينو، خين إبؤو أو إنتى بيفيوت، نيم بى إبنيڤما إثؤواب.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عمانوئيل إلهنا في وسطنا الآن بمجد أبيه والروح القدس.</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5678793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27228372"/>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Av 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تين اوؤشت امموك اوبخرستوس نيم بيك يوت ان آغاثوس نيم بى ابنيفما اثؤواب جى آفماسك</a:t>
                      </a:r>
                      <a:r>
                        <a:rPr lang="en-US" sz="3200" b="1" dirty="0">
                          <a:solidFill>
                            <a:schemeClr val="bg1"/>
                          </a:solidFill>
                        </a:rPr>
                        <a:t> </a:t>
                      </a:r>
                      <a:r>
                        <a:rPr lang="ar-AE" sz="3200" b="1" dirty="0">
                          <a:solidFill>
                            <a:schemeClr val="bg1"/>
                          </a:solidFill>
                        </a:rPr>
                        <a:t>آكسوتى اممون ناى نان</a:t>
                      </a:r>
                      <a:endParaRPr lang="en-CA" sz="32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a:t>
                      </a:r>
                      <a:r>
                        <a:rPr lang="en-US" sz="3200" b="1" dirty="0">
                          <a:solidFill>
                            <a:srgbClr val="FFFF99"/>
                          </a:solidFill>
                        </a:rPr>
                        <a:t/>
                      </a:r>
                      <a:br>
                        <a:rPr lang="en-US" sz="3200" b="1" dirty="0">
                          <a:solidFill>
                            <a:srgbClr val="FFFF99"/>
                          </a:solidFill>
                        </a:rPr>
                      </a:br>
                      <a:r>
                        <a:rPr lang="ar-AE" sz="3200" b="1" dirty="0">
                          <a:solidFill>
                            <a:srgbClr val="FFFF99"/>
                          </a:solidFill>
                        </a:rPr>
                        <a:t>أيها </a:t>
                      </a:r>
                      <a:r>
                        <a:rPr lang="en-US" sz="3200" b="1" dirty="0">
                          <a:solidFill>
                            <a:srgbClr val="FFFF99"/>
                          </a:solidFill>
                        </a:rPr>
                        <a:t/>
                      </a:r>
                      <a:br>
                        <a:rPr lang="en-US" sz="3200" b="1" dirty="0">
                          <a:solidFill>
                            <a:srgbClr val="FFFF99"/>
                          </a:solidFill>
                        </a:rPr>
                      </a:br>
                      <a:r>
                        <a:rPr lang="ar-AE" sz="3200" b="1" dirty="0">
                          <a:solidFill>
                            <a:srgbClr val="FFFF99"/>
                          </a:solidFill>
                        </a:rPr>
                        <a:t>المسيح </a:t>
                      </a:r>
                      <a:r>
                        <a:rPr lang="en-US" sz="3200" b="1" dirty="0">
                          <a:solidFill>
                            <a:srgbClr val="FFFF99"/>
                          </a:solidFill>
                        </a:rPr>
                        <a:t/>
                      </a:r>
                      <a:br>
                        <a:rPr lang="en-US" sz="3200" b="1" dirty="0">
                          <a:solidFill>
                            <a:srgbClr val="FFFF99"/>
                          </a:solidFill>
                        </a:rPr>
                      </a:br>
                      <a:r>
                        <a:rPr lang="ar-AE" sz="3200" b="1" dirty="0">
                          <a:solidFill>
                            <a:srgbClr val="FFFF99"/>
                          </a:solidFill>
                        </a:rPr>
                        <a:t>مع أبيك الصالح والروح القدس </a:t>
                      </a:r>
                      <a:r>
                        <a:rPr lang="en-US" sz="3200" b="1" dirty="0">
                          <a:solidFill>
                            <a:srgbClr val="FFFF99"/>
                          </a:solidFill>
                        </a:rPr>
                        <a:t/>
                      </a:r>
                      <a:br>
                        <a:rPr lang="en-US" sz="3200" b="1" dirty="0">
                          <a:solidFill>
                            <a:srgbClr val="FFFF99"/>
                          </a:solidFill>
                        </a:rPr>
                      </a:br>
                      <a:r>
                        <a:rPr lang="ar-AE" sz="3200" b="1" dirty="0">
                          <a:solidFill>
                            <a:srgbClr val="FFFF99"/>
                          </a:solidFill>
                        </a:rPr>
                        <a:t>لأنك وُلدت</a:t>
                      </a:r>
                      <a:r>
                        <a:rPr lang="en-US" sz="3200" b="1" dirty="0">
                          <a:solidFill>
                            <a:srgbClr val="FFFF99"/>
                          </a:solidFill>
                        </a:rPr>
                        <a:t> </a:t>
                      </a:r>
                      <a:r>
                        <a:rPr lang="ar-AE" sz="3200" b="1" dirty="0">
                          <a:solidFill>
                            <a:srgbClr val="FFFF99"/>
                          </a:solidFill>
                        </a:rPr>
                        <a:t>وخلصتنا</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23558758"/>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09374414"/>
              </p:ext>
            </p:extLst>
          </p:nvPr>
        </p:nvGraphicFramePr>
        <p:xfrm>
          <a:off x="323528" y="332656"/>
          <a:ext cx="8429684" cy="5090160"/>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19442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sng" dirty="0">
                          <a:solidFill>
                            <a:srgbClr val="FFFF99"/>
                          </a:solidFill>
                        </a:rPr>
                        <a:t>Hymn Alleluia of the oblations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50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5000" dirty="0">
                          <a:solidFill>
                            <a:schemeClr val="bg1"/>
                          </a:solidFill>
                        </a:rPr>
                        <a:t>Alleluia…</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4800" baseline="0"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0" lang="en-US" sz="2500" b="1" i="1" u="none" strike="noStrike" kern="1200" cap="none" spc="0" normalizeH="0" baseline="0" dirty="0">
                          <a:ln>
                            <a:noFill/>
                          </a:ln>
                          <a:solidFill>
                            <a:srgbClr val="FFFF99"/>
                          </a:solidFill>
                          <a:effectLst/>
                          <a:uLnTx/>
                          <a:uFillTx/>
                          <a:latin typeface="+mn-lt"/>
                          <a:ea typeface="+mn-ea"/>
                          <a:cs typeface="+mn-cs"/>
                        </a:rPr>
                        <a:t>Hymn “</a:t>
                      </a:r>
                      <a:r>
                        <a:rPr kumimoji="0" lang="en-US" sz="2500" b="1" i="1" u="none" strike="noStrike" kern="1200" cap="none" spc="0" normalizeH="0" baseline="0" noProof="0" dirty="0">
                          <a:ln>
                            <a:noFill/>
                          </a:ln>
                          <a:solidFill>
                            <a:srgbClr val="FFFF99"/>
                          </a:solidFill>
                          <a:effectLst/>
                          <a:uLnTx/>
                          <a:uFillTx/>
                          <a:latin typeface="+mn-lt"/>
                          <a:ea typeface="+mn-ea"/>
                          <a:cs typeface="+mn-cs"/>
                        </a:rPr>
                        <a:t>O King of peace” followed by “Alleluia of the oblations” are chanted instead of</a:t>
                      </a:r>
                      <a:r>
                        <a:rPr kumimoji="0" lang="en-US" sz="2500" b="1" i="1" u="none" strike="noStrike" kern="1200" cap="none" spc="0" normalizeH="0" baseline="0" dirty="0">
                          <a:ln>
                            <a:noFill/>
                          </a:ln>
                          <a:solidFill>
                            <a:srgbClr val="FFFF99"/>
                          </a:solidFill>
                          <a:effectLst/>
                          <a:uLnTx/>
                          <a:uFillTx/>
                          <a:latin typeface="+mn-lt"/>
                          <a:ea typeface="+mn-ea"/>
                          <a:cs typeface="+mn-cs"/>
                        </a:rPr>
                        <a:t> “Lord Have Mercy 41 times” while offering and examining the oblations on the three major feasts of Nativity, Theophany and Resurrection.</a:t>
                      </a:r>
                      <a:endParaRPr kumimoji="0" lang="fi-FI" sz="2500" b="1" i="1" u="none" strike="noStrike" kern="1200" cap="none" spc="0" normalizeH="0" baseline="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99"/>
                          </a:solidFill>
                        </a:rPr>
                        <a:t>لحن الليلويا القربان</a:t>
                      </a:r>
                      <a:endParaRPr lang="en-US" sz="3000" b="1"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5000" b="1" dirty="0">
                          <a:solidFill>
                            <a:schemeClr val="bg1"/>
                          </a:solidFill>
                        </a:rPr>
                        <a:t>الليلويا...</a:t>
                      </a: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lang="ar-AE" sz="2500" b="1" i="1" dirty="0">
                          <a:solidFill>
                            <a:srgbClr val="FFFF99"/>
                          </a:solidFill>
                        </a:rPr>
                        <a:t>يقال لحن "يا ملك السلام" ثم "الليلويا القربان" بدلا من "كيرياليسون ٤١ مرة" وقت تقديم الحمل فى أعياد الميلاد والغطاس والقيامة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6714903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4258761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9044941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408622705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7040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all you wise men of Israel, the makers of golden thread, make a robe of Aaron befitting the honor of the priesthood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a:ln>
                            <a:noFill/>
                          </a:ln>
                          <a:solidFill>
                            <a:schemeClr val="bg1"/>
                          </a:solidFill>
                          <a:effectLst/>
                          <a:uLnTx/>
                          <a:uFillTx/>
                          <a:latin typeface="+mn-lt"/>
                          <a:ea typeface="+mn-ea"/>
                          <a:cs typeface="+mn-cs"/>
                        </a:rPr>
                        <a:t>Ni </a:t>
                      </a:r>
                      <a:r>
                        <a:rPr kumimoji="0" lang="en-CA" sz="3100" b="1" i="0" u="none" strike="noStrike" kern="1200" cap="none" spc="0" normalizeH="0" baseline="0" noProof="0" dirty="0" err="1">
                          <a:ln>
                            <a:noFill/>
                          </a:ln>
                          <a:solidFill>
                            <a:schemeClr val="bg1"/>
                          </a:solidFill>
                          <a:effectLst/>
                          <a:uLnTx/>
                          <a:uFillTx/>
                          <a:latin typeface="+mn-lt"/>
                          <a:ea typeface="+mn-ea"/>
                          <a:cs typeface="+mn-cs"/>
                        </a:rPr>
                        <a:t>savev</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teero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Isra</a:t>
                      </a:r>
                      <a:r>
                        <a:rPr kumimoji="0" lang="en-CA" sz="3100" b="1" i="0" u="none" strike="noStrike" kern="1200" cap="none" spc="0" normalizeH="0" baseline="0" noProof="0" dirty="0">
                          <a:ln>
                            <a:noFill/>
                          </a:ln>
                          <a:solidFill>
                            <a:schemeClr val="bg1"/>
                          </a:solidFill>
                          <a:effectLst/>
                          <a:uLnTx/>
                          <a:uFillTx/>
                          <a:latin typeface="+mn-lt"/>
                          <a:ea typeface="+mn-ea"/>
                          <a:cs typeface="+mn-cs"/>
                        </a:rPr>
                        <a:t>-eel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et </a:t>
                      </a:r>
                      <a:r>
                        <a:rPr kumimoji="0" lang="en-CA" sz="3100" b="1" i="0" u="none" strike="noStrike" kern="1200" cap="none" spc="0" normalizeH="0" baseline="0" noProof="0" dirty="0" err="1">
                          <a:ln>
                            <a:noFill/>
                          </a:ln>
                          <a:solidFill>
                            <a:schemeClr val="bg1"/>
                          </a:solidFill>
                          <a:effectLst/>
                          <a:uLnTx/>
                          <a:uFillTx/>
                          <a:latin typeface="+mn-lt"/>
                          <a:ea typeface="+mn-ea"/>
                          <a:cs typeface="+mn-cs"/>
                        </a:rPr>
                        <a:t>erhob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nob </a:t>
                      </a:r>
                      <a:r>
                        <a:rPr kumimoji="0" lang="en-CA" sz="3100" b="1" i="0" u="none" strike="noStrike" kern="1200" cap="none" spc="0" normalizeH="0" baseline="0" noProof="0" dirty="0" err="1">
                          <a:ln>
                            <a:noFill/>
                          </a:ln>
                          <a:solidFill>
                            <a:schemeClr val="bg1"/>
                          </a:solidFill>
                          <a:effectLst/>
                          <a:uLnTx/>
                          <a:uFillTx/>
                          <a:latin typeface="+mn-lt"/>
                          <a:ea typeface="+mn-ea"/>
                          <a:cs typeface="+mn-cs"/>
                        </a:rPr>
                        <a:t>mathamio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ou</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esh</a:t>
                      </a:r>
                      <a:r>
                        <a:rPr kumimoji="0" lang="en-CA" sz="3100" b="1" i="0" u="none" strike="noStrike" kern="1200" cap="none" spc="0" normalizeH="0" baseline="0" noProof="0" dirty="0">
                          <a:ln>
                            <a:noFill/>
                          </a:ln>
                          <a:solidFill>
                            <a:schemeClr val="bg1"/>
                          </a:solidFill>
                          <a:effectLst/>
                          <a:uLnTx/>
                          <a:uFillTx/>
                          <a:latin typeface="+mn-lt"/>
                          <a:ea typeface="+mn-ea"/>
                          <a:cs typeface="+mn-cs"/>
                        </a:rPr>
                        <a:t>-teen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Aaron kata </a:t>
                      </a:r>
                      <a:r>
                        <a:rPr kumimoji="0" lang="en-CA" sz="3100" b="1" i="0" u="none" strike="noStrike" kern="1200" cap="none" spc="0" normalizeH="0" baseline="0" noProof="0" dirty="0" err="1">
                          <a:ln>
                            <a:noFill/>
                          </a:ln>
                          <a:solidFill>
                            <a:schemeClr val="bg1"/>
                          </a:solidFill>
                          <a:effectLst/>
                          <a:uLnTx/>
                          <a:uFillTx/>
                          <a:latin typeface="+mn-lt"/>
                          <a:ea typeface="+mn-ea"/>
                          <a:cs typeface="+mn-cs"/>
                        </a:rPr>
                        <a:t>eptaio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met </a:t>
                      </a:r>
                      <a:r>
                        <a:rPr kumimoji="0" lang="en-CA" sz="3100" b="1" i="0" u="none" strike="noStrike" kern="1200" cap="none" spc="0" normalizeH="0" baseline="0" noProof="0" dirty="0" err="1">
                          <a:ln>
                            <a:noFill/>
                          </a:ln>
                          <a:solidFill>
                            <a:schemeClr val="bg1"/>
                          </a:solidFill>
                          <a:effectLst/>
                          <a:uLnTx/>
                          <a:uFillTx/>
                          <a:latin typeface="+mn-lt"/>
                          <a:ea typeface="+mn-ea"/>
                          <a:cs typeface="+mn-cs"/>
                        </a:rPr>
                        <a:t>oweeb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نى سافيف تيرو إنتى بى</a:t>
                      </a:r>
                    </a:p>
                    <a:p>
                      <a:pPr algn="r"/>
                      <a:r>
                        <a:rPr lang="ar-AE" sz="3300" b="1" dirty="0">
                          <a:solidFill>
                            <a:schemeClr val="bg1"/>
                          </a:solidFill>
                        </a:rPr>
                        <a:t>إسرائيل نى إت إيرهوب إنيكاب إن نوب ماثاميو إن</a:t>
                      </a:r>
                    </a:p>
                    <a:p>
                      <a:pPr algn="r"/>
                      <a:r>
                        <a:rPr lang="ar-AE" sz="3300" b="1" dirty="0">
                          <a:solidFill>
                            <a:schemeClr val="bg1"/>
                          </a:solidFill>
                        </a:rPr>
                        <a:t>أو إشتين إنتى آآرون كاطا</a:t>
                      </a:r>
                    </a:p>
                    <a:p>
                      <a:pPr algn="r"/>
                      <a:r>
                        <a:rPr lang="ar-AE" sz="3300" b="1" dirty="0">
                          <a:solidFill>
                            <a:schemeClr val="bg1"/>
                          </a:solidFill>
                        </a:rPr>
                        <a:t>إبطايو إنتى ميت أوويب</a:t>
                      </a:r>
                      <a:endParaRPr lang="en-CA" sz="3300" b="1" dirty="0">
                        <a:solidFill>
                          <a:schemeClr val="bg1"/>
                        </a:solidFill>
                      </a:endParaRPr>
                    </a:p>
                    <a:p>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كل حكماء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إسرائيل صناع خيوط</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الذهب إصنعوا ثوبا</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هرونيًا لائقًا بكرامة</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كهنوت</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6482481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7120"/>
          <a:ext cx="8429684" cy="39319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7095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Of our honored father, the archpriest Pope Abba </a:t>
                      </a:r>
                      <a:r>
                        <a:rPr kumimoji="0" lang="en-US" sz="2800" b="1" i="0" u="none" strike="noStrike" kern="1200" cap="none" spc="0" normalizeH="0" baseline="0" noProof="0" dirty="0" err="1">
                          <a:ln>
                            <a:noFill/>
                          </a:ln>
                          <a:solidFill>
                            <a:srgbClr val="FFFF99"/>
                          </a:solidFill>
                          <a:effectLst/>
                          <a:uLnTx/>
                          <a:uFillTx/>
                          <a:latin typeface="+mn-lt"/>
                          <a:ea typeface="+mn-ea"/>
                          <a:cs typeface="+mn-cs"/>
                        </a:rPr>
                        <a:t>Tawadros</a:t>
                      </a:r>
                      <a:r>
                        <a:rPr kumimoji="0" lang="en-US" sz="2800" b="1" i="0" u="none" strike="noStrike" kern="1200" cap="none" spc="0" normalizeH="0" baseline="0" noProof="0" dirty="0">
                          <a:ln>
                            <a:noFill/>
                          </a:ln>
                          <a:solidFill>
                            <a:srgbClr val="FFFF99"/>
                          </a:solidFill>
                          <a:effectLst/>
                          <a:uLnTx/>
                          <a:uFillTx/>
                          <a:latin typeface="+mn-lt"/>
                          <a:ea typeface="+mn-ea"/>
                          <a:cs typeface="+mn-cs"/>
                        </a:rPr>
                        <a:t> the beloved of Christ.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Emben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yot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ettaiot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arshy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erefs</a:t>
                      </a:r>
                      <a:r>
                        <a:rPr kumimoji="0" lang="en-CA" sz="2800" b="1" i="0" u="none" strike="noStrike" kern="1200" cap="none" spc="0" normalizeH="0" baseline="0" noProof="0" dirty="0">
                          <a:ln>
                            <a:noFill/>
                          </a:ln>
                          <a:solidFill>
                            <a:schemeClr val="bg1"/>
                          </a:solidFill>
                          <a:effectLst/>
                          <a:uLnTx/>
                          <a:uFillTx/>
                          <a:latin typeface="+mn-lt"/>
                          <a:ea typeface="+mn-ea"/>
                          <a:cs typeface="+mn-cs"/>
                        </a:rPr>
                        <a:t> Papa Ava </a:t>
                      </a:r>
                      <a:r>
                        <a:rPr kumimoji="0" lang="en-CA" sz="2800" b="1" i="0" u="none" strike="noStrike" kern="1200" cap="none" spc="0" normalizeH="0" baseline="0" noProof="0" dirty="0" err="1">
                          <a:ln>
                            <a:noFill/>
                          </a:ln>
                          <a:solidFill>
                            <a:schemeClr val="bg1"/>
                          </a:solidFill>
                          <a:effectLst/>
                          <a:uLnTx/>
                          <a:uFillTx/>
                          <a:latin typeface="+mn-lt"/>
                          <a:ea typeface="+mn-ea"/>
                          <a:cs typeface="+mn-cs"/>
                        </a:rPr>
                        <a:t>Tawadros</a:t>
                      </a:r>
                      <a:r>
                        <a:rPr kumimoji="0" lang="en-CA" sz="2800" b="1" i="0" u="none" strike="noStrike" kern="1200" cap="none" spc="0" normalizeH="0" baseline="0" noProof="0" dirty="0">
                          <a:ln>
                            <a:noFill/>
                          </a:ln>
                          <a:solidFill>
                            <a:schemeClr val="bg1"/>
                          </a:solidFill>
                          <a:effectLst/>
                          <a:uLnTx/>
                          <a:uFillTx/>
                          <a:latin typeface="+mn-lt"/>
                          <a:ea typeface="+mn-ea"/>
                          <a:cs typeface="+mn-cs"/>
                        </a:rPr>
                        <a:t> Pi </a:t>
                      </a:r>
                      <a:r>
                        <a:rPr kumimoji="0" lang="en-CA" sz="2800" b="1" i="0" u="none" strike="noStrike" kern="1200" cap="none" spc="0" normalizeH="0" baseline="0" noProof="0" dirty="0" err="1">
                          <a:ln>
                            <a:noFill/>
                          </a:ln>
                          <a:solidFill>
                            <a:schemeClr val="bg1"/>
                          </a:solidFill>
                          <a:effectLst/>
                          <a:uLnTx/>
                          <a:uFillTx/>
                          <a:latin typeface="+mn-lt"/>
                          <a:ea typeface="+mn-ea"/>
                          <a:cs typeface="+mn-cs"/>
                        </a:rPr>
                        <a:t>menreet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a:ln>
                            <a:noFill/>
                          </a:ln>
                          <a:solidFill>
                            <a:schemeClr val="bg1"/>
                          </a:solidFill>
                          <a:effectLst/>
                          <a:uLnTx/>
                          <a:uFillTx/>
                          <a:latin typeface="+mn-lt"/>
                          <a:ea typeface="+mn-ea"/>
                          <a:cs typeface="+mn-cs"/>
                        </a:rPr>
                        <a:t>Pi khreistos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إمبين يوت إت طايوت إن أرشى إيريفس بابا آفا تواضروس بى مينيريت إنتى بى </a:t>
                      </a:r>
                      <a:r>
                        <a:rPr lang="ar-AE" sz="2800" b="1">
                          <a:solidFill>
                            <a:schemeClr val="bg1"/>
                          </a:solidFill>
                        </a:rPr>
                        <a:t>إخرستوس.</a:t>
                      </a:r>
                      <a:endParaRPr lang="en-US" sz="28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rgbClr val="FFFF99"/>
                          </a:solidFill>
                        </a:rPr>
                        <a:t>أبينا المكرم رئيس الكهنة البابا أنبا تواضروس </a:t>
                      </a:r>
                      <a:r>
                        <a:rPr lang="ar-AE" sz="2800" b="1">
                          <a:solidFill>
                            <a:srgbClr val="FFFF99"/>
                          </a:solidFill>
                        </a:rPr>
                        <a:t>حبيب المسيح</a:t>
                      </a:r>
                      <a:endParaRPr lang="en-US"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2576292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7874496"/>
              </p:ext>
            </p:extLst>
          </p:nvPr>
        </p:nvGraphicFramePr>
        <p:xfrm>
          <a:off x="357188" y="25712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59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Saved Amen, and with your spirit.</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So-tees ameen, ke to epnev-ma-ti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سوتيس آمين كى طو ابنفماتى سو</a:t>
                      </a:r>
                      <a:endParaRPr lang="en-CA" sz="3000" b="1">
                        <a:solidFill>
                          <a:schemeClr val="bg1"/>
                        </a:solidFill>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خلصت حقاً، ومع روحك.</a:t>
                      </a: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64125264"/>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72259517"/>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625973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03709118"/>
              </p:ext>
            </p:extLst>
          </p:nvPr>
        </p:nvGraphicFramePr>
        <p:xfrm>
          <a:off x="357188" y="332656"/>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martyr, hail to the courageous hero, hail to the fighter, Abba Mena of </a:t>
                      </a:r>
                      <a:r>
                        <a:rPr kumimoji="0" lang="en-US" sz="3000" b="1" i="0" u="none" strike="noStrike" kern="1200" cap="none" spc="0" normalizeH="0" baseline="0" noProof="0" dirty="0" err="1">
                          <a:ln>
                            <a:noFill/>
                          </a:ln>
                          <a:solidFill>
                            <a:srgbClr val="FFFF99"/>
                          </a:solidFill>
                          <a:effectLst/>
                          <a:uLnTx/>
                          <a:uFillTx/>
                          <a:latin typeface="+mn-lt"/>
                          <a:ea typeface="+mn-ea"/>
                          <a:cs typeface="+mn-cs"/>
                        </a:rPr>
                        <a:t>Faiat</a:t>
                      </a:r>
                      <a:r>
                        <a:rPr kumimoji="0" lang="en-US" sz="3000" b="1" i="0" u="none" strike="noStrike" kern="1200" cap="none" spc="0" normalizeH="0" baseline="0" noProof="0" dirty="0">
                          <a:ln>
                            <a:noFill/>
                          </a:ln>
                          <a:solidFill>
                            <a:srgbClr val="FFFF99"/>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nak</a:t>
                      </a:r>
                      <a:r>
                        <a:rPr kumimoji="0" lang="en-CA" sz="3000" b="1" i="0" u="none" strike="noStrike" kern="1200" cap="none" spc="0" normalizeH="0" baseline="0" noProof="0" dirty="0">
                          <a:ln>
                            <a:noFill/>
                          </a:ln>
                          <a:solidFill>
                            <a:schemeClr val="bg1"/>
                          </a:solidFill>
                          <a:effectLst/>
                          <a:uLnTx/>
                          <a:uFillTx/>
                          <a:latin typeface="+mn-lt"/>
                          <a:ea typeface="+mn-ea"/>
                          <a:cs typeface="+mn-cs"/>
                        </a:rPr>
                        <a:t> o </a:t>
                      </a:r>
                      <a:r>
                        <a:rPr kumimoji="0" lang="en-CA" sz="3000" b="1" i="0" u="none" strike="noStrike" kern="1200" cap="none" spc="0" normalizeH="0" baseline="0" noProof="0" dirty="0" err="1">
                          <a:ln>
                            <a:noFill/>
                          </a:ln>
                          <a:solidFill>
                            <a:schemeClr val="bg1"/>
                          </a:solidFill>
                          <a:effectLst/>
                          <a:uLnTx/>
                          <a:uFillTx/>
                          <a:latin typeface="+mn-lt"/>
                          <a:ea typeface="+mn-ea"/>
                          <a:cs typeface="+mn-cs"/>
                        </a:rPr>
                        <a:t>pimarteeros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choig</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genne-os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athloforos</a:t>
                      </a:r>
                      <a:r>
                        <a:rPr kumimoji="0" lang="en-CA" sz="3000" b="1" i="0" u="none" strike="noStrike" kern="1200" cap="none" spc="0" normalizeH="0" baseline="0" noProof="0" dirty="0">
                          <a:ln>
                            <a:noFill/>
                          </a:ln>
                          <a:solidFill>
                            <a:schemeClr val="bg1"/>
                          </a:solidFill>
                          <a:effectLst/>
                          <a:uLnTx/>
                          <a:uFillTx/>
                          <a:latin typeface="+mn-lt"/>
                          <a:ea typeface="+mn-ea"/>
                          <a:cs typeface="+mn-cs"/>
                        </a:rPr>
                        <a:t> ava Mena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faiat</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ناك او بى مارتيروس شيري بتشويج </a:t>
                      </a:r>
                      <a:r>
                        <a:rPr lang="ar-AE" sz="3000" b="1">
                          <a:solidFill>
                            <a:schemeClr val="bg1"/>
                          </a:solidFill>
                        </a:rPr>
                        <a:t>ان جين </a:t>
                      </a:r>
                      <a:r>
                        <a:rPr lang="ar-AE" sz="3000" b="1" dirty="0">
                          <a:solidFill>
                            <a:schemeClr val="bg1"/>
                          </a:solidFill>
                        </a:rPr>
                        <a:t>ني اوس : شيري بى اثلوفوروس : افا مينا انتيه نى فايات</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السلام لك أيها الشهيد. السلام للشجاع البطل السلام للابس الجهاد أبا مينا البياضى.</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5765194"/>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
        <p:nvSpPr>
          <p:cNvPr id="4" name="Rectangle 3">
            <a:hlinkClick r:id="rId3" action="ppaction://hlinksldjump"/>
          </p:cNvPr>
          <p:cNvSpPr/>
          <p:nvPr/>
        </p:nvSpPr>
        <p:spPr>
          <a:xfrm>
            <a:off x="2411760" y="6341258"/>
            <a:ext cx="4824536" cy="400110"/>
          </a:xfrm>
          <a:prstGeom prst="rect">
            <a:avLst/>
          </a:prstGeom>
          <a:solidFill>
            <a:srgbClr val="C00000"/>
          </a:solidFill>
        </p:spPr>
        <p:txBody>
          <a:bodyPr wrap="square">
            <a:spAutoFit/>
          </a:bodyPr>
          <a:lstStyle/>
          <a:p>
            <a:pPr algn="ctr"/>
            <a:r>
              <a:rPr lang="en-US" sz="2000" b="1">
                <a:solidFill>
                  <a:srgbClr val="FFFF99"/>
                </a:solidFill>
              </a:rPr>
              <a:t>In All Major and Minor feasts</a:t>
            </a:r>
            <a:endParaRPr lang="en-US" sz="2000"/>
          </a:p>
        </p:txBody>
      </p:sp>
    </p:spTree>
    <p:extLst>
      <p:ext uri="{BB962C8B-B14F-4D97-AF65-F5344CB8AC3E}">
        <p14:creationId xmlns:p14="http://schemas.microsoft.com/office/powerpoint/2010/main" xmlns="" val="50770908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7802416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9041425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forerunner and baptizer</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John the Baptist,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a:t>
                      </a:r>
                      <a:r>
                        <a:rPr lang="en-CA" sz="3000" dirty="0" err="1">
                          <a:solidFill>
                            <a:schemeClr val="bg1"/>
                          </a:solidFill>
                        </a:rPr>
                        <a:t>eprodromos</a:t>
                      </a:r>
                      <a:r>
                        <a:rPr lang="en-CA" sz="3000" dirty="0">
                          <a:solidFill>
                            <a:schemeClr val="bg1"/>
                          </a:solidFill>
                        </a:rPr>
                        <a:t> </a:t>
                      </a:r>
                      <a:r>
                        <a:rPr lang="en-CA" sz="3000" dirty="0" err="1">
                          <a:solidFill>
                            <a:schemeClr val="bg1"/>
                          </a:solidFill>
                        </a:rPr>
                        <a:t>embaptees</a:t>
                      </a:r>
                      <a:r>
                        <a:rPr lang="en-CA" sz="3000" dirty="0">
                          <a:solidFill>
                            <a:schemeClr val="bg1"/>
                          </a:solidFill>
                        </a:rPr>
                        <a:t> tees</a:t>
                      </a:r>
                      <a:r>
                        <a:rPr lang="en-CA" sz="3000" baseline="0" dirty="0">
                          <a:solidFill>
                            <a:schemeClr val="bg1"/>
                          </a:solidFill>
                        </a:rPr>
                        <a:t> </a:t>
                      </a:r>
                      <a:r>
                        <a:rPr lang="en-CA" sz="3000" dirty="0">
                          <a:solidFill>
                            <a:schemeClr val="bg1"/>
                          </a:solidFill>
                        </a:rPr>
                        <a:t>: </a:t>
                      </a:r>
                      <a:r>
                        <a:rPr lang="en-CA" sz="3000" dirty="0" err="1">
                          <a:solidFill>
                            <a:schemeClr val="bg1"/>
                          </a:solidFill>
                        </a:rPr>
                        <a:t>Yo-ann-es</a:t>
                      </a:r>
                      <a:r>
                        <a:rPr lang="en-CA" sz="3000" dirty="0">
                          <a:solidFill>
                            <a:schemeClr val="bg1"/>
                          </a:solidFill>
                        </a:rPr>
                        <a:t> </a:t>
                      </a:r>
                    </a:p>
                    <a:p>
                      <a:r>
                        <a:rPr lang="en-CA" sz="3000" dirty="0">
                          <a:solidFill>
                            <a:schemeClr val="bg1"/>
                          </a:solidFill>
                        </a:rPr>
                        <a:t>Pi </a:t>
                      </a:r>
                      <a:r>
                        <a:rPr lang="en-CA" sz="3000" dirty="0" err="1">
                          <a:solidFill>
                            <a:schemeClr val="bg1"/>
                          </a:solidFill>
                        </a:rPr>
                        <a:t>refty</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0066636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300" b="1" i="0" kern="1200" dirty="0">
                          <a:solidFill>
                            <a:srgbClr val="FFFF99"/>
                          </a:solidFill>
                          <a:latin typeface="+mn-lt"/>
                          <a:ea typeface="+mn-ea"/>
                          <a:cs typeface="+mn-cs"/>
                        </a:rPr>
                        <a:t>Through the prayers of the blessed elders, Joseph the carpenter and saint Salome,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err="1">
                          <a:solidFill>
                            <a:schemeClr val="bg1"/>
                          </a:solidFill>
                        </a:rPr>
                        <a:t>ente</a:t>
                      </a:r>
                      <a:r>
                        <a:rPr lang="en-CA" sz="3300" dirty="0">
                          <a:solidFill>
                            <a:schemeClr val="bg1"/>
                          </a:solidFill>
                        </a:rPr>
                        <a:t> </a:t>
                      </a:r>
                      <a:r>
                        <a:rPr lang="en-CA" sz="3300" dirty="0" err="1">
                          <a:solidFill>
                            <a:schemeClr val="bg1"/>
                          </a:solidFill>
                        </a:rPr>
                        <a:t>ni</a:t>
                      </a:r>
                      <a:r>
                        <a:rPr lang="en-CA" sz="3300" dirty="0">
                          <a:solidFill>
                            <a:schemeClr val="bg1"/>
                          </a:solidFill>
                        </a:rPr>
                        <a:t> </a:t>
                      </a:r>
                      <a:r>
                        <a:rPr lang="en-CA" sz="3300" dirty="0" err="1">
                          <a:solidFill>
                            <a:schemeClr val="bg1"/>
                          </a:solidFill>
                        </a:rPr>
                        <a:t>khelloy</a:t>
                      </a:r>
                      <a:r>
                        <a:rPr lang="en-CA" sz="3300" dirty="0">
                          <a:solidFill>
                            <a:schemeClr val="bg1"/>
                          </a:solidFill>
                        </a:rPr>
                        <a:t> </a:t>
                      </a:r>
                      <a:r>
                        <a:rPr lang="en-CA" sz="3300" dirty="0" err="1">
                          <a:solidFill>
                            <a:schemeClr val="bg1"/>
                          </a:solidFill>
                        </a:rPr>
                        <a:t>etsmaro-oot</a:t>
                      </a:r>
                      <a:r>
                        <a:rPr lang="en-CA" sz="3300" baseline="0" dirty="0">
                          <a:solidFill>
                            <a:schemeClr val="bg1"/>
                          </a:solidFill>
                        </a:rPr>
                        <a:t> Yousef pi </a:t>
                      </a:r>
                      <a:r>
                        <a:rPr lang="en-CA" sz="3300" baseline="0" dirty="0" err="1">
                          <a:solidFill>
                            <a:schemeClr val="bg1"/>
                          </a:solidFill>
                        </a:rPr>
                        <a:t>hamshe</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thi</a:t>
                      </a:r>
                      <a:r>
                        <a:rPr lang="en-CA" sz="3300" baseline="0" dirty="0">
                          <a:solidFill>
                            <a:schemeClr val="bg1"/>
                          </a:solidFill>
                        </a:rPr>
                        <a:t> </a:t>
                      </a:r>
                      <a:r>
                        <a:rPr lang="en-CA" sz="3300" baseline="0" dirty="0" err="1">
                          <a:solidFill>
                            <a:schemeClr val="bg1"/>
                          </a:solidFill>
                        </a:rPr>
                        <a:t>ethouwab</a:t>
                      </a:r>
                      <a:r>
                        <a:rPr lang="en-CA" sz="3300" baseline="0" dirty="0">
                          <a:solidFill>
                            <a:schemeClr val="bg1"/>
                          </a:solidFill>
                        </a:rPr>
                        <a:t> </a:t>
                      </a:r>
                      <a:r>
                        <a:rPr lang="en-CA" sz="3300" baseline="0" dirty="0" err="1">
                          <a:solidFill>
                            <a:schemeClr val="bg1"/>
                          </a:solidFill>
                        </a:rPr>
                        <a:t>Salomi</a:t>
                      </a:r>
                      <a:r>
                        <a:rPr lang="en-CA" sz="3300" dirty="0">
                          <a:solidFill>
                            <a:schemeClr val="bg1"/>
                          </a:solidFill>
                        </a:rPr>
                        <a:t>: </a:t>
                      </a:r>
                    </a:p>
                    <a:p>
                      <a:r>
                        <a:rPr lang="fi-FI" sz="33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نى خيللوى اتسماروؤت يوسيف بى هامشى نيم ثى اثؤواب سالومى</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الشيخين المباركين يوسف النجار وسالومى،</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9126864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11833938"/>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100" b="1" i="0" kern="1200" dirty="0">
                          <a:solidFill>
                            <a:srgbClr val="FFFF99"/>
                          </a:solidFill>
                          <a:latin typeface="+mn-lt"/>
                          <a:ea typeface="+mn-ea"/>
                          <a:cs typeface="+mn-cs"/>
                        </a:rPr>
                        <a:t>Through the prayers of my Masters and fathers, the apostles, and the rest of the disciples,</a:t>
                      </a:r>
                    </a:p>
                    <a:p>
                      <a:r>
                        <a:rPr lang="en-CA" sz="3100" b="1" i="0" kern="1200" dirty="0">
                          <a:solidFill>
                            <a:srgbClr val="FFFF99"/>
                          </a:solidFill>
                          <a:latin typeface="+mn-lt"/>
                          <a:ea typeface="+mn-ea"/>
                          <a:cs typeface="+mn-cs"/>
                        </a:rPr>
                        <a:t>O Lord</a:t>
                      </a:r>
                      <a:r>
                        <a:rPr lang="en-CA" sz="3100" b="1" i="0" kern="1200" baseline="0" dirty="0">
                          <a:solidFill>
                            <a:srgbClr val="FFFF99"/>
                          </a:solidFill>
                          <a:latin typeface="+mn-lt"/>
                          <a:ea typeface="+mn-ea"/>
                          <a:cs typeface="+mn-cs"/>
                        </a:rPr>
                        <a:t>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a:solidFill>
                            <a:schemeClr val="bg1"/>
                          </a:solidFill>
                        </a:rPr>
                        <a:t>Hiten </a:t>
                      </a:r>
                      <a:r>
                        <a:rPr lang="en-CA" sz="3100" dirty="0" err="1">
                          <a:solidFill>
                            <a:schemeClr val="bg1"/>
                          </a:solidFill>
                        </a:rPr>
                        <a:t>ni-evshi</a:t>
                      </a:r>
                      <a:r>
                        <a:rPr lang="en-CA" sz="3100" baseline="0" dirty="0">
                          <a:solidFill>
                            <a:schemeClr val="bg1"/>
                          </a:solidFill>
                        </a:rPr>
                        <a:t> </a:t>
                      </a:r>
                      <a:r>
                        <a:rPr lang="en-CA" sz="3100" dirty="0">
                          <a:solidFill>
                            <a:schemeClr val="bg1"/>
                          </a:solidFill>
                        </a:rPr>
                        <a:t>ente </a:t>
                      </a:r>
                      <a:r>
                        <a:rPr lang="en-CA" sz="3100" dirty="0" err="1">
                          <a:solidFill>
                            <a:schemeClr val="bg1"/>
                          </a:solidFill>
                        </a:rPr>
                        <a:t>nachois</a:t>
                      </a:r>
                      <a:r>
                        <a:rPr lang="en-CA" sz="3100" dirty="0">
                          <a:solidFill>
                            <a:schemeClr val="bg1"/>
                          </a:solidFill>
                        </a:rPr>
                        <a:t> enyoti </a:t>
                      </a:r>
                      <a:r>
                        <a:rPr lang="en-CA" sz="3100" dirty="0" err="1">
                          <a:solidFill>
                            <a:schemeClr val="bg1"/>
                          </a:solidFill>
                        </a:rPr>
                        <a:t>en-Apostolos</a:t>
                      </a:r>
                      <a:r>
                        <a:rPr lang="en-CA" sz="3100" dirty="0">
                          <a:solidFill>
                            <a:schemeClr val="bg1"/>
                          </a:solidFill>
                        </a:rPr>
                        <a:t> </a:t>
                      </a:r>
                      <a:r>
                        <a:rPr lang="en-CA" sz="3100" dirty="0" err="1">
                          <a:solidFill>
                            <a:schemeClr val="bg1"/>
                          </a:solidFill>
                        </a:rPr>
                        <a:t>nem</a:t>
                      </a:r>
                      <a:r>
                        <a:rPr lang="en-CA" sz="3100" dirty="0">
                          <a:solidFill>
                            <a:schemeClr val="bg1"/>
                          </a:solidFill>
                        </a:rPr>
                        <a:t> </a:t>
                      </a:r>
                      <a:r>
                        <a:rPr lang="en-CA" sz="3100" dirty="0" err="1">
                          <a:solidFill>
                            <a:schemeClr val="bg1"/>
                          </a:solidFill>
                        </a:rPr>
                        <a:t>epsepi</a:t>
                      </a:r>
                      <a:r>
                        <a:rPr lang="en-CA" sz="3100" dirty="0">
                          <a:solidFill>
                            <a:schemeClr val="bg1"/>
                          </a:solidFill>
                        </a:rPr>
                        <a:t> ente  nimathitees: </a:t>
                      </a:r>
                    </a:p>
                    <a:p>
                      <a:r>
                        <a:rPr lang="fi-FI" sz="31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a:t>
                      </a:r>
                      <a:r>
                        <a:rPr lang="en-US" sz="3300" b="1" baseline="0" dirty="0">
                          <a:effectLst/>
                        </a:rPr>
                        <a:t> </a:t>
                      </a: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3695990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29220421"/>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9237436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2389818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34465089"/>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4145736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9585079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27944005"/>
              </p:ext>
            </p:extLst>
          </p:nvPr>
        </p:nvGraphicFramePr>
        <p:xfrm>
          <a:off x="357188" y="332656"/>
          <a:ext cx="8429684" cy="6736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Through the intercessions, of the Mother of God Saint Mary, O Lord grant us, the forgiveness of our sins.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Hiten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ni-epresvia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tiTheotokos</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r>
                        <a:rPr kumimoji="0" lang="en-CA" sz="3100" b="1" i="0" u="none" strike="noStrike" kern="1200" cap="none" spc="0" normalizeH="0" baseline="0" noProof="0" dirty="0">
                          <a:ln>
                            <a:noFill/>
                          </a:ln>
                          <a:solidFill>
                            <a:schemeClr val="bg1"/>
                          </a:solidFill>
                          <a:effectLst/>
                          <a:uLnTx/>
                          <a:uFillTx/>
                          <a:latin typeface="+mn-lt"/>
                          <a:ea typeface="+mn-ea"/>
                          <a:cs typeface="+mn-cs"/>
                        </a:rPr>
                        <a:t> Maria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Epchois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ari-ehmot</a:t>
                      </a:r>
                      <a:r>
                        <a:rPr kumimoji="0" lang="en-CA" sz="3100" b="1" i="0" u="none" strike="noStrike" kern="1200" cap="none" spc="0" normalizeH="0" baseline="0" noProof="0" dirty="0">
                          <a:ln>
                            <a:noFill/>
                          </a:ln>
                          <a:solidFill>
                            <a:schemeClr val="bg1"/>
                          </a:solidFill>
                          <a:effectLst/>
                          <a:uLnTx/>
                          <a:uFillTx/>
                          <a:latin typeface="+mn-lt"/>
                          <a:ea typeface="+mn-ea"/>
                          <a:cs typeface="+mn-cs"/>
                        </a:rPr>
                        <a:t> nan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empiko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هيتين نى ابريسفيا انتى تى</a:t>
                      </a:r>
                      <a:br>
                        <a:rPr lang="ar-AE" sz="3000" b="1" dirty="0">
                          <a:solidFill>
                            <a:schemeClr val="bg1"/>
                          </a:solidFill>
                        </a:rPr>
                      </a:br>
                      <a:r>
                        <a:rPr lang="ar-AE" sz="3000" b="1" dirty="0">
                          <a:solidFill>
                            <a:schemeClr val="bg1"/>
                          </a:solidFill>
                        </a:rPr>
                        <a:t>ثيؤطوكوس اثؤواب ماريا ابشويس</a:t>
                      </a:r>
                    </a:p>
                    <a:p>
                      <a:pPr algn="r"/>
                      <a:r>
                        <a:rPr lang="ar-AE" sz="3300" b="1" dirty="0">
                          <a:solidFill>
                            <a:schemeClr val="bg1"/>
                          </a:solidFill>
                        </a:rPr>
                        <a:t>آرى اهموت نان امبى كو إيفول</a:t>
                      </a:r>
                      <a:br>
                        <a:rPr lang="ar-AE" sz="3300" b="1" dirty="0">
                          <a:solidFill>
                            <a:schemeClr val="bg1"/>
                          </a:solidFill>
                        </a:rPr>
                      </a:br>
                      <a:r>
                        <a:rPr lang="ar-AE" sz="3300" b="1" dirty="0">
                          <a:solidFill>
                            <a:schemeClr val="bg1"/>
                          </a:solidFill>
                        </a:rPr>
                        <a:t>انتى نين نوفى</a:t>
                      </a:r>
                    </a:p>
                    <a:p>
                      <a:pPr algn="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بشفاعات والدة الإله القديسة مريم يا رب أنعم لنا بمغفرة خطايانا.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2969003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17064974"/>
              </p:ext>
            </p:extLst>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أبينا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المكرم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6806326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xmlns="" val="64999081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4724379"/>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1868347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47117410"/>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Av 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تين اوؤشت امموك اوبخرستوس نيم بيك يوت ان آغاثوس نيم بى ابنيفما اثؤواب جى آفماسك</a:t>
                      </a:r>
                      <a:r>
                        <a:rPr lang="en-US" sz="3100" b="1" dirty="0">
                          <a:solidFill>
                            <a:schemeClr val="bg1"/>
                          </a:solidFill>
                        </a:rPr>
                        <a:t> </a:t>
                      </a:r>
                      <a:r>
                        <a:rPr lang="ar-AE" sz="3100" b="1" dirty="0">
                          <a:solidFill>
                            <a:schemeClr val="bg1"/>
                          </a:solidFill>
                        </a:rPr>
                        <a:t>آكسوتى اممون ناى نان</a:t>
                      </a:r>
                      <a:endParaRPr lang="en-CA" sz="31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a:t>
                      </a:r>
                      <a:r>
                        <a:rPr lang="en-US" sz="3200" b="1" dirty="0">
                          <a:solidFill>
                            <a:srgbClr val="FFFF99"/>
                          </a:solidFill>
                        </a:rPr>
                        <a:t/>
                      </a:r>
                      <a:br>
                        <a:rPr lang="en-US" sz="3200" b="1" dirty="0">
                          <a:solidFill>
                            <a:srgbClr val="FFFF99"/>
                          </a:solidFill>
                        </a:rPr>
                      </a:br>
                      <a:r>
                        <a:rPr lang="ar-AE" sz="3200" b="1" dirty="0">
                          <a:solidFill>
                            <a:srgbClr val="FFFF99"/>
                          </a:solidFill>
                        </a:rPr>
                        <a:t>أيها </a:t>
                      </a:r>
                      <a:r>
                        <a:rPr lang="en-US" sz="3200" b="1" dirty="0">
                          <a:solidFill>
                            <a:srgbClr val="FFFF99"/>
                          </a:solidFill>
                        </a:rPr>
                        <a:t/>
                      </a:r>
                      <a:br>
                        <a:rPr lang="en-US" sz="3200" b="1" dirty="0">
                          <a:solidFill>
                            <a:srgbClr val="FFFF99"/>
                          </a:solidFill>
                        </a:rPr>
                      </a:br>
                      <a:r>
                        <a:rPr lang="ar-AE" sz="3200" b="1" dirty="0">
                          <a:solidFill>
                            <a:srgbClr val="FFFF99"/>
                          </a:solidFill>
                        </a:rPr>
                        <a:t>المسيح </a:t>
                      </a:r>
                      <a:r>
                        <a:rPr lang="en-US" sz="3200" b="1" dirty="0">
                          <a:solidFill>
                            <a:srgbClr val="FFFF99"/>
                          </a:solidFill>
                        </a:rPr>
                        <a:t/>
                      </a:r>
                      <a:br>
                        <a:rPr lang="en-US" sz="3200" b="1" dirty="0">
                          <a:solidFill>
                            <a:srgbClr val="FFFF99"/>
                          </a:solidFill>
                        </a:rPr>
                      </a:br>
                      <a:r>
                        <a:rPr lang="ar-AE" sz="3200" b="1" dirty="0">
                          <a:solidFill>
                            <a:srgbClr val="FFFF99"/>
                          </a:solidFill>
                        </a:rPr>
                        <a:t>مع أبيك الصالح والروح القدس </a:t>
                      </a:r>
                      <a:r>
                        <a:rPr lang="en-US" sz="3200" b="1" dirty="0">
                          <a:solidFill>
                            <a:srgbClr val="FFFF99"/>
                          </a:solidFill>
                        </a:rPr>
                        <a:t/>
                      </a:r>
                      <a:br>
                        <a:rPr lang="en-US" sz="3200" b="1" dirty="0">
                          <a:solidFill>
                            <a:srgbClr val="FFFF99"/>
                          </a:solidFill>
                        </a:rPr>
                      </a:br>
                      <a:r>
                        <a:rPr lang="ar-AE" sz="3200" b="1" dirty="0">
                          <a:solidFill>
                            <a:srgbClr val="FFFF99"/>
                          </a:solidFill>
                        </a:rPr>
                        <a:t>لأنك وُلدت</a:t>
                      </a:r>
                      <a:r>
                        <a:rPr lang="en-US" sz="3200" b="1" dirty="0">
                          <a:solidFill>
                            <a:srgbClr val="FFFF99"/>
                          </a:solidFill>
                        </a:rPr>
                        <a:t> </a:t>
                      </a:r>
                      <a:r>
                        <a:rPr lang="ar-AE" sz="3200" b="1" dirty="0">
                          <a:solidFill>
                            <a:srgbClr val="FFFF99"/>
                          </a:solidFill>
                        </a:rPr>
                        <a:t>وخلصتنا</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5584924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1544285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9295000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5272758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54664592"/>
              </p:ext>
            </p:extLst>
          </p:nvPr>
        </p:nvGraphicFramePr>
        <p:xfrm>
          <a:off x="357188" y="55620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Hail to Bethlehem the city of the prophets,</a:t>
                      </a:r>
                      <a:r>
                        <a:rPr lang="en-US" sz="3300" b="1" i="0" kern="1200" baseline="0" dirty="0">
                          <a:solidFill>
                            <a:srgbClr val="FFFF99"/>
                          </a:solidFill>
                          <a:latin typeface="+mn-lt"/>
                          <a:ea typeface="+mn-ea"/>
                          <a:cs typeface="+mn-cs"/>
                        </a:rPr>
                        <a:t> in which was born, Christ the second Adam</a:t>
                      </a:r>
                      <a:r>
                        <a:rPr lang="en-US" sz="3300" b="1" i="0" kern="1200" dirty="0">
                          <a:solidFill>
                            <a:srgbClr val="FFFF99"/>
                          </a:solidFill>
                          <a:latin typeface="+mn-lt"/>
                          <a:ea typeface="+mn-ea"/>
                          <a:cs typeface="+mn-cs"/>
                        </a:rPr>
                        <a:t>.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Peet-leem</a:t>
                      </a:r>
                      <a:r>
                        <a:rPr lang="en-US" sz="3000" u="none" dirty="0">
                          <a:solidFill>
                            <a:schemeClr val="bg1"/>
                          </a:solidFill>
                        </a:rPr>
                        <a:t> </a:t>
                      </a:r>
                      <a:r>
                        <a:rPr lang="en-US" sz="3000" u="none" dirty="0" err="1">
                          <a:solidFill>
                            <a:schemeClr val="bg1"/>
                          </a:solidFill>
                        </a:rPr>
                        <a:t>etpolees</a:t>
                      </a:r>
                      <a:r>
                        <a:rPr lang="en-US" sz="3000" u="none" dirty="0">
                          <a:solidFill>
                            <a:schemeClr val="bg1"/>
                          </a:solidFill>
                        </a:rPr>
                        <a:t> </a:t>
                      </a:r>
                      <a:r>
                        <a:rPr lang="en-US" sz="3000" u="none" dirty="0" err="1">
                          <a:solidFill>
                            <a:schemeClr val="bg1"/>
                          </a:solidFill>
                        </a:rPr>
                        <a:t>enni</a:t>
                      </a:r>
                      <a:r>
                        <a:rPr lang="en-US" sz="3000" u="none" dirty="0">
                          <a:solidFill>
                            <a:schemeClr val="bg1"/>
                          </a:solidFill>
                        </a:rPr>
                        <a:t> </a:t>
                      </a:r>
                      <a:r>
                        <a:rPr lang="en-US" sz="3000" u="none" dirty="0" err="1">
                          <a:solidFill>
                            <a:schemeClr val="bg1"/>
                          </a:solidFill>
                        </a:rPr>
                        <a:t>eprofetees</a:t>
                      </a:r>
                      <a:r>
                        <a:rPr lang="en-US" sz="3000" u="none" dirty="0">
                          <a:solidFill>
                            <a:schemeClr val="bg1"/>
                          </a:solidFill>
                        </a:rPr>
                        <a:t>: </a:t>
                      </a:r>
                      <a:r>
                        <a:rPr lang="en-US" sz="3000" u="none" dirty="0" err="1">
                          <a:solidFill>
                            <a:schemeClr val="bg1"/>
                          </a:solidFill>
                        </a:rPr>
                        <a:t>thi-etav</a:t>
                      </a:r>
                      <a:r>
                        <a:rPr lang="en-US" sz="3000" u="none" dirty="0">
                          <a:solidFill>
                            <a:schemeClr val="bg1"/>
                          </a:solidFill>
                        </a:rPr>
                        <a:t> </a:t>
                      </a:r>
                      <a:r>
                        <a:rPr lang="en-US" sz="3000" u="none" dirty="0" err="1">
                          <a:solidFill>
                            <a:schemeClr val="bg1"/>
                          </a:solidFill>
                        </a:rPr>
                        <a:t>jem</a:t>
                      </a:r>
                      <a:r>
                        <a:rPr lang="en-US" sz="3000" u="none" dirty="0">
                          <a:solidFill>
                            <a:schemeClr val="bg1"/>
                          </a:solidFill>
                        </a:rPr>
                        <a:t> </a:t>
                      </a:r>
                      <a:r>
                        <a:rPr lang="en-US" sz="3000" u="none" dirty="0" err="1">
                          <a:solidFill>
                            <a:schemeClr val="bg1"/>
                          </a:solidFill>
                        </a:rPr>
                        <a:t>Pikhristos</a:t>
                      </a:r>
                      <a:r>
                        <a:rPr lang="en-US" sz="3000" u="none" dirty="0">
                          <a:solidFill>
                            <a:schemeClr val="bg1"/>
                          </a:solidFill>
                        </a:rPr>
                        <a:t> </a:t>
                      </a:r>
                      <a:r>
                        <a:rPr lang="en-US" sz="3000" u="none" dirty="0" err="1">
                          <a:solidFill>
                            <a:schemeClr val="bg1"/>
                          </a:solidFill>
                        </a:rPr>
                        <a:t>enkhits</a:t>
                      </a:r>
                      <a:r>
                        <a:rPr lang="en-US" sz="3000" u="none" dirty="0">
                          <a:solidFill>
                            <a:schemeClr val="bg1"/>
                          </a:solidFill>
                        </a:rPr>
                        <a:t>: </a:t>
                      </a:r>
                      <a:r>
                        <a:rPr lang="en-US" sz="3000" u="none" dirty="0" err="1">
                          <a:solidFill>
                            <a:schemeClr val="bg1"/>
                          </a:solidFill>
                        </a:rPr>
                        <a:t>pimah</a:t>
                      </a:r>
                      <a:r>
                        <a:rPr lang="en-US" sz="3000" u="none" dirty="0">
                          <a:solidFill>
                            <a:schemeClr val="bg1"/>
                          </a:solidFill>
                        </a:rPr>
                        <a:t> </a:t>
                      </a:r>
                      <a:r>
                        <a:rPr lang="en-US" sz="3000" u="none" dirty="0" err="1">
                          <a:solidFill>
                            <a:schemeClr val="bg1"/>
                          </a:solidFill>
                        </a:rPr>
                        <a:t>esnav</a:t>
                      </a:r>
                      <a:r>
                        <a:rPr lang="en-US" sz="3000" u="none" dirty="0">
                          <a:solidFill>
                            <a:schemeClr val="bg1"/>
                          </a:solidFill>
                        </a:rPr>
                        <a:t> </a:t>
                      </a:r>
                      <a:r>
                        <a:rPr lang="en-US" sz="3000" u="none" dirty="0" err="1">
                          <a:solidFill>
                            <a:schemeClr val="bg1"/>
                          </a:solidFill>
                        </a:rPr>
                        <a:t>en</a:t>
                      </a:r>
                      <a:r>
                        <a:rPr lang="en-US" sz="3000" u="none" dirty="0">
                          <a:solidFill>
                            <a:schemeClr val="bg1"/>
                          </a:solidFill>
                        </a:rPr>
                        <a:t> Adam.</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شيرى فيثلييم اتبوليس ان نى ابروفيتيس: ثي ايطاف ميس بخرستوس انخيتس بى ماه اسناف ان آدام</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السلام </a:t>
                      </a:r>
                      <a:r>
                        <a:rPr lang="en-US" sz="3300" dirty="0">
                          <a:solidFill>
                            <a:srgbClr val="FFFF99"/>
                          </a:solidFill>
                        </a:rPr>
                        <a:t/>
                      </a:r>
                      <a:br>
                        <a:rPr lang="en-US" sz="3300" dirty="0">
                          <a:solidFill>
                            <a:srgbClr val="FFFF99"/>
                          </a:solidFill>
                        </a:rPr>
                      </a:br>
                      <a:r>
                        <a:rPr lang="ar-AE" sz="3300" dirty="0">
                          <a:solidFill>
                            <a:srgbClr val="FFFF99"/>
                          </a:solidFill>
                        </a:rPr>
                        <a:t>لبيت لحم مدينة الأنبياء </a:t>
                      </a:r>
                      <a:r>
                        <a:rPr lang="en-US" sz="3300" dirty="0">
                          <a:solidFill>
                            <a:srgbClr val="FFFF99"/>
                          </a:solidFill>
                        </a:rPr>
                        <a:t/>
                      </a:r>
                      <a:br>
                        <a:rPr lang="en-US" sz="3300" dirty="0">
                          <a:solidFill>
                            <a:srgbClr val="FFFF99"/>
                          </a:solidFill>
                        </a:rPr>
                      </a:br>
                      <a:r>
                        <a:rPr lang="ar-AE" sz="3300" dirty="0">
                          <a:solidFill>
                            <a:srgbClr val="FFFF99"/>
                          </a:solidFill>
                        </a:rPr>
                        <a:t>التى </a:t>
                      </a:r>
                      <a:r>
                        <a:rPr lang="en-US" sz="3300" dirty="0">
                          <a:solidFill>
                            <a:srgbClr val="FFFF99"/>
                          </a:solidFill>
                        </a:rPr>
                        <a:t/>
                      </a:r>
                      <a:br>
                        <a:rPr lang="en-US" sz="3300" dirty="0">
                          <a:solidFill>
                            <a:srgbClr val="FFFF99"/>
                          </a:solidFill>
                        </a:rPr>
                      </a:br>
                      <a:r>
                        <a:rPr lang="ar-AE" sz="3300" dirty="0">
                          <a:solidFill>
                            <a:srgbClr val="FFFF99"/>
                          </a:solidFill>
                        </a:rPr>
                        <a:t>وُلد فيها المسيح </a:t>
                      </a:r>
                      <a:r>
                        <a:rPr lang="en-US" sz="3300" dirty="0">
                          <a:solidFill>
                            <a:srgbClr val="FFFF99"/>
                          </a:solidFill>
                        </a:rPr>
                        <a:t/>
                      </a:r>
                      <a:br>
                        <a:rPr lang="en-US" sz="3300" dirty="0">
                          <a:solidFill>
                            <a:srgbClr val="FFFF99"/>
                          </a:solidFill>
                        </a:rPr>
                      </a:br>
                      <a:r>
                        <a:rPr lang="ar-AE" sz="3300" dirty="0">
                          <a:solidFill>
                            <a:srgbClr val="FFFF99"/>
                          </a:solidFill>
                        </a:rPr>
                        <a:t>آدم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264251938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xmlns="" val="20000"/>
                    </a:ext>
                  </a:extLst>
                </a:gridCol>
                <a:gridCol w="3677156">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Praxis response</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dirty="0">
                          <a:solidFill>
                            <a:srgbClr val="FFFF00"/>
                          </a:solidFill>
                        </a:rPr>
                        <a:t>مرد الإبركسيس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8611548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29294133"/>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a:t>
                      </a:r>
                      <a:r>
                        <a:rPr lang="en-US" sz="2800" b="1" i="0" kern="1200" baseline="0" dirty="0">
                          <a:solidFill>
                            <a:srgbClr val="FFFF99"/>
                          </a:solidFill>
                          <a:latin typeface="+mn-lt"/>
                          <a:ea typeface="+mn-ea"/>
                          <a:cs typeface="+mn-cs"/>
                        </a:rPr>
                        <a:t> indeed</a:t>
                      </a:r>
                      <a:r>
                        <a:rPr lang="en-US" sz="2800" b="1" i="0" kern="1200" dirty="0">
                          <a:solidFill>
                            <a:srgbClr val="FFFF99"/>
                          </a:solidFill>
                          <a:latin typeface="+mn-lt"/>
                          <a:ea typeface="+mn-ea"/>
                          <a:cs typeface="+mn-cs"/>
                        </a:rPr>
                        <a: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av</a:t>
                      </a:r>
                      <a:r>
                        <a:rPr lang="en-US" sz="2800" baseline="0" dirty="0">
                          <a:solidFill>
                            <a:schemeClr val="bg1"/>
                          </a:solidFill>
                        </a:rPr>
                        <a:t>-mask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آفماسك آك سوتى اممون ناى نان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a:t>
                      </a:r>
                      <a:r>
                        <a:rPr lang="en-US" sz="3300" dirty="0">
                          <a:solidFill>
                            <a:srgbClr val="FFFF99"/>
                          </a:solidFill>
                        </a:rPr>
                        <a:t/>
                      </a:r>
                      <a:br>
                        <a:rPr lang="en-US" sz="3300" dirty="0">
                          <a:solidFill>
                            <a:srgbClr val="FFFF99"/>
                          </a:solidFill>
                        </a:rPr>
                      </a:br>
                      <a:r>
                        <a:rPr lang="ar-AE" sz="3300" dirty="0">
                          <a:solidFill>
                            <a:srgbClr val="FFFF99"/>
                          </a:solidFill>
                        </a:rPr>
                        <a:t>مع أبيك الصالح، والروح القدس، </a:t>
                      </a:r>
                      <a:r>
                        <a:rPr lang="en-US" sz="3300" dirty="0">
                          <a:solidFill>
                            <a:srgbClr val="FFFF99"/>
                          </a:solidFill>
                        </a:rPr>
                        <a:t/>
                      </a:r>
                      <a:br>
                        <a:rPr lang="en-US" sz="3300" dirty="0">
                          <a:solidFill>
                            <a:srgbClr val="FFFF99"/>
                          </a:solidFill>
                        </a:rPr>
                      </a:br>
                      <a:r>
                        <a:rPr lang="ar-AE" sz="3300" dirty="0">
                          <a:solidFill>
                            <a:srgbClr val="FFFF99"/>
                          </a:solidFill>
                        </a:rPr>
                        <a:t>لأنك </a:t>
                      </a:r>
                      <a:r>
                        <a:rPr lang="ar-AE" sz="3300" b="1" dirty="0">
                          <a:solidFill>
                            <a:srgbClr val="FFFF99"/>
                          </a:solidFill>
                        </a:rPr>
                        <a:t>وُلدت</a:t>
                      </a:r>
                      <a:r>
                        <a:rPr lang="en-US" sz="3300" b="1" dirty="0">
                          <a:solidFill>
                            <a:srgbClr val="FFFF99"/>
                          </a:solidFill>
                        </a:rPr>
                        <a:t> </a:t>
                      </a:r>
                      <a:r>
                        <a:rPr lang="ar-AE" sz="3300" dirty="0">
                          <a:solidFill>
                            <a:srgbClr val="FFFF99"/>
                          </a:solidFill>
                        </a:rPr>
                        <a:t>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83469314"/>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97680558"/>
              </p:ext>
            </p:extLst>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virginal birth and spiritual contractions, are marvelous wonders according to the prophetic sayings.</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Pijen-misi</a:t>
                      </a:r>
                      <a:r>
                        <a:rPr lang="en-US" sz="2800" dirty="0">
                          <a:solidFill>
                            <a:schemeClr val="bg1"/>
                          </a:solidFill>
                        </a:rPr>
                        <a:t> </a:t>
                      </a:r>
                      <a:r>
                        <a:rPr lang="en-US" sz="2800" dirty="0" err="1">
                          <a:solidFill>
                            <a:schemeClr val="bg1"/>
                          </a:solidFill>
                        </a:rPr>
                        <a:t>empar</a:t>
                      </a:r>
                      <a:r>
                        <a:rPr lang="en-US" sz="2800" dirty="0">
                          <a:solidFill>
                            <a:schemeClr val="bg1"/>
                          </a:solidFill>
                        </a:rPr>
                        <a:t> </a:t>
                      </a:r>
                      <a:r>
                        <a:rPr lang="en-US" sz="2800" dirty="0" err="1">
                          <a:solidFill>
                            <a:schemeClr val="bg1"/>
                          </a:solidFill>
                        </a:rPr>
                        <a:t>thinikon</a:t>
                      </a:r>
                      <a:r>
                        <a:rPr lang="en-US" sz="2800" dirty="0">
                          <a:solidFill>
                            <a:schemeClr val="bg1"/>
                          </a:solidFill>
                        </a:rPr>
                        <a:t> </a:t>
                      </a:r>
                      <a:r>
                        <a:rPr lang="en-US" sz="2800" dirty="0" err="1">
                          <a:solidFill>
                            <a:schemeClr val="bg1"/>
                          </a:solidFill>
                        </a:rPr>
                        <a:t>owoh</a:t>
                      </a:r>
                      <a:r>
                        <a:rPr lang="en-US" sz="2800" dirty="0">
                          <a:solidFill>
                            <a:schemeClr val="bg1"/>
                          </a:solidFill>
                        </a:rPr>
                        <a:t> </a:t>
                      </a:r>
                      <a:r>
                        <a:rPr lang="en-US" sz="2800" dirty="0" err="1">
                          <a:solidFill>
                            <a:schemeClr val="bg1"/>
                          </a:solidFill>
                        </a:rPr>
                        <a:t>ni-nak-hy</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epnevma-tikon</a:t>
                      </a:r>
                      <a:r>
                        <a:rPr lang="en-US" sz="2800" baseline="0" dirty="0">
                          <a:solidFill>
                            <a:schemeClr val="bg1"/>
                          </a:solidFill>
                        </a:rPr>
                        <a:t> </a:t>
                      </a:r>
                      <a:r>
                        <a:rPr lang="en-US" sz="2800" dirty="0">
                          <a:solidFill>
                            <a:schemeClr val="bg1"/>
                          </a:solidFill>
                        </a:rPr>
                        <a:t>o-</a:t>
                      </a:r>
                      <a:r>
                        <a:rPr lang="en-US" sz="2800" dirty="0" err="1">
                          <a:solidFill>
                            <a:schemeClr val="bg1"/>
                          </a:solidFill>
                        </a:rPr>
                        <a:t>eshfery</a:t>
                      </a:r>
                      <a:r>
                        <a:rPr lang="en-US" sz="2800" dirty="0">
                          <a:solidFill>
                            <a:schemeClr val="bg1"/>
                          </a:solidFill>
                        </a:rPr>
                        <a:t> </a:t>
                      </a:r>
                      <a:r>
                        <a:rPr lang="en-US" sz="2800" dirty="0" err="1">
                          <a:solidFill>
                            <a:schemeClr val="bg1"/>
                          </a:solidFill>
                        </a:rPr>
                        <a:t>empara-zoxon</a:t>
                      </a:r>
                      <a:r>
                        <a:rPr lang="en-US" sz="2800" dirty="0">
                          <a:solidFill>
                            <a:schemeClr val="bg1"/>
                          </a:solidFill>
                        </a:rPr>
                        <a:t> kata </a:t>
                      </a:r>
                      <a:r>
                        <a:rPr lang="en-US" sz="2800" dirty="0" err="1">
                          <a:solidFill>
                            <a:schemeClr val="bg1"/>
                          </a:solidFill>
                        </a:rPr>
                        <a:t>ni</a:t>
                      </a:r>
                      <a:r>
                        <a:rPr lang="en-US" sz="2800" dirty="0">
                          <a:solidFill>
                            <a:schemeClr val="bg1"/>
                          </a:solidFill>
                        </a:rPr>
                        <a:t> </a:t>
                      </a:r>
                      <a:r>
                        <a:rPr lang="en-US" sz="2800" dirty="0" err="1">
                          <a:solidFill>
                            <a:schemeClr val="bg1"/>
                          </a:solidFill>
                        </a:rPr>
                        <a:t>esmee</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eprofy</a:t>
                      </a:r>
                      <a:r>
                        <a:rPr lang="en-US" sz="2800" baseline="0" dirty="0">
                          <a:solidFill>
                            <a:schemeClr val="bg1"/>
                          </a:solidFill>
                        </a:rPr>
                        <a:t> </a:t>
                      </a:r>
                      <a:r>
                        <a:rPr lang="en-US" sz="2800" dirty="0" err="1">
                          <a:solidFill>
                            <a:schemeClr val="bg1"/>
                          </a:solidFill>
                        </a:rPr>
                        <a:t>teekon</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بى جينميسي امبارثينيكون اووه نى ناكهى امبنفماتيكون او اشفيري امبارا</a:t>
                      </a:r>
                      <a:r>
                        <a:rPr lang="en-US" sz="3000" b="1" dirty="0">
                          <a:solidFill>
                            <a:schemeClr val="bg1"/>
                          </a:solidFill>
                        </a:rPr>
                        <a:t> </a:t>
                      </a:r>
                      <a:r>
                        <a:rPr lang="ar-AE" sz="3000" b="1" dirty="0">
                          <a:solidFill>
                            <a:schemeClr val="bg1"/>
                          </a:solidFill>
                        </a:rPr>
                        <a:t>ذوكصون كاطا نى اسمى امبرو فيتيكون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الميلاد البتولى والطلقات الروحانية عجب عجيب كالأخبار النبوية.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64988302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Nativity hymns</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1562684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71112798"/>
              </p:ext>
            </p:extLst>
          </p:nvPr>
        </p:nvGraphicFramePr>
        <p:xfrm>
          <a:off x="357188" y="33265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That we may praise You, with Your good Father, and the Holy Spirit, for You </a:t>
                      </a:r>
                      <a:r>
                        <a:rPr kumimoji="0" lang="en-US" sz="3000" b="1" i="0" u="none" strike="noStrike" kern="1200" cap="none" spc="0" normalizeH="0" baseline="0" noProof="0">
                          <a:ln>
                            <a:noFill/>
                          </a:ln>
                          <a:solidFill>
                            <a:srgbClr val="FFFF99"/>
                          </a:solidFill>
                          <a:effectLst/>
                          <a:uLnTx/>
                          <a:uFillTx/>
                          <a:latin typeface="+mn-lt"/>
                          <a:ea typeface="+mn-ea"/>
                          <a:cs typeface="+mn-cs"/>
                        </a:rPr>
                        <a:t>have come/risen </a:t>
                      </a:r>
                      <a:r>
                        <a:rPr kumimoji="0" lang="en-US" sz="3000" b="1" i="0" u="none" strike="noStrike" kern="1200" cap="none" spc="0" normalizeH="0" baseline="0" noProof="0" dirty="0">
                          <a:ln>
                            <a:noFill/>
                          </a:ln>
                          <a:solidFill>
                            <a:srgbClr val="FFFF99"/>
                          </a:solidFill>
                          <a:effectLst/>
                          <a:uLnTx/>
                          <a:uFillTx/>
                          <a:latin typeface="+mn-lt"/>
                          <a:ea typeface="+mn-ea"/>
                          <a:cs typeface="+mn-cs"/>
                        </a:rPr>
                        <a:t>and saved us.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Ethren</a:t>
                      </a:r>
                      <a:r>
                        <a:rPr kumimoji="0" lang="en-CA" sz="2800" b="1" i="0" u="none" strike="noStrike" kern="1200" cap="none" spc="0" normalizeH="0" baseline="0" noProof="0" dirty="0">
                          <a:ln>
                            <a:noFill/>
                          </a:ln>
                          <a:solidFill>
                            <a:schemeClr val="bg1"/>
                          </a:solidFill>
                          <a:effectLst/>
                          <a:uLnTx/>
                          <a:uFillTx/>
                          <a:latin typeface="+mn-lt"/>
                          <a:ea typeface="+mn-ea"/>
                          <a:cs typeface="+mn-cs"/>
                        </a:rPr>
                        <a:t> hos </a:t>
                      </a:r>
                      <a:r>
                        <a:rPr kumimoji="0" lang="en-CA" sz="2800" b="1" i="0" u="none" strike="noStrike" kern="1200" cap="none" spc="0" normalizeH="0" baseline="0" noProof="0" dirty="0" err="1">
                          <a:ln>
                            <a:noFill/>
                          </a:ln>
                          <a:solidFill>
                            <a:schemeClr val="bg1"/>
                          </a:solidFill>
                          <a:effectLst/>
                          <a:uLnTx/>
                          <a:uFillTx/>
                          <a:latin typeface="+mn-lt"/>
                          <a:ea typeface="+mn-ea"/>
                          <a:cs typeface="+mn-cs"/>
                        </a:rPr>
                        <a:t>erok</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pekiot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aghathos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piPnevma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err="1">
                          <a:ln>
                            <a:noFill/>
                          </a:ln>
                          <a:solidFill>
                            <a:schemeClr val="bg1"/>
                          </a:solidFill>
                          <a:effectLst/>
                          <a:uLnTx/>
                          <a:uFillTx/>
                          <a:latin typeface="+mn-lt"/>
                          <a:ea typeface="+mn-ea"/>
                          <a:cs typeface="+mn-cs"/>
                        </a:rPr>
                        <a:t>ethowab</a:t>
                      </a:r>
                      <a:r>
                        <a:rPr kumimoji="0" lang="en-CA" sz="2800" b="1" i="0" u="none" strike="noStrike" kern="1200" cap="none" spc="0" normalizeH="0" baseline="0" noProof="0">
                          <a:ln>
                            <a:noFill/>
                          </a:ln>
                          <a:solidFill>
                            <a:schemeClr val="bg1"/>
                          </a:solidFill>
                          <a:effectLst/>
                          <a:uLnTx/>
                          <a:uFillTx/>
                          <a:latin typeface="+mn-lt"/>
                          <a:ea typeface="+mn-ea"/>
                          <a:cs typeface="+mn-cs"/>
                        </a:rPr>
                        <a:t> je akei/ aktonk </a:t>
                      </a:r>
                      <a:r>
                        <a:rPr kumimoji="0" lang="en-CA" sz="2800" b="1" i="0" u="none" strike="noStrike" kern="1200" cap="none" spc="0" normalizeH="0" baseline="0" noProof="0" dirty="0" err="1">
                          <a:ln>
                            <a:noFill/>
                          </a:ln>
                          <a:solidFill>
                            <a:schemeClr val="bg1"/>
                          </a:solidFill>
                          <a:effectLst/>
                          <a:uLnTx/>
                          <a:uFillTx/>
                          <a:latin typeface="+mn-lt"/>
                          <a:ea typeface="+mn-ea"/>
                          <a:cs typeface="+mn-cs"/>
                        </a:rPr>
                        <a:t>aksoty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nai</a:t>
                      </a:r>
                      <a:r>
                        <a:rPr kumimoji="0" lang="en-CA" sz="2800" b="1" i="0" u="none" strike="noStrike" kern="1200" cap="none" spc="0" normalizeH="0" baseline="0" noProof="0" dirty="0">
                          <a:ln>
                            <a:noFill/>
                          </a:ln>
                          <a:solidFill>
                            <a:schemeClr val="bg1"/>
                          </a:solidFill>
                          <a:effectLst/>
                          <a:uLnTx/>
                          <a:uFillTx/>
                          <a:latin typeface="+mn-lt"/>
                          <a:ea typeface="+mn-ea"/>
                          <a:cs typeface="+mn-cs"/>
                        </a:rPr>
                        <a:t> nan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900" b="1" dirty="0">
                          <a:solidFill>
                            <a:schemeClr val="bg1"/>
                          </a:solidFill>
                        </a:rPr>
                        <a:t>اثرين هوس ايروك نيم بيك يوت ان آغاثوس نيم بى ابنيفما اثؤواب </a:t>
                      </a:r>
                      <a:r>
                        <a:rPr lang="ar-AE" sz="2900" b="1">
                          <a:solidFill>
                            <a:schemeClr val="bg1"/>
                          </a:solidFill>
                        </a:rPr>
                        <a:t>جى آك إى/آكتونك </a:t>
                      </a:r>
                      <a:r>
                        <a:rPr lang="ar-AE" sz="2900" b="1" dirty="0">
                          <a:solidFill>
                            <a:schemeClr val="bg1"/>
                          </a:solidFill>
                        </a:rPr>
                        <a:t>آكسوتى اممون. ناى نان</a:t>
                      </a:r>
                      <a:endParaRPr lang="en-US" sz="29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لكى نسبحك مع أبيك الصالح والروح القدس </a:t>
                      </a:r>
                      <a:r>
                        <a:rPr lang="ar-AE" sz="3000" b="1">
                          <a:solidFill>
                            <a:srgbClr val="FFFF99"/>
                          </a:solidFill>
                        </a:rPr>
                        <a:t>لأنك أتيت/قمت وخلصتنا </a:t>
                      </a:r>
                      <a:r>
                        <a:rPr lang="ar-AE" sz="3000" b="1" dirty="0">
                          <a:solidFill>
                            <a:srgbClr val="FFFF99"/>
                          </a:solidFill>
                        </a:rPr>
                        <a:t>أرحمنا.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96029707"/>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08356775"/>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Our Lord Jesus Christ, was born of the Virgin, in Bethlehem of Judea, according to the prophetic sayings.</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Apen-shois</a:t>
                      </a:r>
                      <a:r>
                        <a:rPr lang="en-US" sz="2800" dirty="0">
                          <a:solidFill>
                            <a:schemeClr val="bg1"/>
                          </a:solidFill>
                        </a:rPr>
                        <a:t> </a:t>
                      </a:r>
                      <a:r>
                        <a:rPr lang="en-US" sz="2800" dirty="0" err="1">
                          <a:solidFill>
                            <a:schemeClr val="bg1"/>
                          </a:solidFill>
                        </a:rPr>
                        <a:t>Esos</a:t>
                      </a:r>
                      <a:r>
                        <a:rPr lang="en-US" sz="2800" dirty="0">
                          <a:solidFill>
                            <a:schemeClr val="bg1"/>
                          </a:solidFill>
                        </a:rPr>
                        <a:t> Pi-</a:t>
                      </a:r>
                      <a:r>
                        <a:rPr lang="en-US" sz="2800" dirty="0" err="1">
                          <a:solidFill>
                            <a:schemeClr val="bg1"/>
                          </a:solidFill>
                        </a:rPr>
                        <a:t>ekhrestos</a:t>
                      </a:r>
                      <a:r>
                        <a:rPr lang="en-US" sz="2800" dirty="0">
                          <a:solidFill>
                            <a:schemeClr val="bg1"/>
                          </a:solidFill>
                        </a:rPr>
                        <a:t> fee-etas </a:t>
                      </a:r>
                      <a:r>
                        <a:rPr lang="en-US" sz="2800" dirty="0" err="1">
                          <a:solidFill>
                            <a:schemeClr val="bg1"/>
                          </a:solidFill>
                        </a:rPr>
                        <a:t>masf</a:t>
                      </a:r>
                      <a:r>
                        <a:rPr lang="en-US" sz="2800" dirty="0">
                          <a:solidFill>
                            <a:schemeClr val="bg1"/>
                          </a:solidFill>
                        </a:rPr>
                        <a:t> </a:t>
                      </a:r>
                      <a:r>
                        <a:rPr lang="en-US" sz="2800" dirty="0" err="1">
                          <a:solidFill>
                            <a:schemeClr val="bg1"/>
                          </a:solidFill>
                        </a:rPr>
                        <a:t>enje</a:t>
                      </a:r>
                      <a:r>
                        <a:rPr lang="en-US" sz="2800" dirty="0">
                          <a:solidFill>
                            <a:schemeClr val="bg1"/>
                          </a:solidFill>
                        </a:rPr>
                        <a:t> </a:t>
                      </a:r>
                      <a:r>
                        <a:rPr lang="en-US" sz="2800" dirty="0" err="1">
                          <a:solidFill>
                            <a:schemeClr val="bg1"/>
                          </a:solidFill>
                        </a:rPr>
                        <a:t>ti-parthe-nos</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Veth-leem</a:t>
                      </a:r>
                      <a:r>
                        <a:rPr lang="en-US" sz="2800" dirty="0">
                          <a:solidFill>
                            <a:schemeClr val="bg1"/>
                          </a:solidFill>
                        </a:rPr>
                        <a:t> </a:t>
                      </a:r>
                      <a:r>
                        <a:rPr lang="en-US" sz="2800" dirty="0" err="1">
                          <a:solidFill>
                            <a:schemeClr val="bg1"/>
                          </a:solidFill>
                        </a:rPr>
                        <a:t>ente</a:t>
                      </a:r>
                      <a:r>
                        <a:rPr lang="en-US" sz="2800" dirty="0">
                          <a:solidFill>
                            <a:schemeClr val="bg1"/>
                          </a:solidFill>
                        </a:rPr>
                        <a:t> </a:t>
                      </a:r>
                      <a:r>
                        <a:rPr lang="en-US" sz="2800" dirty="0" err="1">
                          <a:solidFill>
                            <a:schemeClr val="bg1"/>
                          </a:solidFill>
                        </a:rPr>
                        <a:t>ti</a:t>
                      </a:r>
                      <a:r>
                        <a:rPr lang="en-US" sz="2800" dirty="0">
                          <a:solidFill>
                            <a:schemeClr val="bg1"/>
                          </a:solidFill>
                        </a:rPr>
                        <a:t>-</a:t>
                      </a:r>
                      <a:r>
                        <a:rPr lang="en-US" sz="2800" dirty="0" err="1">
                          <a:solidFill>
                            <a:schemeClr val="bg1"/>
                          </a:solidFill>
                        </a:rPr>
                        <a:t>Iouze</a:t>
                      </a:r>
                      <a:r>
                        <a:rPr lang="en-US" sz="2800" dirty="0">
                          <a:solidFill>
                            <a:schemeClr val="bg1"/>
                          </a:solidFill>
                        </a:rPr>
                        <a:t>-a, kata </a:t>
                      </a:r>
                      <a:r>
                        <a:rPr lang="en-US" sz="2800" dirty="0" err="1">
                          <a:solidFill>
                            <a:schemeClr val="bg1"/>
                          </a:solidFill>
                        </a:rPr>
                        <a:t>ni-esmee</a:t>
                      </a:r>
                      <a:r>
                        <a:rPr lang="en-US" sz="2800" dirty="0">
                          <a:solidFill>
                            <a:schemeClr val="bg1"/>
                          </a:solidFill>
                        </a:rPr>
                        <a:t> </a:t>
                      </a:r>
                      <a:r>
                        <a:rPr lang="en-US" sz="2800" dirty="0" err="1">
                          <a:solidFill>
                            <a:schemeClr val="bg1"/>
                          </a:solidFill>
                        </a:rPr>
                        <a:t>emip</a:t>
                      </a:r>
                      <a:r>
                        <a:rPr lang="en-US" sz="2800" dirty="0">
                          <a:solidFill>
                            <a:schemeClr val="bg1"/>
                          </a:solidFill>
                        </a:rPr>
                        <a:t>-</a:t>
                      </a:r>
                      <a:r>
                        <a:rPr lang="en-US" sz="2800" dirty="0" err="1">
                          <a:solidFill>
                            <a:schemeClr val="bg1"/>
                          </a:solidFill>
                        </a:rPr>
                        <a:t>ro</a:t>
                      </a:r>
                      <a:r>
                        <a:rPr lang="en-US" sz="2800" dirty="0">
                          <a:solidFill>
                            <a:schemeClr val="bg1"/>
                          </a:solidFill>
                        </a:rPr>
                        <a:t>-phi-</a:t>
                      </a:r>
                      <a:r>
                        <a:rPr lang="en-US" sz="2800" dirty="0" err="1">
                          <a:solidFill>
                            <a:schemeClr val="bg1"/>
                          </a:solidFill>
                        </a:rPr>
                        <a:t>tikon</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آبينشويس إيسوس بي إخرستوس فيئطاف ماسف إنجي تي بارثينوس خين </a:t>
                      </a:r>
                      <a:r>
                        <a:rPr lang="ar-AE" sz="3200" b="1" dirty="0">
                          <a:solidFill>
                            <a:schemeClr val="bg1"/>
                          </a:solidFill>
                        </a:rPr>
                        <a:t>فيثلييم</a:t>
                      </a:r>
                      <a:r>
                        <a:rPr lang="ar-AE" sz="3100" b="1" dirty="0">
                          <a:solidFill>
                            <a:schemeClr val="bg1"/>
                          </a:solidFill>
                        </a:rPr>
                        <a:t> انتي تي يودئيا كاطاني إسمي إم إبروفيتيكون.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يا ربنا يسوع المسيح، الذي ولدته العذراء، فى بيت لحم اليهودية، كالأصوات النبوية.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4744680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12910139"/>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The Cherubim and the Seraphim, the angels and the archangels, the principalities and the authorities, the thrones and the powers.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Ni-She-</a:t>
                      </a:r>
                      <a:r>
                        <a:rPr lang="en-US" sz="2800" dirty="0" err="1">
                          <a:solidFill>
                            <a:schemeClr val="bg1"/>
                          </a:solidFill>
                        </a:rPr>
                        <a:t>robim</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niSeraphim</a:t>
                      </a:r>
                      <a:r>
                        <a:rPr lang="en-US" sz="2800" dirty="0">
                          <a:solidFill>
                            <a:schemeClr val="bg1"/>
                          </a:solidFill>
                        </a:rPr>
                        <a:t>, </a:t>
                      </a:r>
                      <a:r>
                        <a:rPr lang="en-US" sz="2800" dirty="0" err="1">
                          <a:solidFill>
                            <a:schemeClr val="bg1"/>
                          </a:solidFill>
                        </a:rPr>
                        <a:t>ni-angelos</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ni-arshi-angelos</a:t>
                      </a:r>
                      <a:r>
                        <a:rPr lang="en-US" sz="2800" dirty="0">
                          <a:solidFill>
                            <a:schemeClr val="bg1"/>
                          </a:solidFill>
                        </a:rPr>
                        <a:t>, </a:t>
                      </a:r>
                      <a:r>
                        <a:rPr lang="en-US" sz="2800" dirty="0" err="1">
                          <a:solidFill>
                            <a:schemeClr val="bg1"/>
                          </a:solidFill>
                        </a:rPr>
                        <a:t>ni-sete-rateia</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a:t>
                      </a:r>
                      <a:r>
                        <a:rPr lang="en-US" sz="2800" dirty="0">
                          <a:solidFill>
                            <a:schemeClr val="bg1"/>
                          </a:solidFill>
                        </a:rPr>
                        <a:t>-e-</a:t>
                      </a:r>
                      <a:r>
                        <a:rPr lang="en-US" sz="2800" dirty="0" err="1">
                          <a:solidFill>
                            <a:schemeClr val="bg1"/>
                          </a:solidFill>
                        </a:rPr>
                        <a:t>exso</a:t>
                      </a:r>
                      <a:r>
                        <a:rPr lang="en-US" sz="2800" dirty="0">
                          <a:solidFill>
                            <a:schemeClr val="bg1"/>
                          </a:solidFill>
                        </a:rPr>
                        <a:t>-</a:t>
                      </a:r>
                      <a:r>
                        <a:rPr lang="en-US" sz="2800" dirty="0" err="1">
                          <a:solidFill>
                            <a:schemeClr val="bg1"/>
                          </a:solidFill>
                        </a:rPr>
                        <a:t>seia</a:t>
                      </a:r>
                      <a:r>
                        <a:rPr lang="en-US" sz="2800" dirty="0">
                          <a:solidFill>
                            <a:schemeClr val="bg1"/>
                          </a:solidFill>
                        </a:rPr>
                        <a:t>, </a:t>
                      </a:r>
                      <a:r>
                        <a:rPr lang="en-US" sz="2800" dirty="0" err="1">
                          <a:solidFill>
                            <a:schemeClr val="bg1"/>
                          </a:solidFill>
                        </a:rPr>
                        <a:t>ni</a:t>
                      </a:r>
                      <a:r>
                        <a:rPr lang="en-US" sz="2800" dirty="0">
                          <a:solidFill>
                            <a:schemeClr val="bg1"/>
                          </a:solidFill>
                        </a:rPr>
                        <a:t>-eth-</a:t>
                      </a:r>
                      <a:r>
                        <a:rPr lang="en-US" sz="2800" dirty="0" err="1">
                          <a:solidFill>
                            <a:schemeClr val="bg1"/>
                          </a:solidFill>
                        </a:rPr>
                        <a:t>ronos</a:t>
                      </a:r>
                      <a:r>
                        <a:rPr lang="en-US" sz="2800" dirty="0">
                          <a:solidFill>
                            <a:schemeClr val="bg1"/>
                          </a:solidFill>
                        </a:rPr>
                        <a:t> </a:t>
                      </a:r>
                      <a:r>
                        <a:rPr lang="en-US" sz="2800" dirty="0" err="1">
                          <a:solidFill>
                            <a:schemeClr val="bg1"/>
                          </a:solidFill>
                        </a:rPr>
                        <a:t>ni</a:t>
                      </a:r>
                      <a:r>
                        <a:rPr lang="en-US" sz="2800" dirty="0">
                          <a:solidFill>
                            <a:schemeClr val="bg1"/>
                          </a:solidFill>
                        </a:rPr>
                        <a:t>-met </a:t>
                      </a:r>
                      <a:r>
                        <a:rPr lang="en-US" sz="2800" dirty="0" err="1">
                          <a:solidFill>
                            <a:schemeClr val="bg1"/>
                          </a:solidFill>
                        </a:rPr>
                        <a:t>chois</a:t>
                      </a:r>
                      <a:r>
                        <a:rPr lang="en-US" sz="2800" dirty="0">
                          <a:solidFill>
                            <a:schemeClr val="bg1"/>
                          </a:solidFill>
                        </a:rPr>
                        <a:t> </a:t>
                      </a:r>
                      <a:r>
                        <a:rPr lang="en-US" sz="2800" dirty="0" err="1">
                          <a:solidFill>
                            <a:schemeClr val="bg1"/>
                          </a:solidFill>
                        </a:rPr>
                        <a:t>ni-gom</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ني شيروبيم نيم نى سيرافيم. نى آنجيلوس نيم نى آرشى آنجيلوس. نى ستراتيا نيم نى اكسوسيا. نى اثرونوس نى ميتشويس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الشاروبيم والسيرافيم، الملائكة ورؤساء الملائكة، والعساكر والسلاطين، والكراسى والأرباب.</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19209919"/>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95628210"/>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Proclaiming and saying, "Glory to God in the highest, peace on earth, and goodwill toward men."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Evhos</a:t>
                      </a:r>
                      <a:r>
                        <a:rPr lang="en-US" sz="2800" dirty="0">
                          <a:solidFill>
                            <a:schemeClr val="bg1"/>
                          </a:solidFill>
                        </a:rPr>
                        <a:t> </a:t>
                      </a:r>
                      <a:r>
                        <a:rPr lang="en-US" sz="2800" dirty="0" err="1">
                          <a:solidFill>
                            <a:schemeClr val="bg1"/>
                          </a:solidFill>
                        </a:rPr>
                        <a:t>evol</a:t>
                      </a:r>
                      <a:r>
                        <a:rPr lang="en-US" sz="2800" dirty="0">
                          <a:solidFill>
                            <a:schemeClr val="bg1"/>
                          </a:solidFill>
                        </a:rPr>
                        <a:t> </a:t>
                      </a:r>
                      <a:r>
                        <a:rPr lang="en-US" sz="2800" dirty="0" err="1">
                          <a:solidFill>
                            <a:schemeClr val="bg1"/>
                          </a:solidFill>
                        </a:rPr>
                        <a:t>evgo</a:t>
                      </a:r>
                      <a:r>
                        <a:rPr lang="en-US" sz="2800" dirty="0">
                          <a:solidFill>
                            <a:schemeClr val="bg1"/>
                          </a:solidFill>
                        </a:rPr>
                        <a:t> </a:t>
                      </a:r>
                      <a:r>
                        <a:rPr lang="en-US" sz="2800" dirty="0" err="1">
                          <a:solidFill>
                            <a:schemeClr val="bg1"/>
                          </a:solidFill>
                        </a:rPr>
                        <a:t>emmos</a:t>
                      </a:r>
                      <a:r>
                        <a:rPr lang="en-US" sz="2800" dirty="0">
                          <a:solidFill>
                            <a:schemeClr val="bg1"/>
                          </a:solidFill>
                        </a:rPr>
                        <a:t> je </a:t>
                      </a:r>
                      <a:r>
                        <a:rPr lang="en-US" sz="2800" dirty="0" err="1">
                          <a:solidFill>
                            <a:schemeClr val="bg1"/>
                          </a:solidFill>
                        </a:rPr>
                        <a:t>oo</a:t>
                      </a:r>
                      <a:r>
                        <a:rPr lang="en-US" sz="2800" dirty="0">
                          <a:solidFill>
                            <a:schemeClr val="bg1"/>
                          </a:solidFill>
                        </a:rPr>
                        <a:t>-o-</a:t>
                      </a:r>
                      <a:r>
                        <a:rPr lang="en-US" sz="2800" dirty="0" err="1">
                          <a:solidFill>
                            <a:schemeClr val="bg1"/>
                          </a:solidFill>
                        </a:rPr>
                        <a:t>oo</a:t>
                      </a:r>
                      <a:r>
                        <a:rPr lang="en-US" sz="2800" dirty="0">
                          <a:solidFill>
                            <a:schemeClr val="bg1"/>
                          </a:solidFill>
                        </a:rPr>
                        <a:t> </a:t>
                      </a:r>
                      <a:r>
                        <a:rPr lang="en-US" sz="2800" dirty="0" err="1">
                          <a:solidFill>
                            <a:schemeClr val="bg1"/>
                          </a:solidFill>
                        </a:rPr>
                        <a:t>Emif-nouti</a:t>
                      </a:r>
                      <a:r>
                        <a:rPr lang="en-US" sz="2800" dirty="0">
                          <a:solidFill>
                            <a:schemeClr val="bg1"/>
                          </a:solidFill>
                        </a:rPr>
                        <a:t> </a:t>
                      </a:r>
                      <a:r>
                        <a:rPr lang="en-US" sz="2800" dirty="0" err="1">
                          <a:solidFill>
                            <a:schemeClr val="bg1"/>
                          </a:solidFill>
                        </a:rPr>
                        <a:t>khenni-etit-shoisee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oo-heri-ni</a:t>
                      </a:r>
                      <a:r>
                        <a:rPr lang="en-US" sz="2800" dirty="0">
                          <a:solidFill>
                            <a:schemeClr val="bg1"/>
                          </a:solidFill>
                        </a:rPr>
                        <a:t> </a:t>
                      </a:r>
                      <a:r>
                        <a:rPr lang="en-US" sz="2800" dirty="0" err="1">
                          <a:solidFill>
                            <a:schemeClr val="bg1"/>
                          </a:solidFill>
                        </a:rPr>
                        <a:t>hejen</a:t>
                      </a:r>
                      <a:r>
                        <a:rPr lang="en-US" sz="2800" dirty="0">
                          <a:solidFill>
                            <a:schemeClr val="bg1"/>
                          </a:solidFill>
                        </a:rPr>
                        <a:t> pi-</a:t>
                      </a:r>
                      <a:r>
                        <a:rPr lang="en-US" sz="2800" dirty="0" err="1">
                          <a:solidFill>
                            <a:schemeClr val="bg1"/>
                          </a:solidFill>
                        </a:rPr>
                        <a:t>kahee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oo-ti-mati</a:t>
                      </a:r>
                      <a:r>
                        <a:rPr lang="en-US" sz="2800" dirty="0">
                          <a:solidFill>
                            <a:schemeClr val="bg1"/>
                          </a:solidFill>
                        </a:rPr>
                        <a:t> </a:t>
                      </a:r>
                      <a:r>
                        <a:rPr lang="en-US" sz="2800" dirty="0" err="1">
                          <a:solidFill>
                            <a:schemeClr val="bg1"/>
                          </a:solidFill>
                        </a:rPr>
                        <a:t>khenni-roumi</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افؤش ايفول افجو امموس جى او او او امفنوتى خين نى اتشوسى. نيم او هيرينى هيجين بى كاهى نيم او تى ماتى خين نى رومى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dirty="0">
                          <a:solidFill>
                            <a:srgbClr val="FFFF99"/>
                          </a:solidFill>
                        </a:rPr>
                        <a:t>صارخين قائلين، المجد لله في الأعالي، وعلي الارض السلام، وفى الناس المسرة.</a:t>
                      </a:r>
                      <a:endParaRPr lang="en-CA"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4900720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71116731"/>
              </p:ext>
            </p:extLst>
          </p:nvPr>
        </p:nvGraphicFramePr>
        <p:xfrm>
          <a:off x="357188" y="587464"/>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19609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267341091"/>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2055840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3316011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to the Father and to the Son and to The Holy Spirit, now and ever and unto the ages of</a:t>
                      </a:r>
                      <a:r>
                        <a:rPr lang="en-US" sz="2800" b="1" i="0" kern="1200" baseline="0" dirty="0">
                          <a:solidFill>
                            <a:srgbClr val="FFFF99"/>
                          </a:solidFill>
                          <a:latin typeface="+mn-lt"/>
                          <a:ea typeface="+mn-ea"/>
                          <a:cs typeface="+mn-cs"/>
                        </a:rPr>
                        <a:t> </a:t>
                      </a:r>
                      <a:r>
                        <a:rPr lang="en-US" sz="2800" b="1" i="0" kern="1200" dirty="0">
                          <a:solidFill>
                            <a:srgbClr val="FFFF99"/>
                          </a:solidFill>
                          <a:latin typeface="+mn-lt"/>
                          <a:ea typeface="+mn-ea"/>
                          <a:cs typeface="+mn-cs"/>
                        </a:rPr>
                        <a:t>the ages. Amen. 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Zoxa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Patri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Ieyoo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Pnevmati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ictos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onas</a:t>
                      </a:r>
                      <a:r>
                        <a:rPr lang="en-US" sz="2800" b="1" u="none" kern="1200" baseline="0" dirty="0">
                          <a:solidFill>
                            <a:schemeClr val="bg1"/>
                          </a:solidFill>
                          <a:latin typeface="+mn-lt"/>
                          <a:ea typeface="+mn-ea"/>
                          <a:cs typeface="+mn-cs"/>
                        </a:rPr>
                        <a:t> ton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onon</a:t>
                      </a:r>
                      <a:r>
                        <a:rPr lang="en-US" sz="2800" b="1" u="none" kern="1200" baseline="0" dirty="0">
                          <a:solidFill>
                            <a:schemeClr val="bg1"/>
                          </a:solidFill>
                          <a:latin typeface="+mn-lt"/>
                          <a:ea typeface="+mn-ea"/>
                          <a:cs typeface="+mn-cs"/>
                        </a:rPr>
                        <a:t> Amen </a:t>
                      </a:r>
                      <a:r>
                        <a:rPr lang="en-US" sz="2800" b="1" u="none" kern="1200" baseline="0" dirty="0" err="1">
                          <a:solidFill>
                            <a:schemeClr val="bg1"/>
                          </a:solidFill>
                          <a:latin typeface="+mn-lt"/>
                          <a:ea typeface="+mn-ea"/>
                          <a:cs typeface="+mn-cs"/>
                        </a:rPr>
                        <a:t>Agia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3458296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4530726"/>
              </p:ext>
            </p:extLst>
          </p:nvPr>
        </p:nvGraphicFramePr>
        <p:xfrm>
          <a:off x="357188" y="113104"/>
          <a:ext cx="8429684" cy="5684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80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i="0" u="sng" kern="1200" dirty="0">
                          <a:solidFill>
                            <a:srgbClr val="FFFF99"/>
                          </a:solidFill>
                          <a:latin typeface="+mn-lt"/>
                          <a:ea typeface="+mn-ea"/>
                          <a:cs typeface="+mn-cs"/>
                        </a:rPr>
                        <a:t>Psalm 2:7-8</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000" u="sng" dirty="0">
                          <a:solidFill>
                            <a:srgbClr val="FFFF99"/>
                          </a:solidFill>
                        </a:rPr>
                        <a:t>مزمور 2 : 7-8</a:t>
                      </a:r>
                      <a:endParaRPr lang="en-US" sz="2000"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810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A psalm of David Alleluia</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a:solidFill>
                            <a:schemeClr val="bg1"/>
                          </a:solidFill>
                        </a:rPr>
                        <a:t>Epsalmos tw</a:t>
                      </a:r>
                      <a:r>
                        <a:rPr lang="en-US" sz="2500" b="1" baseline="0">
                          <a:solidFill>
                            <a:schemeClr val="bg1"/>
                          </a:solidFill>
                        </a:rPr>
                        <a:t> David Alleluia</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5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ابصالموس تو دافيد الليلويا</a:t>
                      </a:r>
                      <a:endParaRPr lang="en-US" sz="25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rgbClr val="FFFF99"/>
                          </a:solidFill>
                        </a:rPr>
                        <a:t>مزمور لداود الليلويا</a:t>
                      </a:r>
                      <a:endParaRPr lang="en-US" sz="25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8145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a:t>
                      </a:r>
                      <a:r>
                        <a:rPr lang="en-US" sz="3000" b="1" i="0" kern="1200" dirty="0">
                          <a:solidFill>
                            <a:srgbClr val="FFFF99"/>
                          </a:solidFill>
                          <a:latin typeface="+mn-lt"/>
                          <a:ea typeface="+mn-ea"/>
                          <a:cs typeface="+mn-cs"/>
                        </a:rPr>
                        <a:t>Lord said to Me, "You are My Son, today I have begotten You.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a:solidFill>
                            <a:schemeClr val="bg1"/>
                          </a:solidFill>
                        </a:rPr>
                        <a:t>Epshois </a:t>
                      </a:r>
                      <a:r>
                        <a:rPr lang="en-US" sz="3000" b="1" dirty="0" err="1">
                          <a:solidFill>
                            <a:schemeClr val="bg1"/>
                          </a:solidFill>
                        </a:rPr>
                        <a:t>afgos</a:t>
                      </a:r>
                      <a:r>
                        <a:rPr lang="en-US" sz="3000" b="1" dirty="0">
                          <a:solidFill>
                            <a:schemeClr val="bg1"/>
                          </a:solidFill>
                        </a:rPr>
                        <a:t> </a:t>
                      </a:r>
                      <a:r>
                        <a:rPr lang="en-US" sz="3000" b="1" dirty="0" err="1">
                          <a:solidFill>
                            <a:schemeClr val="bg1"/>
                          </a:solidFill>
                        </a:rPr>
                        <a:t>nei</a:t>
                      </a:r>
                      <a:r>
                        <a:rPr lang="en-US" sz="3000" b="1" dirty="0">
                          <a:solidFill>
                            <a:schemeClr val="bg1"/>
                          </a:solidFill>
                        </a:rPr>
                        <a:t> je </a:t>
                      </a:r>
                      <a:r>
                        <a:rPr lang="en-US" sz="3000" b="1" dirty="0" err="1">
                          <a:solidFill>
                            <a:schemeClr val="bg1"/>
                          </a:solidFill>
                        </a:rPr>
                        <a:t>enthok</a:t>
                      </a:r>
                      <a:r>
                        <a:rPr lang="en-US" sz="3000" b="1" dirty="0">
                          <a:solidFill>
                            <a:schemeClr val="bg1"/>
                          </a:solidFill>
                        </a:rPr>
                        <a:t> </a:t>
                      </a:r>
                      <a:r>
                        <a:rPr lang="en-US" sz="3000" b="1" dirty="0" err="1">
                          <a:solidFill>
                            <a:schemeClr val="bg1"/>
                          </a:solidFill>
                        </a:rPr>
                        <a:t>pe</a:t>
                      </a:r>
                      <a:r>
                        <a:rPr lang="en-US" sz="3000" b="1" dirty="0">
                          <a:solidFill>
                            <a:schemeClr val="bg1"/>
                          </a:solidFill>
                        </a:rPr>
                        <a:t> pa-</a:t>
                      </a:r>
                      <a:r>
                        <a:rPr lang="en-US" sz="3000" b="1" dirty="0" err="1">
                          <a:solidFill>
                            <a:schemeClr val="bg1"/>
                          </a:solidFill>
                        </a:rPr>
                        <a:t>shiri</a:t>
                      </a:r>
                      <a:r>
                        <a:rPr lang="en-US" sz="3000" b="1" dirty="0">
                          <a:solidFill>
                            <a:schemeClr val="bg1"/>
                          </a:solidFill>
                        </a:rPr>
                        <a:t>, </a:t>
                      </a:r>
                      <a:r>
                        <a:rPr lang="en-US" sz="3000" b="1" dirty="0" err="1">
                          <a:solidFill>
                            <a:schemeClr val="bg1"/>
                          </a:solidFill>
                        </a:rPr>
                        <a:t>anok</a:t>
                      </a:r>
                      <a:r>
                        <a:rPr lang="en-US" sz="3000" b="1" dirty="0">
                          <a:solidFill>
                            <a:schemeClr val="bg1"/>
                          </a:solidFill>
                        </a:rPr>
                        <a:t> </a:t>
                      </a:r>
                      <a:r>
                        <a:rPr lang="en-US" sz="3000" b="1" dirty="0" err="1">
                          <a:solidFill>
                            <a:schemeClr val="bg1"/>
                          </a:solidFill>
                        </a:rPr>
                        <a:t>ai-egvok</a:t>
                      </a:r>
                      <a:r>
                        <a:rPr lang="en-US" sz="3000" b="1" dirty="0">
                          <a:solidFill>
                            <a:schemeClr val="bg1"/>
                          </a:solidFill>
                        </a:rPr>
                        <a:t> </a:t>
                      </a:r>
                      <a:r>
                        <a:rPr lang="en-US" sz="3000" b="1" dirty="0" err="1">
                          <a:solidFill>
                            <a:schemeClr val="bg1"/>
                          </a:solidFill>
                        </a:rPr>
                        <a:t>em-fo-oo</a:t>
                      </a:r>
                      <a:r>
                        <a:rPr lang="en-US" sz="3000" b="1" dirty="0">
                          <a:solidFill>
                            <a:schemeClr val="bg1"/>
                          </a:solidFill>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ابشويس </a:t>
                      </a:r>
                      <a:r>
                        <a:rPr lang="ar-AE" sz="3000" b="1" dirty="0">
                          <a:solidFill>
                            <a:schemeClr val="bg1"/>
                          </a:solidFill>
                        </a:rPr>
                        <a:t>افجوس نى جى انثوك بى باشيرى: آنوك آى اجفوك امفوؤ:</a:t>
                      </a:r>
                      <a:endParaRPr lang="en-US"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الرب </a:t>
                      </a:r>
                      <a:r>
                        <a:rPr lang="ar-AE" sz="3000" b="1" dirty="0">
                          <a:solidFill>
                            <a:srgbClr val="FFFF99"/>
                          </a:solidFill>
                        </a:rPr>
                        <a:t>قال لي أنت أبنى، وأنا اليوم ولدتك، </a:t>
                      </a:r>
                      <a:endParaRPr lang="en-US"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360797533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84506850"/>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Ask of Me, and I will give You the heathen for Your inheritance, and the ends of the earth for Your possession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ari-eten</a:t>
                      </a:r>
                      <a:r>
                        <a:rPr lang="en-US" sz="3000" dirty="0">
                          <a:solidFill>
                            <a:schemeClr val="bg1"/>
                          </a:solidFill>
                        </a:rPr>
                        <a:t> </a:t>
                      </a:r>
                      <a:r>
                        <a:rPr lang="en-US" sz="3000" dirty="0" err="1">
                          <a:solidFill>
                            <a:schemeClr val="bg1"/>
                          </a:solidFill>
                        </a:rPr>
                        <a:t>entot</a:t>
                      </a:r>
                      <a:r>
                        <a:rPr lang="en-US" sz="3000" dirty="0">
                          <a:solidFill>
                            <a:schemeClr val="bg1"/>
                          </a:solidFill>
                        </a:rPr>
                        <a:t> </a:t>
                      </a:r>
                      <a:r>
                        <a:rPr lang="en-US" sz="3000" dirty="0" err="1">
                          <a:solidFill>
                            <a:schemeClr val="bg1"/>
                          </a:solidFill>
                        </a:rPr>
                        <a:t>enta-ti</a:t>
                      </a:r>
                      <a:r>
                        <a:rPr lang="en-US" sz="3000" dirty="0">
                          <a:solidFill>
                            <a:schemeClr val="bg1"/>
                          </a:solidFill>
                        </a:rPr>
                        <a:t> </a:t>
                      </a:r>
                      <a:r>
                        <a:rPr lang="en-US" sz="3000" dirty="0" err="1">
                          <a:solidFill>
                            <a:schemeClr val="bg1"/>
                          </a:solidFill>
                        </a:rPr>
                        <a:t>nak</a:t>
                      </a:r>
                      <a:r>
                        <a:rPr lang="en-US" sz="3000" dirty="0">
                          <a:solidFill>
                            <a:schemeClr val="bg1"/>
                          </a:solidFill>
                        </a:rPr>
                        <a:t> </a:t>
                      </a:r>
                      <a:r>
                        <a:rPr lang="en-US" sz="3000" dirty="0" err="1">
                          <a:solidFill>
                            <a:schemeClr val="bg1"/>
                          </a:solidFill>
                        </a:rPr>
                        <a:t>en-haneth-nos</a:t>
                      </a:r>
                      <a:r>
                        <a:rPr lang="en-US" sz="3000" dirty="0">
                          <a:solidFill>
                            <a:schemeClr val="bg1"/>
                          </a:solidFill>
                        </a:rPr>
                        <a:t> </a:t>
                      </a:r>
                      <a:r>
                        <a:rPr lang="en-US" sz="3000" dirty="0" err="1">
                          <a:solidFill>
                            <a:schemeClr val="bg1"/>
                          </a:solidFill>
                        </a:rPr>
                        <a:t>etek-eklerono-meia</a:t>
                      </a:r>
                      <a:r>
                        <a:rPr lang="en-US" sz="3000" dirty="0">
                          <a:solidFill>
                            <a:schemeClr val="bg1"/>
                          </a:solidFill>
                        </a:rPr>
                        <a:t>, </a:t>
                      </a:r>
                      <a:r>
                        <a:rPr lang="en-US" sz="3000" dirty="0" err="1">
                          <a:solidFill>
                            <a:schemeClr val="bg1"/>
                          </a:solidFill>
                        </a:rPr>
                        <a:t>owoh</a:t>
                      </a:r>
                      <a:r>
                        <a:rPr lang="en-US" sz="3000" dirty="0">
                          <a:solidFill>
                            <a:schemeClr val="bg1"/>
                          </a:solidFill>
                        </a:rPr>
                        <a:t> </a:t>
                      </a:r>
                      <a:r>
                        <a:rPr lang="en-US" sz="3000" dirty="0" err="1">
                          <a:solidFill>
                            <a:schemeClr val="bg1"/>
                          </a:solidFill>
                        </a:rPr>
                        <a:t>pek-amahi</a:t>
                      </a:r>
                      <a:r>
                        <a:rPr lang="en-US" sz="3000" dirty="0">
                          <a:solidFill>
                            <a:schemeClr val="bg1"/>
                          </a:solidFill>
                        </a:rPr>
                        <a:t> </a:t>
                      </a:r>
                      <a:r>
                        <a:rPr lang="en-US" sz="3000" dirty="0" err="1">
                          <a:solidFill>
                            <a:schemeClr val="bg1"/>
                          </a:solidFill>
                        </a:rPr>
                        <a:t>sha</a:t>
                      </a:r>
                      <a:r>
                        <a:rPr lang="en-US" sz="3000" dirty="0">
                          <a:solidFill>
                            <a:schemeClr val="bg1"/>
                          </a:solidFill>
                        </a:rPr>
                        <a:t> </a:t>
                      </a:r>
                      <a:r>
                        <a:rPr lang="en-US" sz="3000" dirty="0" err="1">
                          <a:solidFill>
                            <a:schemeClr val="bg1"/>
                          </a:solidFill>
                        </a:rPr>
                        <a:t>avregf</a:t>
                      </a:r>
                      <a:r>
                        <a:rPr lang="en-US" sz="3000" dirty="0">
                          <a:solidFill>
                            <a:schemeClr val="bg1"/>
                          </a:solidFill>
                        </a:rPr>
                        <a:t> </a:t>
                      </a:r>
                      <a:r>
                        <a:rPr lang="en-US" sz="3000" dirty="0" err="1">
                          <a:solidFill>
                            <a:schemeClr val="bg1"/>
                          </a:solidFill>
                        </a:rPr>
                        <a:t>emip-kahi</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 آرى ايتين انتوت انتاتى ناك ان هان اثنوس اتيك اكليرونوميا: أووه بيك آماهى شا افريجف امبكاهى.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سلني فأعطيك الأمم ميراثك، وسلطانك إلى أقطار الأرض.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310435905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008299170"/>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baseline="0" dirty="0">
                          <a:solidFill>
                            <a:srgbClr val="FFFF99"/>
                          </a:solidFill>
                          <a:latin typeface="+mn-lt"/>
                          <a:ea typeface="+mn-ea"/>
                          <a:cs typeface="+mn-cs"/>
                        </a:rPr>
                        <a:t>Alleluia, Alleluia. Jesus Christ the Son of God was born of the Virgin in Bethlehem of Judea according to the prophetic sayings. </a:t>
                      </a:r>
                      <a:r>
                        <a:rPr lang="en-US" sz="2600" b="1" i="0" kern="1200" baseline="0" dirty="0" err="1">
                          <a:solidFill>
                            <a:srgbClr val="FFFF99"/>
                          </a:solidFill>
                          <a:latin typeface="+mn-lt"/>
                          <a:ea typeface="+mn-ea"/>
                          <a:cs typeface="+mn-cs"/>
                        </a:rPr>
                        <a:t>Alleulia</a:t>
                      </a:r>
                      <a:r>
                        <a:rPr lang="en-US" sz="2600" b="1" i="0" kern="1200" baseline="0" dirty="0">
                          <a:solidFill>
                            <a:srgbClr val="FFFF99"/>
                          </a:solidFill>
                          <a:latin typeface="+mn-lt"/>
                          <a:ea typeface="+mn-ea"/>
                          <a:cs typeface="+mn-cs"/>
                        </a:rPr>
                        <a:t>, Alleluia.</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kern="1200" dirty="0" err="1">
                          <a:solidFill>
                            <a:schemeClr val="bg1"/>
                          </a:solidFill>
                          <a:latin typeface="+mn-lt"/>
                          <a:ea typeface="+mn-ea"/>
                          <a:cs typeface="+mn-cs"/>
                        </a:rPr>
                        <a:t>Alleloia</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alleloia</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Esos</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Pikhrestos</a:t>
                      </a:r>
                      <a:r>
                        <a:rPr lang="en-US" sz="2500" b="1" kern="1200" dirty="0">
                          <a:solidFill>
                            <a:schemeClr val="bg1"/>
                          </a:solidFill>
                          <a:latin typeface="+mn-lt"/>
                          <a:ea typeface="+mn-ea"/>
                          <a:cs typeface="+mn-cs"/>
                        </a:rPr>
                        <a:t> Ep-</a:t>
                      </a:r>
                      <a:r>
                        <a:rPr lang="en-US" sz="2500" b="1" kern="1200" dirty="0" err="1">
                          <a:solidFill>
                            <a:schemeClr val="bg1"/>
                          </a:solidFill>
                          <a:latin typeface="+mn-lt"/>
                          <a:ea typeface="+mn-ea"/>
                          <a:cs typeface="+mn-cs"/>
                        </a:rPr>
                        <a:t>shiri</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Emif-noti</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asmasf</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enje</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tiparthenos</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khen</a:t>
                      </a:r>
                      <a:r>
                        <a:rPr lang="en-US" sz="2500" b="1" kern="1200" dirty="0">
                          <a:solidFill>
                            <a:schemeClr val="bg1"/>
                          </a:solidFill>
                          <a:latin typeface="+mn-lt"/>
                          <a:ea typeface="+mn-ea"/>
                          <a:cs typeface="+mn-cs"/>
                        </a:rPr>
                        <a:t> Beth-</a:t>
                      </a:r>
                      <a:r>
                        <a:rPr lang="en-US" sz="2500" b="1" kern="1200" dirty="0" err="1">
                          <a:solidFill>
                            <a:schemeClr val="bg1"/>
                          </a:solidFill>
                          <a:latin typeface="+mn-lt"/>
                          <a:ea typeface="+mn-ea"/>
                          <a:cs typeface="+mn-cs"/>
                        </a:rPr>
                        <a:t>leem</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ente</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ti</a:t>
                      </a:r>
                      <a:r>
                        <a:rPr lang="en-US" sz="2500" b="1" kern="1200" dirty="0">
                          <a:solidFill>
                            <a:schemeClr val="bg1"/>
                          </a:solidFill>
                          <a:latin typeface="+mn-lt"/>
                          <a:ea typeface="+mn-ea"/>
                          <a:cs typeface="+mn-cs"/>
                        </a:rPr>
                        <a:t>-</a:t>
                      </a:r>
                      <a:r>
                        <a:rPr lang="en-US" sz="2500" b="1" kern="1200" dirty="0" err="1">
                          <a:solidFill>
                            <a:schemeClr val="bg1"/>
                          </a:solidFill>
                          <a:latin typeface="+mn-lt"/>
                          <a:ea typeface="+mn-ea"/>
                          <a:cs typeface="+mn-cs"/>
                        </a:rPr>
                        <a:t>Ioude</a:t>
                      </a:r>
                      <a:r>
                        <a:rPr lang="en-US" sz="2500" b="1" kern="1200" dirty="0">
                          <a:solidFill>
                            <a:schemeClr val="bg1"/>
                          </a:solidFill>
                          <a:latin typeface="+mn-lt"/>
                          <a:ea typeface="+mn-ea"/>
                          <a:cs typeface="+mn-cs"/>
                        </a:rPr>
                        <a:t>-a, kata </a:t>
                      </a:r>
                      <a:r>
                        <a:rPr lang="en-US" sz="2500" b="1" kern="1200" dirty="0" err="1">
                          <a:solidFill>
                            <a:schemeClr val="bg1"/>
                          </a:solidFill>
                          <a:latin typeface="+mn-lt"/>
                          <a:ea typeface="+mn-ea"/>
                          <a:cs typeface="+mn-cs"/>
                        </a:rPr>
                        <a:t>ni-esmee</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emip-rofee-tikon</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Alleloia</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alleloia</a:t>
                      </a:r>
                      <a:r>
                        <a:rPr lang="en-US" sz="2500" b="1" kern="1200" dirty="0">
                          <a:solidFill>
                            <a:schemeClr val="bg1"/>
                          </a:solidFill>
                          <a:latin typeface="+mn-lt"/>
                          <a:ea typeface="+mn-ea"/>
                          <a:cs typeface="+mn-cs"/>
                        </a:rPr>
                        <a:t>.</a:t>
                      </a:r>
                      <a:endParaRPr lang="fi-FI" sz="25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الليلويا الليلويا: ايسوس بخرستوس ابشيرى امفنوتى: اسمساف انجى تى بارثينوس: خين فيثلييم انتى تى يوديئا: كاطا نى اسمى امبروفيتيكون: الليلويا الليلويا.</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solidFill>
                            <a:srgbClr val="FFFF99"/>
                          </a:solidFill>
                        </a:rPr>
                        <a:t>هلليلويا هلليلويا. يسوع المسيح ابن الله ولدته العذراء في بيت لحم اليهودية كالأصوات النبوية. هلليلويا هلليلويا.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943059864"/>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88150429"/>
              </p:ext>
            </p:extLst>
          </p:nvPr>
        </p:nvGraphicFramePr>
        <p:xfrm>
          <a:off x="357188" y="772232"/>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8809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Alleluia, Alleluia. Jesus Christ the Son of God was </a:t>
                      </a:r>
                      <a:r>
                        <a:rPr lang="en-US" sz="3000" b="1" i="0" kern="1200" baseline="0">
                          <a:solidFill>
                            <a:srgbClr val="FFFF99"/>
                          </a:solidFill>
                          <a:latin typeface="+mn-lt"/>
                          <a:ea typeface="+mn-ea"/>
                          <a:cs typeface="+mn-cs"/>
                        </a:rPr>
                        <a:t>born in Bethlehem</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a:solidFill>
                            <a:schemeClr val="bg1"/>
                          </a:solidFill>
                          <a:latin typeface="+mn-lt"/>
                          <a:ea typeface="+mn-ea"/>
                          <a:cs typeface="+mn-cs"/>
                        </a:rPr>
                        <a:t>Alleloia Alleloia Alleloia </a:t>
                      </a:r>
                      <a:r>
                        <a:rPr lang="en-US" sz="2800" b="1" kern="1200" dirty="0" err="1">
                          <a:solidFill>
                            <a:schemeClr val="bg1"/>
                          </a:solidFill>
                          <a:latin typeface="+mn-lt"/>
                          <a:ea typeface="+mn-ea"/>
                          <a:cs typeface="+mn-cs"/>
                        </a:rPr>
                        <a:t>alleloia</a:t>
                      </a:r>
                      <a:r>
                        <a:rPr lang="en-US" sz="2800" b="1" kern="1200">
                          <a:solidFill>
                            <a:schemeClr val="bg1"/>
                          </a:solidFill>
                          <a:latin typeface="+mn-lt"/>
                          <a:ea typeface="+mn-ea"/>
                          <a:cs typeface="+mn-cs"/>
                        </a:rPr>
                        <a:t>. Esos </a:t>
                      </a:r>
                      <a:r>
                        <a:rPr lang="en-US" sz="2800" b="1" kern="1200" dirty="0" err="1">
                          <a:solidFill>
                            <a:schemeClr val="bg1"/>
                          </a:solidFill>
                          <a:latin typeface="+mn-lt"/>
                          <a:ea typeface="+mn-ea"/>
                          <a:cs typeface="+mn-cs"/>
                        </a:rPr>
                        <a:t>Pikhrestos</a:t>
                      </a:r>
                      <a:r>
                        <a:rPr lang="en-US" sz="2800" b="1" kern="1200" dirty="0">
                          <a:solidFill>
                            <a:schemeClr val="bg1"/>
                          </a:solidFill>
                          <a:latin typeface="+mn-lt"/>
                          <a:ea typeface="+mn-ea"/>
                          <a:cs typeface="+mn-cs"/>
                        </a:rPr>
                        <a:t> Ep-</a:t>
                      </a:r>
                      <a:r>
                        <a:rPr lang="en-US" sz="2800" b="1" kern="1200" dirty="0" err="1">
                          <a:solidFill>
                            <a:schemeClr val="bg1"/>
                          </a:solidFill>
                          <a:latin typeface="+mn-lt"/>
                          <a:ea typeface="+mn-ea"/>
                          <a:cs typeface="+mn-cs"/>
                        </a:rPr>
                        <a:t>shiri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Emif-noti</a:t>
                      </a:r>
                      <a:r>
                        <a:rPr lang="en-US" sz="2800" b="1" kern="1200">
                          <a:solidFill>
                            <a:schemeClr val="bg1"/>
                          </a:solidFill>
                          <a:latin typeface="+mn-lt"/>
                          <a:ea typeface="+mn-ea"/>
                          <a:cs typeface="+mn-cs"/>
                        </a:rPr>
                        <a:t>, fi etav masf khen Beth-leem</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الليلويا الليلويا الليلويا الليلويا: ايسوس بخرستوس ابشيرى امفنوتى: فيئتاف ماسف خين </a:t>
                      </a:r>
                      <a:r>
                        <a:rPr lang="ar-AE" sz="3200" b="1" dirty="0">
                          <a:solidFill>
                            <a:schemeClr val="bg1"/>
                          </a:solidFill>
                        </a:rPr>
                        <a:t>فيثلييم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هلليلويا هلليلويا هلليلويا هلليلويا. يسوع المسيح ابن الله ولد في بيت لحم</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785608104"/>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الإنجيل</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6156825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13984594"/>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baseline="0">
                          <a:solidFill>
                            <a:srgbClr val="FFFF99"/>
                          </a:solidFill>
                          <a:latin typeface="+mn-lt"/>
                          <a:ea typeface="+mn-ea"/>
                          <a:cs typeface="+mn-cs"/>
                        </a:rPr>
                        <a:t>This is He who is worthy of glory, with His good Father, and the Holy Spirit, both now and forever.</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800"/>
                        <a:t>Fay ere pi oo erep reby naf, nem pek yot enaghathos, nem pi epnevma ethowab, yes gen tee no nem sha eneh.</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فاى ايرى بى أوؤ ايرى ابريبي ناف : نيم بيفيوت ان أغاثوس : نيم بى ابنيفما اثؤواب : يسجين تينو نيم شا اينيه</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هذا الذي ينبغي له المجد مع أبيه الصالح والروح القدس من الأن وألي الأبد.</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8667577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22252982"/>
              </p:ext>
            </p:extLst>
          </p:nvPr>
        </p:nvGraphicFramePr>
        <p:xfrm>
          <a:off x="357188" y="789806"/>
          <a:ext cx="8429684" cy="2834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0631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In Christ Jesus our Lord. Amen Alleluia.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Khen Pikhristos Eisos Penshoise Amen Alleluia</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خين بخرستوس ايسوس بينشويس آمين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بالمسيح يسوع ربنا. أمين الليلويا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1687271" y="188640"/>
            <a:ext cx="576952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Introduction to the Doxologies</a:t>
            </a:r>
          </a:p>
        </p:txBody>
      </p:sp>
    </p:spTree>
    <p:extLst>
      <p:ext uri="{BB962C8B-B14F-4D97-AF65-F5344CB8AC3E}">
        <p14:creationId xmlns:p14="http://schemas.microsoft.com/office/powerpoint/2010/main" xmlns="" val="4004427999"/>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92625462"/>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 اسماروؤوت انجى افيوت نيم ابشيرى نيم بى إبنيفما إثؤواب تى اترياس اتجيك إيفول تين أوؤشت ام موس تين </a:t>
                      </a:r>
                      <a:r>
                        <a:rPr lang="ar-AE" sz="3000"/>
                        <a:t>تى اوأوناس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TextBox 3">
            <a:hlinkClick r:id="rId2" action="ppaction://hlinksldjump"/>
          </p:cNvPr>
          <p:cNvSpPr txBox="1"/>
          <p:nvPr/>
        </p:nvSpPr>
        <p:spPr>
          <a:xfrm>
            <a:off x="179512" y="6228020"/>
            <a:ext cx="871296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xmlns="" val="235501360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03113" y="188640"/>
            <a:ext cx="5937844"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Theophany Feast</a:t>
            </a:r>
            <a:endParaRPr lang="en-CA" sz="3000" b="1" u="sng" dirty="0">
              <a:solidFill>
                <a:srgbClr val="FFFF00"/>
              </a:solidFill>
            </a:endParaRPr>
          </a:p>
        </p:txBody>
      </p:sp>
      <p:pic>
        <p:nvPicPr>
          <p:cNvPr id="2" name="Picture 1"/>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915816" y="742638"/>
            <a:ext cx="3528392" cy="5255379"/>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70701325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King of peace, grant us Your peace, render unto us Your peace, and forgive us our sins.</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Ep-</a:t>
                      </a:r>
                      <a:r>
                        <a:rPr kumimoji="0" lang="en-CA" sz="3000" b="1" i="0" u="none" strike="noStrike" kern="1200" cap="none" spc="0" normalizeH="0" baseline="0" noProof="0" dirty="0" err="1">
                          <a:ln>
                            <a:noFill/>
                          </a:ln>
                          <a:solidFill>
                            <a:schemeClr val="bg1"/>
                          </a:solidFill>
                          <a:effectLst/>
                          <a:uLnTx/>
                          <a:uFillTx/>
                          <a:latin typeface="+mn-lt"/>
                          <a:ea typeface="+mn-ea"/>
                          <a:cs typeface="+mn-cs"/>
                        </a:rPr>
                        <a:t>ou</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ro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Moi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Semni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Kan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 إبؤرو إنتى تى هيرينى، موى نان إنتيك هيرينى، سيمنى نان إنتيك هيرينى، كانين نوڤى نان إيڤول.</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ملك السلام أعطنا سلامك قرر لنا سلامك واغفر لنا خطايانا.</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1895785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166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Disperse the enemies, of the Church, and fortify her, that she may not be shaken forever.</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Gor</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ennigaji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ti-ekekleesiyya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ari-softerosenneskim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sha</a:t>
                      </a:r>
                      <a:r>
                        <a:rPr kumimoji="0" lang="en-CA" sz="3100" b="1" i="0" u="none" strike="noStrike" kern="1200" cap="none" spc="0" normalizeH="0" baseline="0" noProof="0" dirty="0">
                          <a:ln>
                            <a:noFill/>
                          </a:ln>
                          <a:solidFill>
                            <a:schemeClr val="bg1"/>
                          </a:solidFill>
                          <a:effectLst/>
                          <a:uLnTx/>
                          <a:uFillTx/>
                          <a:latin typeface="+mn-lt"/>
                          <a:ea typeface="+mn-ea"/>
                          <a:cs typeface="+mn-cs"/>
                        </a:rPr>
                        <a:t> e-</a:t>
                      </a:r>
                      <a:r>
                        <a:rPr kumimoji="0" lang="en-CA" sz="3100" b="1" i="0" u="none" strike="noStrike" kern="1200" cap="none" spc="0" normalizeH="0" baseline="0" noProof="0" dirty="0" err="1">
                          <a:ln>
                            <a:noFill/>
                          </a:ln>
                          <a:solidFill>
                            <a:schemeClr val="bg1"/>
                          </a:solidFill>
                          <a:effectLst/>
                          <a:uLnTx/>
                          <a:uFillTx/>
                          <a:latin typeface="+mn-lt"/>
                          <a:ea typeface="+mn-ea"/>
                          <a:cs typeface="+mn-cs"/>
                        </a:rPr>
                        <a:t>neh</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جور إيڤول إن نى جا، چى إنتى تى إكليسيا، آرى سوفت إيروس، إننسكيم شا إينيه.</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فرق أعداء الكنيسة وحصنها فلا تتزعزع إلي الابد.</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311069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791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Emmanuel our God, is now in our midst, with the glory of His Father, and the Holy Spirit.</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Immanueel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pennouti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tenmeety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teeno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ep-o-</a:t>
                      </a:r>
                      <a:r>
                        <a:rPr kumimoji="0" lang="en-CA" sz="3100" b="1" i="0" u="none" strike="noStrike" kern="1200" cap="none" spc="0" normalizeH="0" baseline="0" noProof="0" dirty="0" err="1">
                          <a:ln>
                            <a:noFill/>
                          </a:ln>
                          <a:solidFill>
                            <a:schemeClr val="bg1"/>
                          </a:solidFill>
                          <a:effectLst/>
                          <a:uLnTx/>
                          <a:uFillTx/>
                          <a:latin typeface="+mn-lt"/>
                          <a:ea typeface="+mn-ea"/>
                          <a:cs typeface="+mn-cs"/>
                        </a:rPr>
                        <a:t>oo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empefyot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pi-</a:t>
                      </a:r>
                      <a:r>
                        <a:rPr kumimoji="0" lang="en-CA" sz="3100" b="1" i="0" u="none" strike="noStrike" kern="1200" cap="none" spc="0" normalizeH="0" baseline="0" noProof="0" dirty="0" err="1">
                          <a:ln>
                            <a:noFill/>
                          </a:ln>
                          <a:solidFill>
                            <a:schemeClr val="bg1"/>
                          </a:solidFill>
                          <a:effectLst/>
                          <a:uLnTx/>
                          <a:uFillTx/>
                          <a:latin typeface="+mn-lt"/>
                          <a:ea typeface="+mn-ea"/>
                          <a:cs typeface="+mn-cs"/>
                        </a:rPr>
                        <a:t>ebnevma</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إممانوئيل بيننوتى، خين تين ميتى تينو، خين إبؤو أو إنتى بيفيوت، نيم بى إبنيڤما إثؤواب.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عمانوئيل إلهنا في وسطنا الآن بمجد أبيه والروح القدس.</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9602067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89580763"/>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baptized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-chi oms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تين اوؤشت امموك اوبخرستوس نيم بيك يوت ان آغاثوس نيم بى ابنيفما اثؤواب جى اكتشى اومس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أيها المسيح مع أبيك الصالح والروح القدس لأنك اعتمدت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9497038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332656"/>
          <a:ext cx="8429684" cy="5090160"/>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19442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sng" dirty="0">
                          <a:solidFill>
                            <a:srgbClr val="FFFF99"/>
                          </a:solidFill>
                        </a:rPr>
                        <a:t>Hymn Alleluia of the oblations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50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5000" dirty="0">
                          <a:solidFill>
                            <a:schemeClr val="bg1"/>
                          </a:solidFill>
                        </a:rPr>
                        <a:t>Alleluia…</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4800" baseline="0"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0" lang="en-US" sz="2500" b="1" i="1" u="none" strike="noStrike" kern="1200" cap="none" spc="0" normalizeH="0" baseline="0" dirty="0">
                          <a:ln>
                            <a:noFill/>
                          </a:ln>
                          <a:solidFill>
                            <a:srgbClr val="FFFF99"/>
                          </a:solidFill>
                          <a:effectLst/>
                          <a:uLnTx/>
                          <a:uFillTx/>
                          <a:latin typeface="+mn-lt"/>
                          <a:ea typeface="+mn-ea"/>
                          <a:cs typeface="+mn-cs"/>
                        </a:rPr>
                        <a:t>Hymn “</a:t>
                      </a:r>
                      <a:r>
                        <a:rPr kumimoji="0" lang="en-US" sz="2500" b="1" i="1" u="none" strike="noStrike" kern="1200" cap="none" spc="0" normalizeH="0" baseline="0" noProof="0" dirty="0">
                          <a:ln>
                            <a:noFill/>
                          </a:ln>
                          <a:solidFill>
                            <a:srgbClr val="FFFF99"/>
                          </a:solidFill>
                          <a:effectLst/>
                          <a:uLnTx/>
                          <a:uFillTx/>
                          <a:latin typeface="+mn-lt"/>
                          <a:ea typeface="+mn-ea"/>
                          <a:cs typeface="+mn-cs"/>
                        </a:rPr>
                        <a:t>O King of peace” followed by “Alleluia of the oblations” are chanted instead of</a:t>
                      </a:r>
                      <a:r>
                        <a:rPr kumimoji="0" lang="en-US" sz="2500" b="1" i="1" u="none" strike="noStrike" kern="1200" cap="none" spc="0" normalizeH="0" baseline="0" dirty="0">
                          <a:ln>
                            <a:noFill/>
                          </a:ln>
                          <a:solidFill>
                            <a:srgbClr val="FFFF99"/>
                          </a:solidFill>
                          <a:effectLst/>
                          <a:uLnTx/>
                          <a:uFillTx/>
                          <a:latin typeface="+mn-lt"/>
                          <a:ea typeface="+mn-ea"/>
                          <a:cs typeface="+mn-cs"/>
                        </a:rPr>
                        <a:t> “Lord Have Mercy 41 times” while offering and examining the oblations on the three major feasts of Nativity, Theophany and Resurrection.</a:t>
                      </a:r>
                      <a:endParaRPr kumimoji="0" lang="fi-FI" sz="2500" b="1" i="1" u="none" strike="noStrike" kern="1200" cap="none" spc="0" normalizeH="0" baseline="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99"/>
                          </a:solidFill>
                        </a:rPr>
                        <a:t>لحن الليلويا القربان</a:t>
                      </a:r>
                      <a:endParaRPr lang="en-US" sz="3000" b="1"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5000" b="1" dirty="0">
                          <a:solidFill>
                            <a:schemeClr val="bg1"/>
                          </a:solidFill>
                        </a:rPr>
                        <a:t>الليلويا...</a:t>
                      </a: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lang="ar-AE" sz="2500" b="1" i="1" dirty="0">
                          <a:solidFill>
                            <a:srgbClr val="FFFF99"/>
                          </a:solidFill>
                        </a:rPr>
                        <a:t>يقال لحن "يا ملك السلام" ثم "الليلويا القربان" بدلا من "كيرياليسون ٤١ مرة" وقت تقديم الحمل فى أعياد الميلاد والغطاس والقيامة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4654587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82858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9797654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34157402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hlinkClick r:id="rId2" action="ppaction://hlinksldjump"/>
          </p:cNvPr>
          <p:cNvSpPr/>
          <p:nvPr/>
        </p:nvSpPr>
        <p:spPr>
          <a:xfrm>
            <a:off x="179512" y="2246810"/>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Holy </a:t>
            </a:r>
            <a:r>
              <a:rPr lang="en-US" sz="2500" b="1" dirty="0" smtClean="0"/>
              <a:t>Liturgy </a:t>
            </a:r>
            <a:r>
              <a:rPr lang="ar-SA" sz="2800" b="1" dirty="0" smtClean="0"/>
              <a:t>الحان القداس</a:t>
            </a:r>
            <a:endParaRPr lang="en-US" sz="2500" b="1" dirty="0"/>
          </a:p>
        </p:txBody>
      </p:sp>
      <p:sp>
        <p:nvSpPr>
          <p:cNvPr id="13" name="Rectangle 12"/>
          <p:cNvSpPr/>
          <p:nvPr/>
        </p:nvSpPr>
        <p:spPr>
          <a:xfrm>
            <a:off x="3485032" y="188640"/>
            <a:ext cx="2173993"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Main Menu</a:t>
            </a:r>
          </a:p>
        </p:txBody>
      </p:sp>
      <p:sp>
        <p:nvSpPr>
          <p:cNvPr id="2" name="Rounded Rectangle 1">
            <a:hlinkClick r:id="rId3" action="ppaction://hlinksldjump"/>
          </p:cNvPr>
          <p:cNvSpPr/>
          <p:nvPr/>
        </p:nvSpPr>
        <p:spPr>
          <a:xfrm>
            <a:off x="179512" y="1393200"/>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smtClean="0"/>
              <a:t>Matins/Vespers </a:t>
            </a:r>
            <a:r>
              <a:rPr lang="ar-SA" sz="2800" b="1" dirty="0" smtClean="0"/>
              <a:t>عشيه / باكر</a:t>
            </a:r>
            <a:r>
              <a:rPr lang="en-CA" sz="2800" b="1" dirty="0" smtClean="0"/>
              <a:t> </a:t>
            </a:r>
            <a:r>
              <a:rPr lang="en-US" sz="2500" b="1" dirty="0" smtClean="0"/>
              <a:t>	</a:t>
            </a:r>
            <a:endParaRPr lang="en-US" sz="2500" b="1" dirty="0"/>
          </a:p>
        </p:txBody>
      </p:sp>
      <p:sp>
        <p:nvSpPr>
          <p:cNvPr id="10" name="Rounded Rectangle 9">
            <a:hlinkClick r:id="rId4" action="ppaction://hlinksldjump"/>
          </p:cNvPr>
          <p:cNvSpPr/>
          <p:nvPr/>
        </p:nvSpPr>
        <p:spPr>
          <a:xfrm>
            <a:off x="179512" y="3100420"/>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smtClean="0"/>
              <a:t>Glorification </a:t>
            </a:r>
            <a:r>
              <a:rPr lang="ar-SA" sz="2800" b="1" dirty="0" smtClean="0"/>
              <a:t>التمجيد</a:t>
            </a:r>
            <a:endParaRPr lang="en-US" sz="2500" b="1" dirty="0"/>
          </a:p>
        </p:txBody>
      </p:sp>
      <p:sp>
        <p:nvSpPr>
          <p:cNvPr id="11" name="Rounded Rectangle 10">
            <a:hlinkClick r:id="rId5" action="ppaction://hlinksldjump"/>
          </p:cNvPr>
          <p:cNvSpPr/>
          <p:nvPr/>
        </p:nvSpPr>
        <p:spPr>
          <a:xfrm>
            <a:off x="179512" y="3954030"/>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Midnight </a:t>
            </a:r>
            <a:r>
              <a:rPr lang="en-US" sz="2500" b="1" dirty="0" smtClean="0"/>
              <a:t>Praises </a:t>
            </a:r>
            <a:r>
              <a:rPr lang="ar-SA" sz="2800" b="1" dirty="0" smtClean="0"/>
              <a:t>تسبحه نصف الليل</a:t>
            </a:r>
            <a:endParaRPr lang="en-US" sz="2500" b="1" dirty="0"/>
          </a:p>
        </p:txBody>
      </p:sp>
      <p:sp>
        <p:nvSpPr>
          <p:cNvPr id="12" name="Rounded Rectangle 11">
            <a:hlinkClick r:id="rId6" action="ppaction://hlinksldjump"/>
          </p:cNvPr>
          <p:cNvSpPr/>
          <p:nvPr/>
        </p:nvSpPr>
        <p:spPr>
          <a:xfrm>
            <a:off x="179512" y="5661248"/>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smtClean="0"/>
              <a:t>Pope/Bishop </a:t>
            </a:r>
            <a:r>
              <a:rPr lang="ar-SA" sz="2800" b="1" dirty="0" smtClean="0"/>
              <a:t>الحان استقبال البطريرك و الاسقف</a:t>
            </a:r>
            <a:endParaRPr lang="en-US" sz="2500" b="1" dirty="0"/>
          </a:p>
        </p:txBody>
      </p:sp>
      <p:sp>
        <p:nvSpPr>
          <p:cNvPr id="8" name="Rounded Rectangle 7">
            <a:hlinkClick r:id="rId7" action="ppaction://hlinksldjump"/>
          </p:cNvPr>
          <p:cNvSpPr/>
          <p:nvPr/>
        </p:nvSpPr>
        <p:spPr>
          <a:xfrm>
            <a:off x="179512" y="4807640"/>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Holy </a:t>
            </a:r>
            <a:r>
              <a:rPr lang="en-US" sz="2500" b="1" dirty="0" smtClean="0"/>
              <a:t>Week Hymns </a:t>
            </a:r>
            <a:r>
              <a:rPr lang="ar-SA" sz="2800" b="1" dirty="0" smtClean="0"/>
              <a:t>الحان اسبوع الالام</a:t>
            </a:r>
            <a:endParaRPr lang="en-US" sz="2500" b="1"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988947617"/>
              </p:ext>
            </p:extLst>
          </p:nvPr>
        </p:nvGraphicFramePr>
        <p:xfrm>
          <a:off x="357188" y="25445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Hail to you we ask you, O saint full of glory, the ever-Virgin, The TheotokosMother of Christ.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ne tenti-ho e-ro, o thi-ethowab ethmeh en-o-ou, etoi em-parthenos ensio niven, ti-masnouti ethmav empekhrestos.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شيرى نى تين تى هو إيرو: أوثى إثؤواب إثميه إن أواو: إتؤى إم بارثينوس إن سيو نيفين: تى ماسنوتى إثماف إم بى إخرستوس.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السلام لك نسألك أيتها القديسة الممتلئة مجدا العذراء كل حين. والدة الاله أم المسيح.</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276339" y="6309320"/>
            <a:ext cx="4320480" cy="369332"/>
          </a:xfrm>
          <a:prstGeom prst="rect">
            <a:avLst/>
          </a:prstGeom>
        </p:spPr>
        <p:txBody>
          <a:bodyPr wrap="square">
            <a:spAutoFit/>
          </a:bodyPr>
          <a:lstStyle/>
          <a:p>
            <a:r>
              <a:rPr lang="en-US" b="1">
                <a:solidFill>
                  <a:srgbClr val="FFFF00"/>
                </a:solidFill>
              </a:rPr>
              <a:t>Theotokos: Mother of God</a:t>
            </a:r>
            <a:endParaRPr lang="en-US">
              <a:solidFill>
                <a:srgbClr val="FFFF00"/>
              </a:solidFill>
            </a:endParaRPr>
          </a:p>
        </p:txBody>
      </p:sp>
    </p:spTree>
    <p:extLst>
      <p:ext uri="{BB962C8B-B14F-4D97-AF65-F5344CB8AC3E}">
        <p14:creationId xmlns:p14="http://schemas.microsoft.com/office/powerpoint/2010/main" xmlns="" val="4189999728"/>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7040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all you wise men of Israel, the makers of golden thread, make a robe of Aaron befitting the honor of the priesthood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a:ln>
                            <a:noFill/>
                          </a:ln>
                          <a:solidFill>
                            <a:schemeClr val="bg1"/>
                          </a:solidFill>
                          <a:effectLst/>
                          <a:uLnTx/>
                          <a:uFillTx/>
                          <a:latin typeface="+mn-lt"/>
                          <a:ea typeface="+mn-ea"/>
                          <a:cs typeface="+mn-cs"/>
                        </a:rPr>
                        <a:t>Ni </a:t>
                      </a:r>
                      <a:r>
                        <a:rPr kumimoji="0" lang="en-CA" sz="3100" b="1" i="0" u="none" strike="noStrike" kern="1200" cap="none" spc="0" normalizeH="0" baseline="0" noProof="0" dirty="0" err="1">
                          <a:ln>
                            <a:noFill/>
                          </a:ln>
                          <a:solidFill>
                            <a:schemeClr val="bg1"/>
                          </a:solidFill>
                          <a:effectLst/>
                          <a:uLnTx/>
                          <a:uFillTx/>
                          <a:latin typeface="+mn-lt"/>
                          <a:ea typeface="+mn-ea"/>
                          <a:cs typeface="+mn-cs"/>
                        </a:rPr>
                        <a:t>savev</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teero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Isra</a:t>
                      </a:r>
                      <a:r>
                        <a:rPr kumimoji="0" lang="en-CA" sz="3100" b="1" i="0" u="none" strike="noStrike" kern="1200" cap="none" spc="0" normalizeH="0" baseline="0" noProof="0" dirty="0">
                          <a:ln>
                            <a:noFill/>
                          </a:ln>
                          <a:solidFill>
                            <a:schemeClr val="bg1"/>
                          </a:solidFill>
                          <a:effectLst/>
                          <a:uLnTx/>
                          <a:uFillTx/>
                          <a:latin typeface="+mn-lt"/>
                          <a:ea typeface="+mn-ea"/>
                          <a:cs typeface="+mn-cs"/>
                        </a:rPr>
                        <a:t>-eel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et </a:t>
                      </a:r>
                      <a:r>
                        <a:rPr kumimoji="0" lang="en-CA" sz="3100" b="1" i="0" u="none" strike="noStrike" kern="1200" cap="none" spc="0" normalizeH="0" baseline="0" noProof="0" dirty="0" err="1">
                          <a:ln>
                            <a:noFill/>
                          </a:ln>
                          <a:solidFill>
                            <a:schemeClr val="bg1"/>
                          </a:solidFill>
                          <a:effectLst/>
                          <a:uLnTx/>
                          <a:uFillTx/>
                          <a:latin typeface="+mn-lt"/>
                          <a:ea typeface="+mn-ea"/>
                          <a:cs typeface="+mn-cs"/>
                        </a:rPr>
                        <a:t>erhob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nob </a:t>
                      </a:r>
                      <a:r>
                        <a:rPr kumimoji="0" lang="en-CA" sz="3100" b="1" i="0" u="none" strike="noStrike" kern="1200" cap="none" spc="0" normalizeH="0" baseline="0" noProof="0" dirty="0" err="1">
                          <a:ln>
                            <a:noFill/>
                          </a:ln>
                          <a:solidFill>
                            <a:schemeClr val="bg1"/>
                          </a:solidFill>
                          <a:effectLst/>
                          <a:uLnTx/>
                          <a:uFillTx/>
                          <a:latin typeface="+mn-lt"/>
                          <a:ea typeface="+mn-ea"/>
                          <a:cs typeface="+mn-cs"/>
                        </a:rPr>
                        <a:t>mathamio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ou</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esh</a:t>
                      </a:r>
                      <a:r>
                        <a:rPr kumimoji="0" lang="en-CA" sz="3100" b="1" i="0" u="none" strike="noStrike" kern="1200" cap="none" spc="0" normalizeH="0" baseline="0" noProof="0" dirty="0">
                          <a:ln>
                            <a:noFill/>
                          </a:ln>
                          <a:solidFill>
                            <a:schemeClr val="bg1"/>
                          </a:solidFill>
                          <a:effectLst/>
                          <a:uLnTx/>
                          <a:uFillTx/>
                          <a:latin typeface="+mn-lt"/>
                          <a:ea typeface="+mn-ea"/>
                          <a:cs typeface="+mn-cs"/>
                        </a:rPr>
                        <a:t>-teen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Aaron kata </a:t>
                      </a:r>
                      <a:r>
                        <a:rPr kumimoji="0" lang="en-CA" sz="3100" b="1" i="0" u="none" strike="noStrike" kern="1200" cap="none" spc="0" normalizeH="0" baseline="0" noProof="0" dirty="0" err="1">
                          <a:ln>
                            <a:noFill/>
                          </a:ln>
                          <a:solidFill>
                            <a:schemeClr val="bg1"/>
                          </a:solidFill>
                          <a:effectLst/>
                          <a:uLnTx/>
                          <a:uFillTx/>
                          <a:latin typeface="+mn-lt"/>
                          <a:ea typeface="+mn-ea"/>
                          <a:cs typeface="+mn-cs"/>
                        </a:rPr>
                        <a:t>eptaio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met </a:t>
                      </a:r>
                      <a:r>
                        <a:rPr kumimoji="0" lang="en-CA" sz="3100" b="1" i="0" u="none" strike="noStrike" kern="1200" cap="none" spc="0" normalizeH="0" baseline="0" noProof="0" dirty="0" err="1">
                          <a:ln>
                            <a:noFill/>
                          </a:ln>
                          <a:solidFill>
                            <a:schemeClr val="bg1"/>
                          </a:solidFill>
                          <a:effectLst/>
                          <a:uLnTx/>
                          <a:uFillTx/>
                          <a:latin typeface="+mn-lt"/>
                          <a:ea typeface="+mn-ea"/>
                          <a:cs typeface="+mn-cs"/>
                        </a:rPr>
                        <a:t>oweeb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نى سافيف تيرو إنتى بى</a:t>
                      </a:r>
                    </a:p>
                    <a:p>
                      <a:pPr algn="r"/>
                      <a:r>
                        <a:rPr lang="ar-AE" sz="3300" b="1" dirty="0">
                          <a:solidFill>
                            <a:schemeClr val="bg1"/>
                          </a:solidFill>
                        </a:rPr>
                        <a:t>إسرائيل نى إت إيرهوب إنيكاب إن نوب ماثاميو إن</a:t>
                      </a:r>
                    </a:p>
                    <a:p>
                      <a:pPr algn="r"/>
                      <a:r>
                        <a:rPr lang="ar-AE" sz="3300" b="1" dirty="0">
                          <a:solidFill>
                            <a:schemeClr val="bg1"/>
                          </a:solidFill>
                        </a:rPr>
                        <a:t>أو إشتين إنتى آآرون كاطا</a:t>
                      </a:r>
                    </a:p>
                    <a:p>
                      <a:pPr algn="r"/>
                      <a:r>
                        <a:rPr lang="ar-AE" sz="3300" b="1" dirty="0">
                          <a:solidFill>
                            <a:schemeClr val="bg1"/>
                          </a:solidFill>
                        </a:rPr>
                        <a:t>إبطايو إنتى ميت أوويب</a:t>
                      </a:r>
                      <a:endParaRPr lang="en-CA" sz="3300" b="1" dirty="0">
                        <a:solidFill>
                          <a:schemeClr val="bg1"/>
                        </a:solidFill>
                      </a:endParaRPr>
                    </a:p>
                    <a:p>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كل حكماء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إسرائيل صناع خيوط</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الذهب إصنعوا ثوبا</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هرونيًا لائقًا بكرامة</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كهنوت</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6074929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7120"/>
          <a:ext cx="8429684" cy="39319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7095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Of our honored father, the archpriest Pope Abba </a:t>
                      </a:r>
                      <a:r>
                        <a:rPr kumimoji="0" lang="en-US" sz="2800" b="1" i="0" u="none" strike="noStrike" kern="1200" cap="none" spc="0" normalizeH="0" baseline="0" noProof="0" dirty="0" err="1">
                          <a:ln>
                            <a:noFill/>
                          </a:ln>
                          <a:solidFill>
                            <a:srgbClr val="FFFF99"/>
                          </a:solidFill>
                          <a:effectLst/>
                          <a:uLnTx/>
                          <a:uFillTx/>
                          <a:latin typeface="+mn-lt"/>
                          <a:ea typeface="+mn-ea"/>
                          <a:cs typeface="+mn-cs"/>
                        </a:rPr>
                        <a:t>Tawadros</a:t>
                      </a:r>
                      <a:r>
                        <a:rPr kumimoji="0" lang="en-US" sz="2800" b="1" i="0" u="none" strike="noStrike" kern="1200" cap="none" spc="0" normalizeH="0" baseline="0" noProof="0" dirty="0">
                          <a:ln>
                            <a:noFill/>
                          </a:ln>
                          <a:solidFill>
                            <a:srgbClr val="FFFF99"/>
                          </a:solidFill>
                          <a:effectLst/>
                          <a:uLnTx/>
                          <a:uFillTx/>
                          <a:latin typeface="+mn-lt"/>
                          <a:ea typeface="+mn-ea"/>
                          <a:cs typeface="+mn-cs"/>
                        </a:rPr>
                        <a:t> the beloved of Christ.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Emben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yot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ettaiot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arshy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erefs</a:t>
                      </a:r>
                      <a:r>
                        <a:rPr kumimoji="0" lang="en-CA" sz="2800" b="1" i="0" u="none" strike="noStrike" kern="1200" cap="none" spc="0" normalizeH="0" baseline="0" noProof="0" dirty="0">
                          <a:ln>
                            <a:noFill/>
                          </a:ln>
                          <a:solidFill>
                            <a:schemeClr val="bg1"/>
                          </a:solidFill>
                          <a:effectLst/>
                          <a:uLnTx/>
                          <a:uFillTx/>
                          <a:latin typeface="+mn-lt"/>
                          <a:ea typeface="+mn-ea"/>
                          <a:cs typeface="+mn-cs"/>
                        </a:rPr>
                        <a:t> Papa Ava </a:t>
                      </a:r>
                      <a:r>
                        <a:rPr kumimoji="0" lang="en-CA" sz="2800" b="1" i="0" u="none" strike="noStrike" kern="1200" cap="none" spc="0" normalizeH="0" baseline="0" noProof="0" dirty="0" err="1">
                          <a:ln>
                            <a:noFill/>
                          </a:ln>
                          <a:solidFill>
                            <a:schemeClr val="bg1"/>
                          </a:solidFill>
                          <a:effectLst/>
                          <a:uLnTx/>
                          <a:uFillTx/>
                          <a:latin typeface="+mn-lt"/>
                          <a:ea typeface="+mn-ea"/>
                          <a:cs typeface="+mn-cs"/>
                        </a:rPr>
                        <a:t>Tawadros</a:t>
                      </a:r>
                      <a:r>
                        <a:rPr kumimoji="0" lang="en-CA" sz="2800" b="1" i="0" u="none" strike="noStrike" kern="1200" cap="none" spc="0" normalizeH="0" baseline="0" noProof="0" dirty="0">
                          <a:ln>
                            <a:noFill/>
                          </a:ln>
                          <a:solidFill>
                            <a:schemeClr val="bg1"/>
                          </a:solidFill>
                          <a:effectLst/>
                          <a:uLnTx/>
                          <a:uFillTx/>
                          <a:latin typeface="+mn-lt"/>
                          <a:ea typeface="+mn-ea"/>
                          <a:cs typeface="+mn-cs"/>
                        </a:rPr>
                        <a:t> Pi </a:t>
                      </a:r>
                      <a:r>
                        <a:rPr kumimoji="0" lang="en-CA" sz="2800" b="1" i="0" u="none" strike="noStrike" kern="1200" cap="none" spc="0" normalizeH="0" baseline="0" noProof="0" dirty="0" err="1">
                          <a:ln>
                            <a:noFill/>
                          </a:ln>
                          <a:solidFill>
                            <a:schemeClr val="bg1"/>
                          </a:solidFill>
                          <a:effectLst/>
                          <a:uLnTx/>
                          <a:uFillTx/>
                          <a:latin typeface="+mn-lt"/>
                          <a:ea typeface="+mn-ea"/>
                          <a:cs typeface="+mn-cs"/>
                        </a:rPr>
                        <a:t>menreet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a:ln>
                            <a:noFill/>
                          </a:ln>
                          <a:solidFill>
                            <a:schemeClr val="bg1"/>
                          </a:solidFill>
                          <a:effectLst/>
                          <a:uLnTx/>
                          <a:uFillTx/>
                          <a:latin typeface="+mn-lt"/>
                          <a:ea typeface="+mn-ea"/>
                          <a:cs typeface="+mn-cs"/>
                        </a:rPr>
                        <a:t>Pi khreistos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إمبين يوت إت طايوت إن أرشى إيريفس بابا آفا تواضروس بى مينيريت إنتى بى </a:t>
                      </a:r>
                      <a:r>
                        <a:rPr lang="ar-AE" sz="2800" b="1">
                          <a:solidFill>
                            <a:schemeClr val="bg1"/>
                          </a:solidFill>
                        </a:rPr>
                        <a:t>إخرستوس.</a:t>
                      </a:r>
                      <a:endParaRPr lang="en-US" sz="28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rgbClr val="FFFF99"/>
                          </a:solidFill>
                        </a:rPr>
                        <a:t>أبينا المكرم رئيس الكهنة البابا أنبا تواضروس </a:t>
                      </a:r>
                      <a:r>
                        <a:rPr lang="ar-AE" sz="2800" b="1">
                          <a:solidFill>
                            <a:srgbClr val="FFFF99"/>
                          </a:solidFill>
                        </a:rPr>
                        <a:t>حبيب المسيح</a:t>
                      </a:r>
                      <a:endParaRPr lang="en-US"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8024527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712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59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Saved Amen, and with your spirit.</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So-tees ameen, ke to epnev-ma-ti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سوتيس آمين كى طو ابنفماتى سو</a:t>
                      </a:r>
                      <a:endParaRPr lang="en-CA" sz="3000" b="1">
                        <a:solidFill>
                          <a:schemeClr val="bg1"/>
                        </a:solidFill>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خلصت حقاً، ومع روحك.</a:t>
                      </a: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6534784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53318229"/>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81510974"/>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2925372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1056172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US" sz="3000" b="1" i="0" kern="1200" dirty="0">
                          <a:solidFill>
                            <a:srgbClr val="FFFF99"/>
                          </a:solidFill>
                          <a:latin typeface="+mn-lt"/>
                          <a:ea typeface="+mn-ea"/>
                          <a:cs typeface="+mn-cs"/>
                        </a:rPr>
                        <a:t>Through the intercessions, of the forerunner and baptizer, John the Baptist, O Lord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 </a:t>
                      </a:r>
                      <a:r>
                        <a:rPr lang="en-CA" sz="3000" dirty="0" err="1">
                          <a:solidFill>
                            <a:schemeClr val="bg1"/>
                          </a:solidFill>
                        </a:rPr>
                        <a:t>eprodromos</a:t>
                      </a:r>
                      <a:r>
                        <a:rPr lang="en-CA" sz="3000" baseline="0" dirty="0">
                          <a:solidFill>
                            <a:schemeClr val="bg1"/>
                          </a:solidFill>
                        </a:rPr>
                        <a:t> </a:t>
                      </a:r>
                      <a:r>
                        <a:rPr lang="en-CA" sz="3000" baseline="0" dirty="0" err="1">
                          <a:solidFill>
                            <a:schemeClr val="bg1"/>
                          </a:solidFill>
                        </a:rPr>
                        <a:t>emvabtees</a:t>
                      </a:r>
                      <a:r>
                        <a:rPr lang="en-CA" sz="3000" dirty="0">
                          <a:solidFill>
                            <a:schemeClr val="bg1"/>
                          </a:solidFill>
                        </a:rPr>
                        <a:t>-tees </a:t>
                      </a:r>
                      <a:r>
                        <a:rPr lang="en-CA" sz="3000" dirty="0" err="1">
                          <a:solidFill>
                            <a:schemeClr val="bg1"/>
                          </a:solidFill>
                        </a:rPr>
                        <a:t>Yo-ann-es</a:t>
                      </a:r>
                      <a:r>
                        <a:rPr lang="en-CA" sz="3000" dirty="0">
                          <a:solidFill>
                            <a:schemeClr val="bg1"/>
                          </a:solidFill>
                        </a:rPr>
                        <a:t> </a:t>
                      </a:r>
                    </a:p>
                    <a:p>
                      <a:r>
                        <a:rPr lang="en-CA" sz="3000" dirty="0">
                          <a:solidFill>
                            <a:schemeClr val="bg1"/>
                          </a:solidFill>
                        </a:rPr>
                        <a:t>Pi ref </a:t>
                      </a:r>
                      <a:r>
                        <a:rPr lang="en-CA" sz="3000" dirty="0" err="1">
                          <a:solidFill>
                            <a:schemeClr val="bg1"/>
                          </a:solidFill>
                        </a:rPr>
                        <a:t>ti</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امفابتيستيس يوأنس بى ريف تى أومس : ابشويس ...</a:t>
                      </a:r>
                    </a:p>
                    <a:p>
                      <a:pPr algn="r"/>
                      <a:endParaRPr lang="ar-AE"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1073765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27478758"/>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a:t>
                      </a:r>
                      <a:r>
                        <a:rPr lang="en-US" sz="3300" b="1" baseline="0" dirty="0">
                          <a:effectLst/>
                        </a:rPr>
                        <a:t> </a:t>
                      </a: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5638084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4213215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765124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02861616"/>
              </p:ext>
            </p:extLst>
          </p:nvPr>
        </p:nvGraphicFramePr>
        <p:xfrm>
          <a:off x="357188" y="254456"/>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Lift up our prayers, unto your beloved Son, that He may forgive us our sins.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A-ni-owi enten epros evshi, e-epshoi ha pi-shiri emmenrit, entef ka nen-novi nan 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آنيؤوى إنتين إبروس إفشى اإبشوى هابى شيرى. إم مينريت: إنتيف كانين نوفى نان إيفول.</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اصعدى صلاتنا الى ابنك الحبيب ليغفر لنا خطايانا.</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6702714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2123943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99365170"/>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pPr>
                        <a:buFont typeface="Arial" pitchFamily="34" charset="0"/>
                        <a:buChar char="•"/>
                      </a:pPr>
                      <a:r>
                        <a:rPr lang="en-CA" sz="2800" b="1" i="0" kern="1200" dirty="0">
                          <a:solidFill>
                            <a:srgbClr val="FFFF99"/>
                          </a:solidFill>
                          <a:latin typeface="+mn-lt"/>
                          <a:ea typeface="+mn-ea"/>
                          <a:cs typeface="+mn-cs"/>
                        </a:rPr>
                        <a:t>My Master</a:t>
                      </a:r>
                      <a:r>
                        <a:rPr lang="en-CA" sz="28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1" i="0" kern="1200" baseline="0" dirty="0">
                          <a:solidFill>
                            <a:srgbClr val="FFFF99"/>
                          </a:solidFill>
                          <a:latin typeface="+mn-lt"/>
                          <a:ea typeface="+mn-ea"/>
                          <a:cs typeface="+mn-cs"/>
                        </a:rPr>
                        <a:t>Theodore</a:t>
                      </a:r>
                      <a:r>
                        <a:rPr lang="en-CA" sz="2800" b="1" i="0" kern="1200" dirty="0">
                          <a:solidFill>
                            <a:srgbClr val="FFFF99"/>
                          </a:solidFill>
                          <a:latin typeface="+mn-lt"/>
                          <a:ea typeface="+mn-ea"/>
                          <a:cs typeface="+mn-cs"/>
                        </a:rPr>
                        <a:t> the general</a:t>
                      </a:r>
                    </a:p>
                    <a:p>
                      <a:pPr>
                        <a:buFont typeface="Arial" pitchFamily="34" charset="0"/>
                        <a:buChar char="•"/>
                      </a:pPr>
                      <a:r>
                        <a:rPr lang="en-CA" sz="2800" b="1" i="0" kern="1200" baseline="0" dirty="0" err="1">
                          <a:solidFill>
                            <a:srgbClr val="FFFF99"/>
                          </a:solidFill>
                          <a:latin typeface="+mn-lt"/>
                          <a:ea typeface="+mn-ea"/>
                          <a:cs typeface="+mn-cs"/>
                        </a:rPr>
                        <a:t>Philopater</a:t>
                      </a:r>
                      <a:r>
                        <a:rPr lang="en-CA" sz="2800" b="1" i="0" kern="1200" baseline="0" dirty="0">
                          <a:solidFill>
                            <a:srgbClr val="FFFF99"/>
                          </a:solidFill>
                          <a:latin typeface="+mn-lt"/>
                          <a:ea typeface="+mn-ea"/>
                          <a:cs typeface="+mn-cs"/>
                        </a:rPr>
                        <a:t> </a:t>
                      </a:r>
                      <a:r>
                        <a:rPr lang="en-CA" sz="2800" b="1" i="0" kern="1200" baseline="0" dirty="0" err="1">
                          <a:solidFill>
                            <a:srgbClr val="FFFF99"/>
                          </a:solidFill>
                          <a:latin typeface="+mn-lt"/>
                          <a:ea typeface="+mn-ea"/>
                          <a:cs typeface="+mn-cs"/>
                        </a:rPr>
                        <a:t>Mercurios</a:t>
                      </a:r>
                      <a:endParaRPr lang="en-CA" sz="2800" b="1" i="0" kern="1200" baseline="0" dirty="0">
                        <a:solidFill>
                          <a:srgbClr val="FFFF99"/>
                        </a:solidFill>
                        <a:latin typeface="+mn-lt"/>
                        <a:ea typeface="+mn-ea"/>
                        <a:cs typeface="+mn-cs"/>
                      </a:endParaRPr>
                    </a:p>
                    <a:p>
                      <a:pPr>
                        <a:buFont typeface="Arial" pitchFamily="34" charset="0"/>
                        <a:buChar char="•"/>
                      </a:pPr>
                      <a:r>
                        <a:rPr lang="en-CA" sz="2800" b="1" i="0" kern="1200" dirty="0">
                          <a:solidFill>
                            <a:srgbClr val="FFFF99"/>
                          </a:solidFill>
                          <a:latin typeface="+mn-lt"/>
                          <a:ea typeface="+mn-ea"/>
                          <a:cs typeface="+mn-cs"/>
                        </a:rPr>
                        <a:t>St. Mina the </a:t>
                      </a:r>
                      <a:r>
                        <a:rPr lang="en-CA" sz="2800" b="1" i="0" kern="1200" dirty="0" err="1">
                          <a:solidFill>
                            <a:srgbClr val="FFFF99"/>
                          </a:solidFill>
                          <a:latin typeface="+mn-lt"/>
                          <a:ea typeface="+mn-ea"/>
                          <a:cs typeface="+mn-cs"/>
                        </a:rPr>
                        <a:t>Fayyat</a:t>
                      </a:r>
                      <a:endParaRPr lang="en-CA" sz="2800" b="1" i="0" kern="1200" dirty="0">
                        <a:solidFill>
                          <a:srgbClr val="FFFF99"/>
                        </a:solidFill>
                        <a:latin typeface="+mn-lt"/>
                        <a:ea typeface="+mn-ea"/>
                        <a:cs typeface="+mn-cs"/>
                      </a:endParaRPr>
                    </a:p>
                    <a:p>
                      <a:r>
                        <a:rPr lang="en-CA" sz="2800" b="1" i="0" kern="1200" dirty="0">
                          <a:solidFill>
                            <a:srgbClr val="FFFF99"/>
                          </a:solidFill>
                          <a:latin typeface="+mn-lt"/>
                          <a:ea typeface="+mn-ea"/>
                          <a:cs typeface="+mn-cs"/>
                        </a:rPr>
                        <a:t>O Lord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Pachois</a:t>
                      </a:r>
                      <a:r>
                        <a:rPr lang="en-CA" sz="2800" baseline="0" dirty="0">
                          <a:solidFill>
                            <a:schemeClr val="bg1"/>
                          </a:solidFill>
                        </a:rPr>
                        <a:t> Ep-</a:t>
                      </a:r>
                      <a:r>
                        <a:rPr lang="en-CA" sz="2800" baseline="0" dirty="0" err="1">
                          <a:solidFill>
                            <a:schemeClr val="bg1"/>
                          </a:solidFill>
                        </a:rPr>
                        <a:t>ouro</a:t>
                      </a:r>
                      <a:r>
                        <a:rPr lang="en-CA" sz="2800" baseline="0" dirty="0">
                          <a:solidFill>
                            <a:schemeClr val="bg1"/>
                          </a:solidFill>
                        </a:rPr>
                        <a:t> </a:t>
                      </a:r>
                      <a:r>
                        <a:rPr lang="en-CA" sz="2800" baseline="0" dirty="0" err="1">
                          <a:solidFill>
                            <a:schemeClr val="bg1"/>
                          </a:solidFill>
                        </a:rPr>
                        <a:t>Gi-orgeos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Theodoros</a:t>
                      </a:r>
                      <a:r>
                        <a:rPr lang="en-CA" sz="2800" baseline="0" dirty="0">
                          <a:solidFill>
                            <a:schemeClr val="bg1"/>
                          </a:solidFill>
                        </a:rPr>
                        <a:t> </a:t>
                      </a:r>
                      <a:r>
                        <a:rPr lang="en-CA" sz="2800" baseline="0" dirty="0" err="1">
                          <a:solidFill>
                            <a:schemeClr val="bg1"/>
                          </a:solidFill>
                        </a:rPr>
                        <a:t>Pistra</a:t>
                      </a:r>
                      <a:r>
                        <a:rPr lang="en-CA" sz="2800" baseline="0" dirty="0">
                          <a:solidFill>
                            <a:schemeClr val="bg1"/>
                          </a:solidFill>
                        </a:rPr>
                        <a:t> </a:t>
                      </a:r>
                      <a:r>
                        <a:rPr lang="en-CA" sz="2800" baseline="0" dirty="0" err="1">
                          <a:solidFill>
                            <a:schemeClr val="bg1"/>
                          </a:solidFill>
                        </a:rPr>
                        <a:t>tillatees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Philopateer</a:t>
                      </a:r>
                      <a:r>
                        <a:rPr lang="en-CA" sz="2800" baseline="0" dirty="0">
                          <a:solidFill>
                            <a:schemeClr val="bg1"/>
                          </a:solidFill>
                        </a:rPr>
                        <a:t> </a:t>
                      </a:r>
                      <a:r>
                        <a:rPr lang="en-CA" sz="2800" baseline="0" dirty="0" err="1">
                          <a:solidFill>
                            <a:schemeClr val="bg1"/>
                          </a:solidFill>
                        </a:rPr>
                        <a:t>Mercorios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a:solidFill>
                            <a:schemeClr val="bg1"/>
                          </a:solidFill>
                        </a:rPr>
                        <a:t>Abba Mina ente </a:t>
                      </a:r>
                      <a:r>
                        <a:rPr lang="en-CA" sz="2800" baseline="0" dirty="0" err="1">
                          <a:solidFill>
                            <a:schemeClr val="bg1"/>
                          </a:solidFill>
                        </a:rPr>
                        <a:t>ni-vayat</a:t>
                      </a:r>
                      <a:endParaRPr lang="en-CA" sz="2800" dirty="0">
                        <a:solidFill>
                          <a:schemeClr val="bg1"/>
                        </a:solidFill>
                      </a:endParaRPr>
                    </a:p>
                    <a:p>
                      <a:r>
                        <a:rPr lang="fi-FI" sz="2800" baseline="0" dirty="0">
                          <a:solidFill>
                            <a:schemeClr val="bg1"/>
                          </a:solidFill>
                        </a:rPr>
                        <a:t>Epchois...</a:t>
                      </a:r>
                    </a:p>
                    <a:p>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a:solidFill>
                            <a:schemeClr val="bg1"/>
                          </a:solidFill>
                        </a:rPr>
                        <a:t>- فيلوباتير مركوريوس</a:t>
                      </a:r>
                    </a:p>
                    <a:p>
                      <a:pPr algn="r"/>
                      <a:r>
                        <a:rPr lang="ar-AE" sz="3000" b="1">
                          <a:solidFill>
                            <a:schemeClr val="bg1"/>
                          </a:solidFill>
                        </a:rPr>
                        <a:t>- آفا مينا انتى ني فايات</a:t>
                      </a:r>
                    </a:p>
                    <a:p>
                      <a:pPr algn="r"/>
                      <a:r>
                        <a:rPr lang="ar-AE" sz="3000" b="1">
                          <a:solidFill>
                            <a:schemeClr val="bg1"/>
                          </a:solidFill>
                        </a:rPr>
                        <a:t>ابشويس </a:t>
                      </a:r>
                      <a:r>
                        <a:rPr lang="ar-AE" sz="3000" b="1" dirty="0">
                          <a:solidFill>
                            <a:schemeClr val="bg1"/>
                          </a:solidFill>
                        </a:rPr>
                        <a:t>...</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1281701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3952451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أبينا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المكرم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42285110"/>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xmlns="" val="1754744610"/>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2615856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68962508"/>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baptized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-chi oms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تين اوؤشت امموك اوبخرستوس نيم بيك يوت ان آغاثوس نيم بى ابنيفما اثؤواب جى اكتشى اومس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rgbClr val="FFFF99"/>
                          </a:solidFill>
                        </a:rPr>
                        <a:t>نسجد لك أيها المسيح مع أبيك الصالح والروح القدس لأنك اعتمدت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08967621"/>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3453859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2492996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856438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20419800"/>
              </p:ext>
            </p:extLst>
          </p:nvPr>
        </p:nvGraphicFramePr>
        <p:xfrm>
          <a:off x="357188" y="25445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Hail to the holy virgin who has brought forth unto us the true Light, Christ our God.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Shere thetas-misi nan, empi-ou-oyni enta efmi, Pekhrestos pennouti, ti-parthenos ethowab.</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شيرى تى إيطاسميسى نان: إم بى أوينى إنتا إفمى: بى إخرستوس بين نوتى تى بارثينوس إثؤواب.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السلام للتى ولدت لنا النور الحقيقى المسيح الهنا العذراء القديسة.</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41675658"/>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21269673"/>
              </p:ext>
            </p:extLst>
          </p:nvPr>
        </p:nvGraphicFramePr>
        <p:xfrm>
          <a:off x="357188" y="55620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This is My beloved Son, with whom My soul is well pleased, He does My will; hear Him, for He is the life-Giver</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a:solidFill>
                            <a:schemeClr val="bg1"/>
                          </a:solidFill>
                        </a:rPr>
                        <a:t>Je </a:t>
                      </a:r>
                      <a:r>
                        <a:rPr lang="en-US" sz="2800" u="none" dirty="0" err="1">
                          <a:solidFill>
                            <a:schemeClr val="bg1"/>
                          </a:solidFill>
                        </a:rPr>
                        <a:t>fai</a:t>
                      </a:r>
                      <a:r>
                        <a:rPr lang="en-US" sz="2800" u="none" dirty="0">
                          <a:solidFill>
                            <a:schemeClr val="bg1"/>
                          </a:solidFill>
                        </a:rPr>
                        <a:t> </a:t>
                      </a:r>
                      <a:r>
                        <a:rPr lang="en-US" sz="2800" u="none" dirty="0" err="1">
                          <a:solidFill>
                            <a:schemeClr val="bg1"/>
                          </a:solidFill>
                        </a:rPr>
                        <a:t>pe</a:t>
                      </a:r>
                      <a:r>
                        <a:rPr lang="en-US" sz="2800" u="none" dirty="0">
                          <a:solidFill>
                            <a:schemeClr val="bg1"/>
                          </a:solidFill>
                        </a:rPr>
                        <a:t> </a:t>
                      </a:r>
                      <a:r>
                        <a:rPr lang="en-US" sz="2800" u="none" dirty="0" err="1">
                          <a:solidFill>
                            <a:schemeClr val="bg1"/>
                          </a:solidFill>
                        </a:rPr>
                        <a:t>pasheery</a:t>
                      </a:r>
                      <a:r>
                        <a:rPr lang="en-US" sz="2800" u="none" dirty="0">
                          <a:solidFill>
                            <a:schemeClr val="bg1"/>
                          </a:solidFill>
                        </a:rPr>
                        <a:t> </a:t>
                      </a:r>
                      <a:r>
                        <a:rPr lang="en-US" sz="2800" u="none" dirty="0" err="1">
                          <a:solidFill>
                            <a:schemeClr val="bg1"/>
                          </a:solidFill>
                        </a:rPr>
                        <a:t>pamenreet</a:t>
                      </a:r>
                      <a:r>
                        <a:rPr lang="en-US" sz="2800" u="none" dirty="0">
                          <a:solidFill>
                            <a:schemeClr val="bg1"/>
                          </a:solidFill>
                        </a:rPr>
                        <a:t>: eta ta</a:t>
                      </a:r>
                      <a:r>
                        <a:rPr lang="en-US" sz="2800" u="none" baseline="0" dirty="0">
                          <a:solidFill>
                            <a:schemeClr val="bg1"/>
                          </a:solidFill>
                        </a:rPr>
                        <a:t> </a:t>
                      </a:r>
                      <a:r>
                        <a:rPr lang="en-US" sz="2800" u="none" baseline="0" dirty="0" err="1">
                          <a:solidFill>
                            <a:schemeClr val="bg1"/>
                          </a:solidFill>
                        </a:rPr>
                        <a:t>epseeshy</a:t>
                      </a:r>
                      <a:r>
                        <a:rPr lang="en-US" sz="2800" u="none" baseline="0" dirty="0">
                          <a:solidFill>
                            <a:schemeClr val="bg1"/>
                          </a:solidFill>
                        </a:rPr>
                        <a:t> </a:t>
                      </a:r>
                      <a:r>
                        <a:rPr lang="en-US" sz="2800" u="none" baseline="0" dirty="0" err="1">
                          <a:solidFill>
                            <a:schemeClr val="bg1"/>
                          </a:solidFill>
                        </a:rPr>
                        <a:t>teematy</a:t>
                      </a:r>
                      <a:r>
                        <a:rPr lang="en-US" sz="2800" u="none" baseline="0" dirty="0">
                          <a:solidFill>
                            <a:schemeClr val="bg1"/>
                          </a:solidFill>
                        </a:rPr>
                        <a:t> </a:t>
                      </a:r>
                      <a:r>
                        <a:rPr lang="en-US" sz="2800" u="none" baseline="0" dirty="0" err="1">
                          <a:solidFill>
                            <a:schemeClr val="bg1"/>
                          </a:solidFill>
                        </a:rPr>
                        <a:t>enkhitf</a:t>
                      </a:r>
                      <a:r>
                        <a:rPr lang="en-US" sz="2800" u="none" baseline="0" dirty="0">
                          <a:solidFill>
                            <a:schemeClr val="bg1"/>
                          </a:solidFill>
                        </a:rPr>
                        <a:t>: </a:t>
                      </a:r>
                      <a:r>
                        <a:rPr lang="en-US" sz="2800" u="none" baseline="0" dirty="0" err="1">
                          <a:solidFill>
                            <a:schemeClr val="bg1"/>
                          </a:solidFill>
                        </a:rPr>
                        <a:t>af</a:t>
                      </a:r>
                      <a:r>
                        <a:rPr lang="en-US" sz="2800" u="none" baseline="0" dirty="0">
                          <a:solidFill>
                            <a:schemeClr val="bg1"/>
                          </a:solidFill>
                        </a:rPr>
                        <a:t> </a:t>
                      </a:r>
                      <a:r>
                        <a:rPr lang="en-US" sz="2800" u="none" baseline="0" dirty="0" err="1">
                          <a:solidFill>
                            <a:schemeClr val="bg1"/>
                          </a:solidFill>
                        </a:rPr>
                        <a:t>er</a:t>
                      </a:r>
                      <a:r>
                        <a:rPr lang="en-US" sz="2800" u="none" baseline="0" dirty="0">
                          <a:solidFill>
                            <a:schemeClr val="bg1"/>
                          </a:solidFill>
                        </a:rPr>
                        <a:t> pa </a:t>
                      </a:r>
                      <a:r>
                        <a:rPr lang="en-US" sz="2800" u="none" baseline="0" dirty="0" err="1">
                          <a:solidFill>
                            <a:schemeClr val="bg1"/>
                          </a:solidFill>
                        </a:rPr>
                        <a:t>oo-osh</a:t>
                      </a:r>
                      <a:r>
                        <a:rPr lang="en-US" sz="2800" u="none" baseline="0" dirty="0">
                          <a:solidFill>
                            <a:schemeClr val="bg1"/>
                          </a:solidFill>
                        </a:rPr>
                        <a:t> </a:t>
                      </a:r>
                      <a:r>
                        <a:rPr lang="en-US" sz="2800" u="none" baseline="0" dirty="0" err="1">
                          <a:solidFill>
                            <a:schemeClr val="bg1"/>
                          </a:solidFill>
                        </a:rPr>
                        <a:t>sotem</a:t>
                      </a:r>
                      <a:r>
                        <a:rPr lang="en-US" sz="2800" u="none" baseline="0" dirty="0">
                          <a:solidFill>
                            <a:schemeClr val="bg1"/>
                          </a:solidFill>
                        </a:rPr>
                        <a:t> </a:t>
                      </a:r>
                      <a:r>
                        <a:rPr lang="en-US" sz="2800" u="none" baseline="0" dirty="0" err="1">
                          <a:solidFill>
                            <a:schemeClr val="bg1"/>
                          </a:solidFill>
                        </a:rPr>
                        <a:t>ensof</a:t>
                      </a:r>
                      <a:r>
                        <a:rPr lang="en-US" sz="2800" u="none" baseline="0" dirty="0">
                          <a:solidFill>
                            <a:schemeClr val="bg1"/>
                          </a:solidFill>
                        </a:rPr>
                        <a:t>: je </a:t>
                      </a:r>
                      <a:r>
                        <a:rPr lang="en-US" sz="2800" u="none" baseline="0" dirty="0" err="1">
                          <a:solidFill>
                            <a:schemeClr val="bg1"/>
                          </a:solidFill>
                        </a:rPr>
                        <a:t>enthof</a:t>
                      </a:r>
                      <a:r>
                        <a:rPr lang="en-US" sz="2800" u="none" baseline="0" dirty="0">
                          <a:solidFill>
                            <a:schemeClr val="bg1"/>
                          </a:solidFill>
                        </a:rPr>
                        <a:t> </a:t>
                      </a:r>
                      <a:r>
                        <a:rPr lang="en-US" sz="2800" u="none" baseline="0" dirty="0" err="1">
                          <a:solidFill>
                            <a:schemeClr val="bg1"/>
                          </a:solidFill>
                        </a:rPr>
                        <a:t>pe</a:t>
                      </a:r>
                      <a:r>
                        <a:rPr lang="en-US" sz="2800" u="none" baseline="0" dirty="0">
                          <a:solidFill>
                            <a:schemeClr val="bg1"/>
                          </a:solidFill>
                        </a:rPr>
                        <a:t> </a:t>
                      </a:r>
                      <a:r>
                        <a:rPr lang="en-US" sz="2800" u="none" baseline="0" dirty="0" err="1">
                          <a:solidFill>
                            <a:schemeClr val="bg1"/>
                          </a:solidFill>
                        </a:rPr>
                        <a:t>piref</a:t>
                      </a:r>
                      <a:r>
                        <a:rPr lang="en-US" sz="2800" u="none" baseline="0" dirty="0">
                          <a:solidFill>
                            <a:schemeClr val="bg1"/>
                          </a:solidFill>
                        </a:rPr>
                        <a:t> </a:t>
                      </a:r>
                      <a:r>
                        <a:rPr lang="en-US" sz="2800" u="none" baseline="0" dirty="0" err="1">
                          <a:solidFill>
                            <a:schemeClr val="bg1"/>
                          </a:solidFill>
                        </a:rPr>
                        <a:t>tankho</a:t>
                      </a:r>
                      <a:r>
                        <a:rPr lang="en-US" sz="2800" u="none" baseline="0" dirty="0">
                          <a:solidFill>
                            <a:schemeClr val="bg1"/>
                          </a:solidFill>
                        </a:rPr>
                        <a: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جى فاى بى باشيرى بامينريت: ايطا تابسيشى تيماتى انخيتف: آف اير با أوؤش سوتيم انسوف: جى انثوف بى بيريف تانخو</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هذا هو إبني حبيبي، الذي سُرَّت به نفسي، وصنع مشيئتي له إسمعوا، لأنه هو المحيي</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264251938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xmlns="" val="20000"/>
                    </a:ext>
                  </a:extLst>
                </a:gridCol>
                <a:gridCol w="3677156">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Praxis response</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a:solidFill>
                            <a:srgbClr val="FFFF00"/>
                          </a:solidFill>
                        </a:rPr>
                        <a:t>مرد الإبركسيس</a:t>
                      </a:r>
                      <a:endParaRPr lang="ar-AE" sz="28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908458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83035886"/>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John the great fore-runner:</a:t>
                      </a:r>
                      <a:r>
                        <a:rPr lang="en-US" sz="3000" b="1" i="0" kern="1200" baseline="0" dirty="0">
                          <a:solidFill>
                            <a:srgbClr val="FFFF99"/>
                          </a:solidFill>
                          <a:latin typeface="+mn-lt"/>
                          <a:ea typeface="+mn-ea"/>
                          <a:cs typeface="+mn-cs"/>
                        </a:rPr>
                        <a:t> hail to the priest the kinsman of Immanuel</a:t>
                      </a:r>
                      <a:r>
                        <a:rPr lang="en-US" sz="3000" b="1" i="0" kern="1200" dirty="0">
                          <a:solidFill>
                            <a:srgbClr val="FFFF99"/>
                          </a:solidFill>
                          <a:latin typeface="+mn-lt"/>
                          <a:ea typeface="+mn-ea"/>
                          <a:cs typeface="+mn-cs"/>
                        </a:rPr>
                        <a:t>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Yo-annis</a:t>
                      </a:r>
                      <a:r>
                        <a:rPr lang="en-US" sz="3000" u="none" dirty="0">
                          <a:solidFill>
                            <a:schemeClr val="bg1"/>
                          </a:solidFill>
                        </a:rPr>
                        <a:t> </a:t>
                      </a:r>
                      <a:r>
                        <a:rPr lang="en-US" sz="3000" u="none" dirty="0" err="1">
                          <a:solidFill>
                            <a:schemeClr val="bg1"/>
                          </a:solidFill>
                        </a:rPr>
                        <a:t>pinishty</a:t>
                      </a:r>
                      <a:r>
                        <a:rPr lang="en-US" sz="3000" u="none" dirty="0">
                          <a:solidFill>
                            <a:schemeClr val="bg1"/>
                          </a:solidFill>
                        </a:rPr>
                        <a:t> </a:t>
                      </a:r>
                      <a:r>
                        <a:rPr lang="en-US" sz="3000" u="none" dirty="0" err="1">
                          <a:solidFill>
                            <a:schemeClr val="bg1"/>
                          </a:solidFill>
                        </a:rPr>
                        <a:t>em</a:t>
                      </a:r>
                      <a:r>
                        <a:rPr lang="en-US" sz="3000" u="none" dirty="0">
                          <a:solidFill>
                            <a:schemeClr val="bg1"/>
                          </a:solidFill>
                        </a:rPr>
                        <a:t> </a:t>
                      </a:r>
                      <a:r>
                        <a:rPr lang="en-US" sz="3000" u="none" dirty="0" err="1">
                          <a:solidFill>
                            <a:schemeClr val="bg1"/>
                          </a:solidFill>
                        </a:rPr>
                        <a:t>ebrod-romos</a:t>
                      </a:r>
                      <a:r>
                        <a:rPr lang="en-US" sz="3000" u="none" dirty="0">
                          <a:solidFill>
                            <a:schemeClr val="bg1"/>
                          </a:solidFill>
                        </a:rPr>
                        <a:t>:</a:t>
                      </a:r>
                      <a:r>
                        <a:rPr lang="en-US" sz="3000" u="none" baseline="0" dirty="0">
                          <a:solidFill>
                            <a:schemeClr val="bg1"/>
                          </a:solidFill>
                        </a:rPr>
                        <a:t> </a:t>
                      </a:r>
                      <a:r>
                        <a:rPr lang="en-US" sz="3000" u="none" baseline="0" dirty="0" err="1">
                          <a:solidFill>
                            <a:schemeClr val="bg1"/>
                          </a:solidFill>
                        </a:rPr>
                        <a:t>shere</a:t>
                      </a:r>
                      <a:r>
                        <a:rPr lang="en-US" sz="3000" u="none" baseline="0" dirty="0">
                          <a:solidFill>
                            <a:schemeClr val="bg1"/>
                          </a:solidFill>
                        </a:rPr>
                        <a:t> pi-</a:t>
                      </a:r>
                      <a:r>
                        <a:rPr lang="en-US" sz="3000" u="none" baseline="0" dirty="0" err="1">
                          <a:solidFill>
                            <a:schemeClr val="bg1"/>
                          </a:solidFill>
                        </a:rPr>
                        <a:t>oweeb</a:t>
                      </a:r>
                      <a:r>
                        <a:rPr lang="en-US" sz="3000" u="none" baseline="0" dirty="0">
                          <a:solidFill>
                            <a:schemeClr val="bg1"/>
                          </a:solidFill>
                        </a:rPr>
                        <a:t> ep-</a:t>
                      </a:r>
                      <a:r>
                        <a:rPr lang="en-US" sz="3000" u="none" baseline="0" dirty="0" err="1">
                          <a:solidFill>
                            <a:schemeClr val="bg1"/>
                          </a:solidFill>
                        </a:rPr>
                        <a:t>sengenees</a:t>
                      </a:r>
                      <a:r>
                        <a:rPr lang="en-US" sz="3000" u="none" baseline="0" dirty="0">
                          <a:solidFill>
                            <a:schemeClr val="bg1"/>
                          </a:solidFill>
                        </a:rPr>
                        <a:t> </a:t>
                      </a:r>
                      <a:r>
                        <a:rPr lang="en-US" sz="3000" u="none" baseline="0" dirty="0" err="1">
                          <a:solidFill>
                            <a:schemeClr val="bg1"/>
                          </a:solidFill>
                        </a:rPr>
                        <a:t>en</a:t>
                      </a:r>
                      <a:r>
                        <a:rPr lang="en-US" sz="3000" u="none" baseline="0" dirty="0">
                          <a:solidFill>
                            <a:schemeClr val="bg1"/>
                          </a:solidFill>
                        </a:rPr>
                        <a:t> </a:t>
                      </a:r>
                      <a:r>
                        <a:rPr lang="en-US" sz="3000" u="none" baseline="0" dirty="0" err="1">
                          <a:solidFill>
                            <a:schemeClr val="bg1"/>
                          </a:solidFill>
                        </a:rPr>
                        <a:t>emma-noeel</a:t>
                      </a:r>
                      <a:r>
                        <a:rPr lang="en-US" sz="3000" u="none" dirty="0">
                          <a:solidFill>
                            <a:schemeClr val="bg1"/>
                          </a:solidFill>
                        </a:rPr>
                        <a:t>.</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يوآنس بينيشتى ام ابرودروموس: شيرى بى اويب اب سينجينيس ان اممانوئيل</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ليوحنا العظيم السابق: السلام للكاهن نسيب عمانوئيل</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9125673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50864974"/>
              </p:ext>
            </p:extLst>
          </p:nvPr>
        </p:nvGraphicFramePr>
        <p:xfrm>
          <a:off x="357188" y="113104"/>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are You</a:t>
                      </a:r>
                      <a:r>
                        <a:rPr lang="en-US" sz="3000" b="1" i="0" kern="1200" baseline="0" dirty="0">
                          <a:solidFill>
                            <a:srgbClr val="FFFF99"/>
                          </a:solidFill>
                          <a:latin typeface="+mn-lt"/>
                          <a:ea typeface="+mn-ea"/>
                          <a:cs typeface="+mn-cs"/>
                        </a:rPr>
                        <a:t> indeed</a:t>
                      </a:r>
                      <a:r>
                        <a:rPr lang="en-US" sz="3000" b="1" i="0" kern="1200" dirty="0">
                          <a:solidFill>
                            <a:srgbClr val="FFFF99"/>
                          </a:solidFill>
                          <a:latin typeface="+mn-lt"/>
                          <a:ea typeface="+mn-ea"/>
                          <a:cs typeface="+mn-cs"/>
                        </a:rPr>
                        <a:t>, with Your good Father, and the Holy Spirit, for you were baptized and saved us. Have mercy on us.</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Eksmaro-ot</a:t>
                      </a:r>
                      <a:r>
                        <a:rPr lang="en-US" sz="3000" baseline="0" dirty="0">
                          <a:solidFill>
                            <a:schemeClr val="bg1"/>
                          </a:solidFill>
                        </a:rPr>
                        <a:t> alee-</a:t>
                      </a:r>
                      <a:r>
                        <a:rPr lang="en-US" sz="3000" baseline="0" dirty="0" err="1">
                          <a:solidFill>
                            <a:schemeClr val="bg1"/>
                          </a:solidFill>
                        </a:rPr>
                        <a:t>thos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Pekyot</a:t>
                      </a:r>
                      <a:r>
                        <a:rPr lang="en-US" sz="3000" baseline="0" dirty="0">
                          <a:solidFill>
                            <a:schemeClr val="bg1"/>
                          </a:solidFill>
                        </a:rPr>
                        <a:t> </a:t>
                      </a:r>
                      <a:r>
                        <a:rPr lang="en-US" sz="3000" baseline="0" dirty="0" err="1">
                          <a:solidFill>
                            <a:schemeClr val="bg1"/>
                          </a:solidFill>
                        </a:rPr>
                        <a:t>en-Aghathos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Pi-</a:t>
                      </a:r>
                      <a:r>
                        <a:rPr lang="en-US" sz="3000" baseline="0" dirty="0" err="1">
                          <a:solidFill>
                            <a:schemeClr val="bg1"/>
                          </a:solidFill>
                        </a:rPr>
                        <a:t>Ebnevma</a:t>
                      </a:r>
                      <a:r>
                        <a:rPr lang="en-US" sz="3000" baseline="0" dirty="0">
                          <a:solidFill>
                            <a:schemeClr val="bg1"/>
                          </a:solidFill>
                        </a:rPr>
                        <a:t> </a:t>
                      </a:r>
                      <a:r>
                        <a:rPr lang="en-US" sz="3000" baseline="0" dirty="0" err="1">
                          <a:solidFill>
                            <a:schemeClr val="bg1"/>
                          </a:solidFill>
                        </a:rPr>
                        <a:t>Ethowwab</a:t>
                      </a:r>
                      <a:r>
                        <a:rPr lang="en-US" sz="3000" baseline="0" dirty="0">
                          <a:solidFill>
                            <a:schemeClr val="bg1"/>
                          </a:solidFill>
                        </a:rPr>
                        <a:t> Je </a:t>
                      </a:r>
                      <a:r>
                        <a:rPr lang="en-US" sz="3000" baseline="0" dirty="0" err="1">
                          <a:solidFill>
                            <a:schemeClr val="bg1"/>
                          </a:solidFill>
                        </a:rPr>
                        <a:t>Ak</a:t>
                      </a:r>
                      <a:r>
                        <a:rPr lang="en-US" sz="3000" baseline="0" dirty="0">
                          <a:solidFill>
                            <a:schemeClr val="bg1"/>
                          </a:solidFill>
                        </a:rPr>
                        <a:t>-chi oms  </a:t>
                      </a:r>
                      <a:r>
                        <a:rPr lang="en-US" sz="3000" baseline="0" dirty="0" err="1">
                          <a:solidFill>
                            <a:schemeClr val="bg1"/>
                          </a:solidFill>
                        </a:rPr>
                        <a:t>aksoty</a:t>
                      </a:r>
                      <a:r>
                        <a:rPr lang="en-US" sz="3000" baseline="0" dirty="0">
                          <a:solidFill>
                            <a:schemeClr val="bg1"/>
                          </a:solidFill>
                        </a:rPr>
                        <a:t> </a:t>
                      </a:r>
                      <a:r>
                        <a:rPr lang="en-US" sz="3000" baseline="0" dirty="0" err="1">
                          <a:solidFill>
                            <a:schemeClr val="bg1"/>
                          </a:solidFill>
                        </a:rPr>
                        <a:t>Emmon</a:t>
                      </a:r>
                      <a:r>
                        <a:rPr lang="en-US" sz="3000" baseline="0" dirty="0">
                          <a:solidFill>
                            <a:schemeClr val="bg1"/>
                          </a:solidFill>
                        </a:rPr>
                        <a:t> </a:t>
                      </a:r>
                      <a:r>
                        <a:rPr lang="en-US" sz="3000" baseline="0" dirty="0" err="1">
                          <a:solidFill>
                            <a:schemeClr val="bg1"/>
                          </a:solidFill>
                        </a:rPr>
                        <a:t>Nai</a:t>
                      </a:r>
                      <a:r>
                        <a:rPr lang="en-US" sz="3000" baseline="0" dirty="0">
                          <a:solidFill>
                            <a:schemeClr val="bg1"/>
                          </a:solidFill>
                        </a:rPr>
                        <a:t> Nan</a:t>
                      </a:r>
                      <a:endParaRPr lang="fi-FI"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اكسماروؤت آليثوس نيم بيك يوت ان آغاثوس نيم بى ابنيفما اثؤواب جى اكتشى اومس آك سوتى اممون ناى نان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مبارك أنت بالحقيقة، </a:t>
                      </a:r>
                      <a:r>
                        <a:rPr lang="en-US" sz="3000" dirty="0">
                          <a:solidFill>
                            <a:srgbClr val="FFFF99"/>
                          </a:solidFill>
                        </a:rPr>
                        <a:t/>
                      </a:r>
                      <a:br>
                        <a:rPr lang="en-US" sz="3000" dirty="0">
                          <a:solidFill>
                            <a:srgbClr val="FFFF99"/>
                          </a:solidFill>
                        </a:rPr>
                      </a:br>
                      <a:r>
                        <a:rPr lang="ar-AE" sz="3000" dirty="0">
                          <a:solidFill>
                            <a:srgbClr val="FFFF99"/>
                          </a:solidFill>
                        </a:rPr>
                        <a:t>مع أبيك الصالح، والروح القدس، </a:t>
                      </a:r>
                      <a:r>
                        <a:rPr lang="en-US" sz="3000" dirty="0">
                          <a:solidFill>
                            <a:srgbClr val="FFFF99"/>
                          </a:solidFill>
                        </a:rPr>
                        <a:t/>
                      </a:r>
                      <a:br>
                        <a:rPr lang="en-US" sz="3000" dirty="0">
                          <a:solidFill>
                            <a:srgbClr val="FFFF99"/>
                          </a:solidFill>
                        </a:rPr>
                      </a:br>
                      <a:r>
                        <a:rPr lang="ar-AE" sz="3000" dirty="0">
                          <a:solidFill>
                            <a:srgbClr val="FFFF99"/>
                          </a:solidFill>
                        </a:rPr>
                        <a:t>لأنك </a:t>
                      </a:r>
                      <a:r>
                        <a:rPr lang="ar-AE" sz="3000" b="1" dirty="0">
                          <a:solidFill>
                            <a:srgbClr val="FFFF99"/>
                          </a:solidFill>
                        </a:rPr>
                        <a:t>اعتمدت </a:t>
                      </a:r>
                      <a:r>
                        <a:rPr lang="ar-AE" sz="3000" dirty="0">
                          <a:solidFill>
                            <a:srgbClr val="FFFF99"/>
                          </a:solidFill>
                        </a:rPr>
                        <a:t>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1279854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84006983"/>
              </p:ext>
            </p:extLst>
          </p:nvPr>
        </p:nvGraphicFramePr>
        <p:xfrm>
          <a:off x="357188" y="91624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 name of pride is your name, O kinsman of Emmanuel, for you are great among all the saints, O John the Baptist.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solidFill>
                            <a:schemeClr val="bg1"/>
                          </a:solidFill>
                        </a:rPr>
                        <a:t>Oran </a:t>
                      </a:r>
                      <a:r>
                        <a:rPr lang="en-US" sz="2800" dirty="0" err="1">
                          <a:solidFill>
                            <a:schemeClr val="bg1"/>
                          </a:solidFill>
                        </a:rPr>
                        <a:t>en</a:t>
                      </a:r>
                      <a:r>
                        <a:rPr lang="en-US" sz="2800" dirty="0">
                          <a:solidFill>
                            <a:schemeClr val="bg1"/>
                          </a:solidFill>
                        </a:rPr>
                        <a:t> </a:t>
                      </a:r>
                      <a:r>
                        <a:rPr lang="en-US" sz="2800" dirty="0" err="1">
                          <a:solidFill>
                            <a:schemeClr val="bg1"/>
                          </a:solidFill>
                        </a:rPr>
                        <a:t>shosho</a:t>
                      </a:r>
                      <a:r>
                        <a:rPr lang="en-US" sz="2800" dirty="0">
                          <a:solidFill>
                            <a:schemeClr val="bg1"/>
                          </a:solidFill>
                        </a:rPr>
                        <a:t> </a:t>
                      </a:r>
                      <a:r>
                        <a:rPr lang="en-US" sz="2800" dirty="0" err="1">
                          <a:solidFill>
                            <a:schemeClr val="bg1"/>
                          </a:solidFill>
                        </a:rPr>
                        <a:t>pe</a:t>
                      </a:r>
                      <a:r>
                        <a:rPr lang="en-US" sz="2800" dirty="0">
                          <a:solidFill>
                            <a:schemeClr val="bg1"/>
                          </a:solidFill>
                        </a:rPr>
                        <a:t> </a:t>
                      </a:r>
                      <a:r>
                        <a:rPr lang="en-US" sz="2800" dirty="0" err="1">
                          <a:solidFill>
                            <a:schemeClr val="bg1"/>
                          </a:solidFill>
                        </a:rPr>
                        <a:t>pekran</a:t>
                      </a:r>
                      <a:r>
                        <a:rPr lang="en-US" sz="2800" dirty="0">
                          <a:solidFill>
                            <a:schemeClr val="bg1"/>
                          </a:solidFill>
                        </a:rPr>
                        <a:t> o pi </a:t>
                      </a:r>
                      <a:r>
                        <a:rPr lang="en-US" sz="2800" dirty="0" err="1">
                          <a:solidFill>
                            <a:schemeClr val="bg1"/>
                          </a:solidFill>
                        </a:rPr>
                        <a:t>sengenees</a:t>
                      </a:r>
                      <a:r>
                        <a:rPr lang="en-US" sz="2800" dirty="0">
                          <a:solidFill>
                            <a:schemeClr val="bg1"/>
                          </a:solidFill>
                        </a:rPr>
                        <a:t> </a:t>
                      </a:r>
                      <a:r>
                        <a:rPr lang="en-US" sz="2800" dirty="0" err="1">
                          <a:solidFill>
                            <a:schemeClr val="bg1"/>
                          </a:solidFill>
                        </a:rPr>
                        <a:t>en</a:t>
                      </a:r>
                      <a:r>
                        <a:rPr lang="en-US" sz="2800" dirty="0">
                          <a:solidFill>
                            <a:schemeClr val="bg1"/>
                          </a:solidFill>
                        </a:rPr>
                        <a:t> </a:t>
                      </a:r>
                      <a:r>
                        <a:rPr lang="en-US" sz="2800" dirty="0" err="1">
                          <a:solidFill>
                            <a:schemeClr val="bg1"/>
                          </a:solidFill>
                        </a:rPr>
                        <a:t>Emmanou</a:t>
                      </a:r>
                      <a:r>
                        <a:rPr lang="en-US" sz="2800" dirty="0">
                          <a:solidFill>
                            <a:schemeClr val="bg1"/>
                          </a:solidFill>
                        </a:rPr>
                        <a:t>-eel </a:t>
                      </a:r>
                      <a:r>
                        <a:rPr lang="en-US" sz="2800" dirty="0" err="1">
                          <a:solidFill>
                            <a:schemeClr val="bg1"/>
                          </a:solidFill>
                        </a:rPr>
                        <a:t>enthok</a:t>
                      </a:r>
                      <a:r>
                        <a:rPr lang="en-US" sz="2800" dirty="0">
                          <a:solidFill>
                            <a:schemeClr val="bg1"/>
                          </a:solidFill>
                        </a:rPr>
                        <a:t> o </a:t>
                      </a:r>
                      <a:r>
                        <a:rPr lang="en-US" sz="2800" dirty="0" err="1">
                          <a:solidFill>
                            <a:schemeClr val="bg1"/>
                          </a:solidFill>
                        </a:rPr>
                        <a:t>nishty</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ni</a:t>
                      </a:r>
                      <a:r>
                        <a:rPr lang="en-US" sz="2800" dirty="0">
                          <a:solidFill>
                            <a:schemeClr val="bg1"/>
                          </a:solidFill>
                        </a:rPr>
                        <a:t> </a:t>
                      </a:r>
                      <a:r>
                        <a:rPr lang="en-US" sz="2800" dirty="0" err="1">
                          <a:solidFill>
                            <a:schemeClr val="bg1"/>
                          </a:solidFill>
                        </a:rPr>
                        <a:t>etho-wab</a:t>
                      </a:r>
                      <a:r>
                        <a:rPr lang="en-US" sz="2800" dirty="0">
                          <a:solidFill>
                            <a:schemeClr val="bg1"/>
                          </a:solidFill>
                        </a:rPr>
                        <a:t> </a:t>
                      </a:r>
                      <a:r>
                        <a:rPr lang="en-US" sz="2800" dirty="0" err="1">
                          <a:solidFill>
                            <a:schemeClr val="bg1"/>
                          </a:solidFill>
                        </a:rPr>
                        <a:t>teero</a:t>
                      </a:r>
                      <a:r>
                        <a:rPr lang="en-US" sz="2800" dirty="0">
                          <a:solidFill>
                            <a:schemeClr val="bg1"/>
                          </a:solidFill>
                        </a:rPr>
                        <a:t> </a:t>
                      </a:r>
                      <a:r>
                        <a:rPr lang="en-US" sz="2800" dirty="0" err="1">
                          <a:solidFill>
                            <a:schemeClr val="bg1"/>
                          </a:solidFill>
                        </a:rPr>
                        <a:t>Iou-annis</a:t>
                      </a:r>
                      <a:r>
                        <a:rPr lang="en-US" sz="2800" dirty="0">
                          <a:solidFill>
                            <a:schemeClr val="bg1"/>
                          </a:solidFill>
                        </a:rPr>
                        <a:t> </a:t>
                      </a:r>
                      <a:r>
                        <a:rPr lang="en-US" sz="2800" dirty="0" err="1">
                          <a:solidFill>
                            <a:schemeClr val="bg1"/>
                          </a:solidFill>
                        </a:rPr>
                        <a:t>piref</a:t>
                      </a:r>
                      <a:r>
                        <a:rPr lang="en-US" sz="2800" dirty="0">
                          <a:solidFill>
                            <a:schemeClr val="bg1"/>
                          </a:solidFill>
                        </a:rPr>
                        <a:t> </a:t>
                      </a:r>
                      <a:r>
                        <a:rPr lang="en-US" sz="2800" dirty="0" err="1">
                          <a:solidFill>
                            <a:schemeClr val="bg1"/>
                          </a:solidFill>
                        </a:rPr>
                        <a:t>ti</a:t>
                      </a:r>
                      <a:r>
                        <a:rPr lang="en-US" sz="2800" dirty="0">
                          <a:solidFill>
                            <a:schemeClr val="bg1"/>
                          </a:solidFill>
                        </a:rPr>
                        <a:t>-oms.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اوران انشوشو بى بيكران اوبى سينجينيس ان اممانوئيل انثوك اونيشتى خين نى اثؤواب تيرو 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إسم فخر هو إسمك، يا نسيب عمانوئيل، أنت عظيم في جميع القديسين، يا يوحنا المعمدان.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737509957"/>
              </p:ext>
            </p:extLst>
          </p:nvPr>
        </p:nvGraphicFramePr>
        <p:xfrm>
          <a:off x="323528" y="44624"/>
          <a:ext cx="8429684" cy="89916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“Oran en shosho” hymn</a:t>
                      </a:r>
                    </a:p>
                    <a:p>
                      <a:pPr marL="0" marR="0" indent="0" algn="ctr" defTabSz="914400" rtl="0" eaLnBrk="1" fontAlgn="auto" latinLnBrk="0" hangingPunct="1">
                        <a:lnSpc>
                          <a:spcPct val="100000"/>
                        </a:lnSpc>
                        <a:spcBef>
                          <a:spcPts val="0"/>
                        </a:spcBef>
                        <a:spcAft>
                          <a:spcPts val="0"/>
                        </a:spcAft>
                        <a:buClrTx/>
                        <a:buSzTx/>
                        <a:buFontTx/>
                        <a:buNone/>
                        <a:tabLst/>
                        <a:defRPr/>
                      </a:pPr>
                      <a:r>
                        <a:rPr lang="en-US" sz="2500" u="sng">
                          <a:solidFill>
                            <a:srgbClr val="FFFF00"/>
                          </a:solidFill>
                        </a:rPr>
                        <a:t>(for the commermoration of St. John</a:t>
                      </a:r>
                      <a:r>
                        <a:rPr lang="en-US" sz="2500" u="sng" baseline="0">
                          <a:solidFill>
                            <a:srgbClr val="FFFF00"/>
                          </a:solidFill>
                        </a:rPr>
                        <a:t> the Baptist</a:t>
                      </a:r>
                      <a:r>
                        <a:rPr lang="en-US" sz="2500" u="sng">
                          <a:solidFill>
                            <a:srgbClr val="FFFF00"/>
                          </a:solidFill>
                        </a:rPr>
                        <a:t>)</a:t>
                      </a:r>
                      <a:endParaRPr lang="en-US" sz="25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9356264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65474029"/>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You are exalted more than the patriarchs, more honored than the prophets, for no one born of women, is like you.</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solidFill>
                            <a:schemeClr val="bg1"/>
                          </a:solidFill>
                        </a:rPr>
                        <a:t>Ek-chosi eni patriarshees : ektaiot eni</a:t>
                      </a:r>
                      <a:r>
                        <a:rPr lang="en-US" sz="2800" baseline="0">
                          <a:solidFill>
                            <a:schemeClr val="bg1"/>
                          </a:solidFill>
                        </a:rPr>
                        <a:t> profitees : je empe ouon tonf khen ni jenmeesi : ente ni hiomi ef oni emmok.</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إكتشوسى إنى باتريارشيس : إكتايوت إنى بروفيتيس : جى امبى أوؤن تونف خين نى جينميسي : انتى نى هيومى افؤنى امموك</a:t>
                      </a:r>
                      <a:endParaRPr lang="ar-AE"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أنت مرتفع أكثر من رؤساء الآباء، ومكرم أكثر من الأنبياء، لأنه لم يقم في مواليد النساء، مَنْ يشبهك.</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9658521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39859798"/>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Come and hear the wise, the golden tongued Theodosius, speaking of the honor of the baptizer, John the Baptist.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Amoyni</a:t>
                      </a:r>
                      <a:r>
                        <a:rPr lang="en-US" sz="3000" dirty="0">
                          <a:solidFill>
                            <a:schemeClr val="bg1"/>
                          </a:solidFill>
                        </a:rPr>
                        <a:t> </a:t>
                      </a:r>
                      <a:r>
                        <a:rPr lang="en-US" sz="3000" dirty="0" err="1">
                          <a:solidFill>
                            <a:schemeClr val="bg1"/>
                          </a:solidFill>
                        </a:rPr>
                        <a:t>cotem</a:t>
                      </a:r>
                      <a:r>
                        <a:rPr lang="en-US" sz="3000" dirty="0">
                          <a:solidFill>
                            <a:schemeClr val="bg1"/>
                          </a:solidFill>
                        </a:rPr>
                        <a:t> </a:t>
                      </a:r>
                      <a:r>
                        <a:rPr lang="en-US" sz="3000" dirty="0" err="1">
                          <a:solidFill>
                            <a:schemeClr val="bg1"/>
                          </a:solidFill>
                        </a:rPr>
                        <a:t>en</a:t>
                      </a:r>
                      <a:r>
                        <a:rPr lang="en-US" sz="3000" dirty="0">
                          <a:solidFill>
                            <a:schemeClr val="bg1"/>
                          </a:solidFill>
                        </a:rPr>
                        <a:t> </a:t>
                      </a:r>
                      <a:r>
                        <a:rPr lang="en-US" sz="3000" dirty="0" err="1">
                          <a:solidFill>
                            <a:schemeClr val="bg1"/>
                          </a:solidFill>
                        </a:rPr>
                        <a:t>sofos</a:t>
                      </a:r>
                      <a:r>
                        <a:rPr lang="en-US" sz="3000" dirty="0">
                          <a:solidFill>
                            <a:schemeClr val="bg1"/>
                          </a:solidFill>
                        </a:rPr>
                        <a:t>:</a:t>
                      </a:r>
                      <a:r>
                        <a:rPr lang="en-US" sz="3000" baseline="0" dirty="0">
                          <a:solidFill>
                            <a:schemeClr val="bg1"/>
                          </a:solidFill>
                        </a:rPr>
                        <a:t> pi las </a:t>
                      </a:r>
                      <a:r>
                        <a:rPr lang="en-US" sz="3000" baseline="0" dirty="0" err="1">
                          <a:solidFill>
                            <a:schemeClr val="bg1"/>
                          </a:solidFill>
                        </a:rPr>
                        <a:t>ennob</a:t>
                      </a:r>
                      <a:r>
                        <a:rPr lang="en-US" sz="3000" baseline="0" dirty="0">
                          <a:solidFill>
                            <a:schemeClr val="bg1"/>
                          </a:solidFill>
                        </a:rPr>
                        <a:t> </a:t>
                      </a:r>
                      <a:r>
                        <a:rPr lang="en-US" sz="3000" baseline="0" dirty="0" err="1">
                          <a:solidFill>
                            <a:schemeClr val="bg1"/>
                          </a:solidFill>
                        </a:rPr>
                        <a:t>Theodosios</a:t>
                      </a:r>
                      <a:r>
                        <a:rPr lang="en-US" sz="3000" baseline="0" dirty="0">
                          <a:solidFill>
                            <a:schemeClr val="bg1"/>
                          </a:solidFill>
                        </a:rPr>
                        <a:t>: </a:t>
                      </a:r>
                      <a:r>
                        <a:rPr lang="en-US" sz="3000" baseline="0" dirty="0" err="1">
                          <a:solidFill>
                            <a:schemeClr val="bg1"/>
                          </a:solidFill>
                        </a:rPr>
                        <a:t>efgo</a:t>
                      </a:r>
                      <a:r>
                        <a:rPr lang="en-US" sz="3000" baseline="0" dirty="0">
                          <a:solidFill>
                            <a:schemeClr val="bg1"/>
                          </a:solidFill>
                        </a:rPr>
                        <a:t> </a:t>
                      </a:r>
                      <a:r>
                        <a:rPr lang="en-US" sz="3000" baseline="0" dirty="0" err="1">
                          <a:solidFill>
                            <a:schemeClr val="bg1"/>
                          </a:solidFill>
                        </a:rPr>
                        <a:t>em</a:t>
                      </a:r>
                      <a:r>
                        <a:rPr lang="en-US" sz="3000" baseline="0" dirty="0">
                          <a:solidFill>
                            <a:schemeClr val="bg1"/>
                          </a:solidFill>
                        </a:rPr>
                        <a:t> </a:t>
                      </a:r>
                      <a:r>
                        <a:rPr lang="en-US" sz="3000" baseline="0" dirty="0" err="1">
                          <a:solidFill>
                            <a:schemeClr val="bg1"/>
                          </a:solidFill>
                        </a:rPr>
                        <a:t>ebtaio</a:t>
                      </a:r>
                      <a:r>
                        <a:rPr lang="en-US" sz="3000" baseline="0" dirty="0">
                          <a:solidFill>
                            <a:schemeClr val="bg1"/>
                          </a:solidFill>
                        </a:rPr>
                        <a:t> </a:t>
                      </a:r>
                      <a:r>
                        <a:rPr lang="en-US" sz="3000" baseline="0" dirty="0" err="1">
                          <a:solidFill>
                            <a:schemeClr val="bg1"/>
                          </a:solidFill>
                        </a:rPr>
                        <a:t>empi</a:t>
                      </a:r>
                      <a:r>
                        <a:rPr lang="en-US" sz="3000" baseline="0" dirty="0">
                          <a:solidFill>
                            <a:schemeClr val="bg1"/>
                          </a:solidFill>
                        </a:rPr>
                        <a:t> </a:t>
                      </a:r>
                      <a:r>
                        <a:rPr lang="en-US" sz="3000" baseline="0" dirty="0" err="1">
                          <a:solidFill>
                            <a:schemeClr val="bg1"/>
                          </a:solidFill>
                        </a:rPr>
                        <a:t>Vabtees</a:t>
                      </a:r>
                      <a:r>
                        <a:rPr lang="en-US" sz="3000" baseline="0" dirty="0">
                          <a:solidFill>
                            <a:schemeClr val="bg1"/>
                          </a:solidFill>
                        </a:rPr>
                        <a:t> tees: </a:t>
                      </a:r>
                      <a:r>
                        <a:rPr lang="en-US" sz="3000" baseline="0" dirty="0" err="1">
                          <a:solidFill>
                            <a:schemeClr val="bg1"/>
                          </a:solidFill>
                        </a:rPr>
                        <a:t>Iou-annis</a:t>
                      </a:r>
                      <a:r>
                        <a:rPr lang="en-US" sz="3000" baseline="0" dirty="0">
                          <a:solidFill>
                            <a:schemeClr val="bg1"/>
                          </a:solidFill>
                        </a:rPr>
                        <a:t> pi ref </a:t>
                      </a:r>
                      <a:r>
                        <a:rPr lang="en-US" sz="3000" baseline="0" dirty="0" err="1">
                          <a:solidFill>
                            <a:schemeClr val="bg1"/>
                          </a:solidFill>
                        </a:rPr>
                        <a:t>ti</a:t>
                      </a:r>
                      <a:r>
                        <a:rPr lang="en-US" sz="3000" baseline="0" dirty="0">
                          <a:solidFill>
                            <a:schemeClr val="bg1"/>
                          </a:solidFill>
                        </a:rPr>
                        <a:t> oms.</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آموينى سوتيم انني سوفوس: بي لاس اننوب ثيؤدوسيوس: افجو امبتايو امبى فابتيستيس: 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تعالوا إسمعوا الحكيم، لسان الذهب ثاودوسيوس، ينطق بكرامة الصابغ، يوحنا المعمدان.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8210581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6412050"/>
              </p:ext>
            </p:extLst>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O My Lord Jesus Christ, who was baptized in the Jordan, purify our souls, from the bondage of sin.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Pa-</a:t>
                      </a:r>
                      <a:r>
                        <a:rPr lang="en-US" sz="2800" dirty="0" err="1">
                          <a:solidFill>
                            <a:schemeClr val="bg1"/>
                          </a:solidFill>
                        </a:rPr>
                        <a:t>shois</a:t>
                      </a:r>
                      <a:r>
                        <a:rPr lang="en-US" sz="2800" dirty="0">
                          <a:solidFill>
                            <a:schemeClr val="bg1"/>
                          </a:solidFill>
                        </a:rPr>
                        <a:t> </a:t>
                      </a:r>
                      <a:r>
                        <a:rPr lang="en-US" sz="2800" dirty="0" err="1">
                          <a:solidFill>
                            <a:schemeClr val="bg1"/>
                          </a:solidFill>
                        </a:rPr>
                        <a:t>Esos</a:t>
                      </a:r>
                      <a:r>
                        <a:rPr lang="en-US" sz="2800" dirty="0">
                          <a:solidFill>
                            <a:schemeClr val="bg1"/>
                          </a:solidFill>
                        </a:rPr>
                        <a:t> Pi-</a:t>
                      </a:r>
                      <a:r>
                        <a:rPr lang="en-US" sz="2800" dirty="0" err="1">
                          <a:solidFill>
                            <a:schemeClr val="bg1"/>
                          </a:solidFill>
                        </a:rPr>
                        <a:t>ekhrestos</a:t>
                      </a:r>
                      <a:r>
                        <a:rPr lang="en-US" sz="2800" dirty="0">
                          <a:solidFill>
                            <a:schemeClr val="bg1"/>
                          </a:solidFill>
                        </a:rPr>
                        <a:t> fee-</a:t>
                      </a:r>
                      <a:r>
                        <a:rPr lang="en-US" sz="2800" dirty="0" err="1">
                          <a:solidFill>
                            <a:schemeClr val="bg1"/>
                          </a:solidFill>
                        </a:rPr>
                        <a:t>etafchi</a:t>
                      </a:r>
                      <a:r>
                        <a:rPr lang="en-US" sz="2800" dirty="0">
                          <a:solidFill>
                            <a:schemeClr val="bg1"/>
                          </a:solidFill>
                        </a:rPr>
                        <a:t> oms </a:t>
                      </a:r>
                      <a:r>
                        <a:rPr lang="en-US" sz="2800" dirty="0" err="1">
                          <a:solidFill>
                            <a:schemeClr val="bg1"/>
                          </a:solidFill>
                        </a:rPr>
                        <a:t>khen</a:t>
                      </a:r>
                      <a:r>
                        <a:rPr lang="en-US" sz="2800" dirty="0">
                          <a:solidFill>
                            <a:schemeClr val="bg1"/>
                          </a:solidFill>
                        </a:rPr>
                        <a:t> pi </a:t>
                      </a:r>
                      <a:r>
                        <a:rPr lang="en-US" sz="2800" dirty="0" err="1">
                          <a:solidFill>
                            <a:schemeClr val="bg1"/>
                          </a:solidFill>
                        </a:rPr>
                        <a:t>Iordanees</a:t>
                      </a:r>
                      <a:r>
                        <a:rPr lang="en-US" sz="2800" dirty="0">
                          <a:solidFill>
                            <a:schemeClr val="bg1"/>
                          </a:solidFill>
                        </a:rPr>
                        <a:t>:</a:t>
                      </a:r>
                      <a:r>
                        <a:rPr lang="en-US" sz="2800" baseline="0" dirty="0">
                          <a:solidFill>
                            <a:schemeClr val="bg1"/>
                          </a:solidFill>
                        </a:rPr>
                        <a:t> </a:t>
                      </a:r>
                      <a:r>
                        <a:rPr lang="en-US" sz="2800" baseline="0" dirty="0" err="1">
                          <a:solidFill>
                            <a:schemeClr val="bg1"/>
                          </a:solidFill>
                        </a:rPr>
                        <a:t>ek</a:t>
                      </a:r>
                      <a:r>
                        <a:rPr lang="en-US" sz="2800" baseline="0" dirty="0">
                          <a:solidFill>
                            <a:schemeClr val="bg1"/>
                          </a:solidFill>
                        </a:rPr>
                        <a:t> </a:t>
                      </a:r>
                      <a:r>
                        <a:rPr lang="en-US" sz="2800" baseline="0" dirty="0" err="1">
                          <a:solidFill>
                            <a:schemeClr val="bg1"/>
                          </a:solidFill>
                        </a:rPr>
                        <a:t>etovo</a:t>
                      </a:r>
                      <a:r>
                        <a:rPr lang="en-US" sz="2800" baseline="0" dirty="0">
                          <a:solidFill>
                            <a:schemeClr val="bg1"/>
                          </a:solidFill>
                        </a:rPr>
                        <a:t> </a:t>
                      </a:r>
                      <a:r>
                        <a:rPr lang="en-US" sz="2800" baseline="0" dirty="0" err="1">
                          <a:solidFill>
                            <a:schemeClr val="bg1"/>
                          </a:solidFill>
                        </a:rPr>
                        <a:t>en</a:t>
                      </a:r>
                      <a:r>
                        <a:rPr lang="en-US" sz="2800" baseline="0" dirty="0">
                          <a:solidFill>
                            <a:schemeClr val="bg1"/>
                          </a:solidFill>
                        </a:rPr>
                        <a:t> </a:t>
                      </a:r>
                      <a:r>
                        <a:rPr lang="en-US" sz="2800" baseline="0" dirty="0" err="1">
                          <a:solidFill>
                            <a:schemeClr val="bg1"/>
                          </a:solidFill>
                        </a:rPr>
                        <a:t>nen</a:t>
                      </a:r>
                      <a:r>
                        <a:rPr lang="en-US" sz="2800" baseline="0" dirty="0">
                          <a:solidFill>
                            <a:schemeClr val="bg1"/>
                          </a:solidFill>
                        </a:rPr>
                        <a:t> </a:t>
                      </a:r>
                      <a:r>
                        <a:rPr lang="en-US" sz="2800" baseline="0" dirty="0" err="1">
                          <a:solidFill>
                            <a:schemeClr val="bg1"/>
                          </a:solidFill>
                        </a:rPr>
                        <a:t>epseeshy</a:t>
                      </a:r>
                      <a:r>
                        <a:rPr lang="en-US" sz="2800" baseline="0" dirty="0">
                          <a:solidFill>
                            <a:schemeClr val="bg1"/>
                          </a:solidFill>
                        </a:rPr>
                        <a:t>: </a:t>
                      </a:r>
                      <a:r>
                        <a:rPr lang="en-US" sz="2800" baseline="0" dirty="0" err="1">
                          <a:solidFill>
                            <a:schemeClr val="bg1"/>
                          </a:solidFill>
                        </a:rPr>
                        <a:t>evol</a:t>
                      </a:r>
                      <a:r>
                        <a:rPr lang="en-US" sz="2800" baseline="0" dirty="0">
                          <a:solidFill>
                            <a:schemeClr val="bg1"/>
                          </a:solidFill>
                        </a:rPr>
                        <a:t> ha </a:t>
                      </a:r>
                      <a:r>
                        <a:rPr lang="en-US" sz="2800" baseline="0" dirty="0" err="1">
                          <a:solidFill>
                            <a:schemeClr val="bg1"/>
                          </a:solidFill>
                        </a:rPr>
                        <a:t>ebtholeb</a:t>
                      </a:r>
                      <a:r>
                        <a:rPr lang="en-US" sz="2800" baseline="0" dirty="0">
                          <a:solidFill>
                            <a:schemeClr val="bg1"/>
                          </a:solidFill>
                        </a:rPr>
                        <a:t> </a:t>
                      </a:r>
                      <a:r>
                        <a:rPr lang="en-US" sz="2800" baseline="0" dirty="0" err="1">
                          <a:solidFill>
                            <a:schemeClr val="bg1"/>
                          </a:solidFill>
                        </a:rPr>
                        <a:t>entee</a:t>
                      </a:r>
                      <a:r>
                        <a:rPr lang="en-US" sz="2800" baseline="0" dirty="0">
                          <a:solidFill>
                            <a:schemeClr val="bg1"/>
                          </a:solidFill>
                        </a:rPr>
                        <a:t> </a:t>
                      </a:r>
                      <a:r>
                        <a:rPr lang="en-US" sz="2800" baseline="0" dirty="0" err="1">
                          <a:solidFill>
                            <a:schemeClr val="bg1"/>
                          </a:solidFill>
                        </a:rPr>
                        <a:t>efnovi</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باشويس إيسوس بي إخرستوس: فيئطاف تشى أومس خين بي يوردانيس: إك ايطوفو ان نين ابسيشي: ايفول ها ابثوليب انتى افنوفى.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يا ربي يسوع المسيح، الذي إعتمد في الأردن، طهر نفوسنا، من رباطات الخطية.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95079828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Theophany hymns</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077988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545198916"/>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The Cherubim and the Seraphim, the angels and the archangels, the principalities and the authorities, the thrones and the powers. </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a:solidFill>
                            <a:schemeClr val="bg1"/>
                          </a:solidFill>
                        </a:rPr>
                        <a:t>Ni-She-</a:t>
                      </a:r>
                      <a:r>
                        <a:rPr lang="en-US" sz="2600" dirty="0" err="1">
                          <a:solidFill>
                            <a:schemeClr val="bg1"/>
                          </a:solidFill>
                        </a:rPr>
                        <a:t>robim</a:t>
                      </a:r>
                      <a:r>
                        <a:rPr lang="en-US" sz="2600" dirty="0">
                          <a:solidFill>
                            <a:schemeClr val="bg1"/>
                          </a:solidFill>
                        </a:rPr>
                        <a:t> </a:t>
                      </a:r>
                      <a:r>
                        <a:rPr lang="en-US" sz="2600" dirty="0" err="1">
                          <a:solidFill>
                            <a:schemeClr val="bg1"/>
                          </a:solidFill>
                        </a:rPr>
                        <a:t>nem</a:t>
                      </a:r>
                      <a:r>
                        <a:rPr lang="en-US" sz="2600" dirty="0">
                          <a:solidFill>
                            <a:schemeClr val="bg1"/>
                          </a:solidFill>
                        </a:rPr>
                        <a:t> </a:t>
                      </a:r>
                      <a:r>
                        <a:rPr lang="en-US" sz="2600" dirty="0" err="1">
                          <a:solidFill>
                            <a:schemeClr val="bg1"/>
                          </a:solidFill>
                        </a:rPr>
                        <a:t>niSeraphim</a:t>
                      </a:r>
                      <a:r>
                        <a:rPr lang="en-US" sz="2600" dirty="0">
                          <a:solidFill>
                            <a:schemeClr val="bg1"/>
                          </a:solidFill>
                        </a:rPr>
                        <a:t>, </a:t>
                      </a:r>
                      <a:r>
                        <a:rPr lang="en-US" sz="2600" dirty="0" err="1">
                          <a:solidFill>
                            <a:schemeClr val="bg1"/>
                          </a:solidFill>
                        </a:rPr>
                        <a:t>ni-angelos</a:t>
                      </a:r>
                      <a:r>
                        <a:rPr lang="en-US" sz="2600" dirty="0">
                          <a:solidFill>
                            <a:schemeClr val="bg1"/>
                          </a:solidFill>
                        </a:rPr>
                        <a:t> </a:t>
                      </a:r>
                      <a:r>
                        <a:rPr lang="en-US" sz="2600" dirty="0" err="1">
                          <a:solidFill>
                            <a:schemeClr val="bg1"/>
                          </a:solidFill>
                        </a:rPr>
                        <a:t>nem</a:t>
                      </a:r>
                      <a:r>
                        <a:rPr lang="en-US" sz="2600" dirty="0">
                          <a:solidFill>
                            <a:schemeClr val="bg1"/>
                          </a:solidFill>
                        </a:rPr>
                        <a:t> </a:t>
                      </a:r>
                      <a:r>
                        <a:rPr lang="en-US" sz="2600" dirty="0" err="1">
                          <a:solidFill>
                            <a:schemeClr val="bg1"/>
                          </a:solidFill>
                        </a:rPr>
                        <a:t>ni-arshi-angelos</a:t>
                      </a:r>
                      <a:r>
                        <a:rPr lang="en-US" sz="2600" dirty="0">
                          <a:solidFill>
                            <a:schemeClr val="bg1"/>
                          </a:solidFill>
                        </a:rPr>
                        <a:t>, </a:t>
                      </a:r>
                      <a:r>
                        <a:rPr lang="en-US" sz="2600" dirty="0" err="1">
                          <a:solidFill>
                            <a:schemeClr val="bg1"/>
                          </a:solidFill>
                        </a:rPr>
                        <a:t>ni-sete-rateia</a:t>
                      </a:r>
                      <a:r>
                        <a:rPr lang="en-US" sz="2600" dirty="0">
                          <a:solidFill>
                            <a:schemeClr val="bg1"/>
                          </a:solidFill>
                        </a:rPr>
                        <a:t> </a:t>
                      </a:r>
                      <a:r>
                        <a:rPr lang="en-US" sz="2600" dirty="0" err="1">
                          <a:solidFill>
                            <a:schemeClr val="bg1"/>
                          </a:solidFill>
                        </a:rPr>
                        <a:t>nem</a:t>
                      </a:r>
                      <a:r>
                        <a:rPr lang="en-US" sz="2600" dirty="0">
                          <a:solidFill>
                            <a:schemeClr val="bg1"/>
                          </a:solidFill>
                        </a:rPr>
                        <a:t> </a:t>
                      </a:r>
                      <a:r>
                        <a:rPr lang="en-US" sz="2600" dirty="0" err="1">
                          <a:solidFill>
                            <a:schemeClr val="bg1"/>
                          </a:solidFill>
                        </a:rPr>
                        <a:t>ni</a:t>
                      </a:r>
                      <a:r>
                        <a:rPr lang="en-US" sz="2600" dirty="0">
                          <a:solidFill>
                            <a:schemeClr val="bg1"/>
                          </a:solidFill>
                        </a:rPr>
                        <a:t>-e-</a:t>
                      </a:r>
                      <a:r>
                        <a:rPr lang="en-US" sz="2600" dirty="0" err="1">
                          <a:solidFill>
                            <a:schemeClr val="bg1"/>
                          </a:solidFill>
                        </a:rPr>
                        <a:t>exso</a:t>
                      </a:r>
                      <a:r>
                        <a:rPr lang="en-US" sz="2600" dirty="0">
                          <a:solidFill>
                            <a:schemeClr val="bg1"/>
                          </a:solidFill>
                        </a:rPr>
                        <a:t>-</a:t>
                      </a:r>
                      <a:r>
                        <a:rPr lang="en-US" sz="2600" dirty="0" err="1">
                          <a:solidFill>
                            <a:schemeClr val="bg1"/>
                          </a:solidFill>
                        </a:rPr>
                        <a:t>seia</a:t>
                      </a:r>
                      <a:r>
                        <a:rPr lang="en-US" sz="2600" dirty="0">
                          <a:solidFill>
                            <a:schemeClr val="bg1"/>
                          </a:solidFill>
                        </a:rPr>
                        <a:t>, </a:t>
                      </a:r>
                      <a:r>
                        <a:rPr lang="en-US" sz="2600" dirty="0" err="1">
                          <a:solidFill>
                            <a:schemeClr val="bg1"/>
                          </a:solidFill>
                        </a:rPr>
                        <a:t>ni</a:t>
                      </a:r>
                      <a:r>
                        <a:rPr lang="en-US" sz="2600" dirty="0">
                          <a:solidFill>
                            <a:schemeClr val="bg1"/>
                          </a:solidFill>
                        </a:rPr>
                        <a:t>-eth-</a:t>
                      </a:r>
                      <a:r>
                        <a:rPr lang="en-US" sz="2600" dirty="0" err="1">
                          <a:solidFill>
                            <a:schemeClr val="bg1"/>
                          </a:solidFill>
                        </a:rPr>
                        <a:t>ronos</a:t>
                      </a:r>
                      <a:r>
                        <a:rPr lang="en-US" sz="2600" dirty="0">
                          <a:solidFill>
                            <a:schemeClr val="bg1"/>
                          </a:solidFill>
                        </a:rPr>
                        <a:t> </a:t>
                      </a:r>
                      <a:r>
                        <a:rPr lang="en-US" sz="2600" dirty="0" err="1">
                          <a:solidFill>
                            <a:schemeClr val="bg1"/>
                          </a:solidFill>
                        </a:rPr>
                        <a:t>ni</a:t>
                      </a:r>
                      <a:r>
                        <a:rPr lang="en-US" sz="2600" dirty="0">
                          <a:solidFill>
                            <a:schemeClr val="bg1"/>
                          </a:solidFill>
                        </a:rPr>
                        <a:t>-met </a:t>
                      </a:r>
                      <a:r>
                        <a:rPr lang="en-US" sz="2600" dirty="0" err="1">
                          <a:solidFill>
                            <a:schemeClr val="bg1"/>
                          </a:solidFill>
                        </a:rPr>
                        <a:t>chois</a:t>
                      </a:r>
                      <a:r>
                        <a:rPr lang="en-US" sz="2600" dirty="0">
                          <a:solidFill>
                            <a:schemeClr val="bg1"/>
                          </a:solidFill>
                        </a:rPr>
                        <a:t> </a:t>
                      </a:r>
                      <a:r>
                        <a:rPr lang="en-US" sz="2600" dirty="0" err="1">
                          <a:solidFill>
                            <a:schemeClr val="bg1"/>
                          </a:solidFill>
                        </a:rPr>
                        <a:t>ni-gom</a:t>
                      </a:r>
                      <a:r>
                        <a:rPr lang="en-US" sz="2600" dirty="0">
                          <a:solidFill>
                            <a:schemeClr val="bg1"/>
                          </a:solidFill>
                        </a:rPr>
                        <a:t>.</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ني شيروبيم نيم نى سيرافيم. نى آنجيلوس نيم نى آرشى آنجيلوس. نى ستراتيا نيم نى اكسوسيا. نى اثرونوس نى ميتشويس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الشاروبيم والسيرافيم، الملائكة ورؤساء الملائكة، والعساكر والسلاطين، والكراسى والأرباب.</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7945148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03609566"/>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Proclaiming and saying, "Glory to God in the highest, peace on earth, and goodwill toward men."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Evhos</a:t>
                      </a:r>
                      <a:r>
                        <a:rPr lang="en-US" sz="2800" dirty="0">
                          <a:solidFill>
                            <a:schemeClr val="bg1"/>
                          </a:solidFill>
                        </a:rPr>
                        <a:t> </a:t>
                      </a:r>
                      <a:r>
                        <a:rPr lang="en-US" sz="2800" dirty="0" err="1">
                          <a:solidFill>
                            <a:schemeClr val="bg1"/>
                          </a:solidFill>
                        </a:rPr>
                        <a:t>evol</a:t>
                      </a:r>
                      <a:r>
                        <a:rPr lang="en-US" sz="2800" dirty="0">
                          <a:solidFill>
                            <a:schemeClr val="bg1"/>
                          </a:solidFill>
                        </a:rPr>
                        <a:t> </a:t>
                      </a:r>
                      <a:r>
                        <a:rPr lang="en-US" sz="2800" dirty="0" err="1">
                          <a:solidFill>
                            <a:schemeClr val="bg1"/>
                          </a:solidFill>
                        </a:rPr>
                        <a:t>evgo</a:t>
                      </a:r>
                      <a:r>
                        <a:rPr lang="en-US" sz="2800" dirty="0">
                          <a:solidFill>
                            <a:schemeClr val="bg1"/>
                          </a:solidFill>
                        </a:rPr>
                        <a:t> </a:t>
                      </a:r>
                      <a:r>
                        <a:rPr lang="en-US" sz="2800" dirty="0" err="1">
                          <a:solidFill>
                            <a:schemeClr val="bg1"/>
                          </a:solidFill>
                        </a:rPr>
                        <a:t>emmos</a:t>
                      </a:r>
                      <a:r>
                        <a:rPr lang="en-US" sz="2800" dirty="0">
                          <a:solidFill>
                            <a:schemeClr val="bg1"/>
                          </a:solidFill>
                        </a:rPr>
                        <a:t> je </a:t>
                      </a:r>
                      <a:r>
                        <a:rPr lang="en-US" sz="2800" dirty="0" err="1">
                          <a:solidFill>
                            <a:schemeClr val="bg1"/>
                          </a:solidFill>
                        </a:rPr>
                        <a:t>oo</a:t>
                      </a:r>
                      <a:r>
                        <a:rPr lang="en-US" sz="2800" dirty="0">
                          <a:solidFill>
                            <a:schemeClr val="bg1"/>
                          </a:solidFill>
                        </a:rPr>
                        <a:t>-o-</a:t>
                      </a:r>
                      <a:r>
                        <a:rPr lang="en-US" sz="2800" dirty="0" err="1">
                          <a:solidFill>
                            <a:schemeClr val="bg1"/>
                          </a:solidFill>
                        </a:rPr>
                        <a:t>oo</a:t>
                      </a:r>
                      <a:r>
                        <a:rPr lang="en-US" sz="2800" dirty="0">
                          <a:solidFill>
                            <a:schemeClr val="bg1"/>
                          </a:solidFill>
                        </a:rPr>
                        <a:t> </a:t>
                      </a:r>
                      <a:r>
                        <a:rPr lang="en-US" sz="2800" dirty="0" err="1">
                          <a:solidFill>
                            <a:schemeClr val="bg1"/>
                          </a:solidFill>
                        </a:rPr>
                        <a:t>Emif-nouti</a:t>
                      </a:r>
                      <a:r>
                        <a:rPr lang="en-US" sz="2800" dirty="0">
                          <a:solidFill>
                            <a:schemeClr val="bg1"/>
                          </a:solidFill>
                        </a:rPr>
                        <a:t> </a:t>
                      </a:r>
                      <a:r>
                        <a:rPr lang="en-US" sz="2800" dirty="0" err="1">
                          <a:solidFill>
                            <a:schemeClr val="bg1"/>
                          </a:solidFill>
                        </a:rPr>
                        <a:t>khenni-etit-shoisee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oo-heri-ni</a:t>
                      </a:r>
                      <a:r>
                        <a:rPr lang="en-US" sz="2800" dirty="0">
                          <a:solidFill>
                            <a:schemeClr val="bg1"/>
                          </a:solidFill>
                        </a:rPr>
                        <a:t> </a:t>
                      </a:r>
                      <a:r>
                        <a:rPr lang="en-US" sz="2800" dirty="0" err="1">
                          <a:solidFill>
                            <a:schemeClr val="bg1"/>
                          </a:solidFill>
                        </a:rPr>
                        <a:t>hejen</a:t>
                      </a:r>
                      <a:r>
                        <a:rPr lang="en-US" sz="2800" dirty="0">
                          <a:solidFill>
                            <a:schemeClr val="bg1"/>
                          </a:solidFill>
                        </a:rPr>
                        <a:t> pi-</a:t>
                      </a:r>
                      <a:r>
                        <a:rPr lang="en-US" sz="2800" dirty="0" err="1">
                          <a:solidFill>
                            <a:schemeClr val="bg1"/>
                          </a:solidFill>
                        </a:rPr>
                        <a:t>kahee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oo-ti-mati</a:t>
                      </a:r>
                      <a:r>
                        <a:rPr lang="en-US" sz="2800" dirty="0">
                          <a:solidFill>
                            <a:schemeClr val="bg1"/>
                          </a:solidFill>
                        </a:rPr>
                        <a:t> </a:t>
                      </a:r>
                      <a:r>
                        <a:rPr lang="en-US" sz="2800" dirty="0" err="1">
                          <a:solidFill>
                            <a:schemeClr val="bg1"/>
                          </a:solidFill>
                        </a:rPr>
                        <a:t>khenni-roumi</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افؤش ايفول افجو امموس جى او او او امفنوتى خين نى اتشوسى. نيم او هيرينى هيجين بى كاهى نيم او تى ماتى خين نى رومى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صارخين قائلين، المجد لله في الأعالي، وعلي الارض السلام، وفى الناس المسرة.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9447828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09355218"/>
              </p:ext>
            </p:extLst>
          </p:nvPr>
        </p:nvGraphicFramePr>
        <p:xfrm>
          <a:off x="357188" y="659472"/>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401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267341091"/>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2760010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91135768"/>
              </p:ext>
            </p:extLst>
          </p:nvPr>
        </p:nvGraphicFramePr>
        <p:xfrm>
          <a:off x="357188" y="25445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Ask the Lord on our behalf, that He may have mercy on our souls, and forgive us our sins.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Matiho emipshois, e-ehri eigown, entef-er-ou-nai nem nenip-sishi, entef ka nen-novi nan 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ماتى هو إم إبشويس: إإرى إيجون: إنتيف إيرأو ناى نيم نين إبسيشى: إنتيف كانين نوفى نان إيفول.</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اسألى الرب عنا ليصنع رحمة مع نفوسنا ويغفر لنا خطايانا.</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4402099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11364115"/>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Holy God, holy Mighty, holy Immortal, who was baptized in the Jordan,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O-</a:t>
                      </a:r>
                      <a:r>
                        <a:rPr lang="en-US" sz="2800" b="1" u="none" kern="1200" baseline="0" dirty="0" err="1">
                          <a:solidFill>
                            <a:schemeClr val="bg1"/>
                          </a:solidFill>
                          <a:latin typeface="+mn-lt"/>
                          <a:ea typeface="+mn-ea"/>
                          <a:cs typeface="+mn-cs"/>
                        </a:rPr>
                        <a:t>Theos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Ic-sheros: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Athanatos</a:t>
                      </a:r>
                      <a:r>
                        <a:rPr lang="en-US" sz="2800" b="1" u="none" kern="1200" baseline="0" dirty="0">
                          <a:solidFill>
                            <a:schemeClr val="bg1"/>
                          </a:solidFill>
                          <a:latin typeface="+mn-lt"/>
                          <a:ea typeface="+mn-ea"/>
                          <a:cs typeface="+mn-cs"/>
                        </a:rPr>
                        <a:t>: O </a:t>
                      </a:r>
                      <a:r>
                        <a:rPr lang="en-US" sz="2800" b="1" u="none" kern="1200" baseline="0" dirty="0" err="1">
                          <a:solidFill>
                            <a:schemeClr val="bg1"/>
                          </a:solidFill>
                          <a:latin typeface="+mn-lt"/>
                          <a:ea typeface="+mn-ea"/>
                          <a:cs typeface="+mn-cs"/>
                        </a:rPr>
                        <a:t>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Iordani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vaptees</a:t>
                      </a:r>
                      <a:r>
                        <a:rPr lang="en-US" sz="2800" b="1" u="none" kern="1200" baseline="0" dirty="0">
                          <a:solidFill>
                            <a:schemeClr val="bg1"/>
                          </a:solidFill>
                          <a:latin typeface="+mn-lt"/>
                          <a:ea typeface="+mn-ea"/>
                          <a:cs typeface="+mn-cs"/>
                        </a:rPr>
                        <a:t> tees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 شيروس. آجيوس آثاناطوس أو إن يوردانى فابتيس تيس إليسون إيماس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القوي، قدوس الحي الذي لا يموت، الذي إعتمد في الأردن،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8830228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60302819"/>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Glory to the Father and to the Son and to The Holy Spirit, now and ever and unto the ages of</a:t>
                      </a:r>
                      <a:r>
                        <a:rPr lang="en-US" sz="2600" b="1" i="0" kern="1200" baseline="0" dirty="0">
                          <a:solidFill>
                            <a:srgbClr val="FFFF99"/>
                          </a:solidFill>
                          <a:latin typeface="+mn-lt"/>
                          <a:ea typeface="+mn-ea"/>
                          <a:cs typeface="+mn-cs"/>
                        </a:rPr>
                        <a:t> </a:t>
                      </a:r>
                      <a:r>
                        <a:rPr lang="en-US" sz="2600" b="1" i="0" kern="1200" dirty="0">
                          <a:solidFill>
                            <a:srgbClr val="FFFF99"/>
                          </a:solidFill>
                          <a:latin typeface="+mn-lt"/>
                          <a:ea typeface="+mn-ea"/>
                          <a:cs typeface="+mn-cs"/>
                        </a:rPr>
                        <a:t>the ages. Amen. O holy Trinity, have mercy upon us.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err="1">
                          <a:solidFill>
                            <a:schemeClr val="bg1"/>
                          </a:solidFill>
                          <a:latin typeface="+mn-lt"/>
                          <a:ea typeface="+mn-ea"/>
                          <a:cs typeface="+mn-cs"/>
                        </a:rPr>
                        <a:t>Zoxa</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Patri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Ieyoo</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Agio</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Pnevmati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nin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ictos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onas</a:t>
                      </a:r>
                      <a:r>
                        <a:rPr lang="en-US" sz="2600" b="1" u="none" kern="1200" baseline="0" dirty="0">
                          <a:solidFill>
                            <a:schemeClr val="bg1"/>
                          </a:solidFill>
                          <a:latin typeface="+mn-lt"/>
                          <a:ea typeface="+mn-ea"/>
                          <a:cs typeface="+mn-cs"/>
                        </a:rPr>
                        <a:t> ton </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onon</a:t>
                      </a:r>
                      <a:r>
                        <a:rPr lang="en-US" sz="2600" b="1" u="none" kern="1200" baseline="0" dirty="0">
                          <a:solidFill>
                            <a:schemeClr val="bg1"/>
                          </a:solidFill>
                          <a:latin typeface="+mn-lt"/>
                          <a:ea typeface="+mn-ea"/>
                          <a:cs typeface="+mn-cs"/>
                        </a:rPr>
                        <a:t> Amen </a:t>
                      </a:r>
                      <a:r>
                        <a:rPr lang="en-US" sz="2600" b="1" u="none" kern="1200" baseline="0" dirty="0" err="1">
                          <a:solidFill>
                            <a:schemeClr val="bg1"/>
                          </a:solidFill>
                          <a:latin typeface="+mn-lt"/>
                          <a:ea typeface="+mn-ea"/>
                          <a:cs typeface="+mn-cs"/>
                        </a:rPr>
                        <a:t>Agia</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Trias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Eleyson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emas</a:t>
                      </a:r>
                      <a:endParaRPr lang="en-US" sz="2600" b="1" kern="1200" baseline="0" dirty="0">
                        <a:solidFill>
                          <a:schemeClr val="bg1"/>
                        </a:solidFill>
                        <a:latin typeface="+mn-lt"/>
                        <a:ea typeface="+mn-ea"/>
                        <a:cs typeface="+mn-cs"/>
                      </a:endParaRPr>
                    </a:p>
                    <a:p>
                      <a:pPr algn="just"/>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a:hlinkClick r:id="rId2" action="ppaction://hlinksldjump"/>
          </p:cNvPr>
          <p:cNvSpPr/>
          <p:nvPr/>
        </p:nvSpPr>
        <p:spPr>
          <a:xfrm>
            <a:off x="1403648" y="6341258"/>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159486295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543449124"/>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baseline="0" dirty="0">
                          <a:solidFill>
                            <a:srgbClr val="FFFF99"/>
                          </a:solidFill>
                          <a:latin typeface="+mn-lt"/>
                          <a:ea typeface="+mn-ea"/>
                          <a:cs typeface="+mn-cs"/>
                        </a:rPr>
                        <a:t>Alleluia, Alleluia. Jesus Christ the Son of </a:t>
                      </a:r>
                      <a:r>
                        <a:rPr lang="en-US" sz="2600" b="1" i="0" kern="1200" baseline="0">
                          <a:solidFill>
                            <a:srgbClr val="FFFF99"/>
                          </a:solidFill>
                          <a:latin typeface="+mn-lt"/>
                          <a:ea typeface="+mn-ea"/>
                          <a:cs typeface="+mn-cs"/>
                        </a:rPr>
                        <a:t>God was baptized in the Jordan. </a:t>
                      </a:r>
                      <a:r>
                        <a:rPr lang="en-US" sz="2600" b="1" i="0" kern="1200" baseline="0" dirty="0" err="1">
                          <a:solidFill>
                            <a:srgbClr val="FFFF99"/>
                          </a:solidFill>
                          <a:latin typeface="+mn-lt"/>
                          <a:ea typeface="+mn-ea"/>
                          <a:cs typeface="+mn-cs"/>
                        </a:rPr>
                        <a:t>Alleulia</a:t>
                      </a:r>
                      <a:r>
                        <a:rPr lang="en-US" sz="2600" b="1" i="0" kern="1200" baseline="0" dirty="0">
                          <a:solidFill>
                            <a:srgbClr val="FFFF99"/>
                          </a:solidFill>
                          <a:latin typeface="+mn-lt"/>
                          <a:ea typeface="+mn-ea"/>
                          <a:cs typeface="+mn-cs"/>
                        </a:rPr>
                        <a:t>, Alleluia.</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kern="1200" dirty="0" err="1">
                          <a:solidFill>
                            <a:schemeClr val="bg1"/>
                          </a:solidFill>
                          <a:latin typeface="+mn-lt"/>
                          <a:ea typeface="+mn-ea"/>
                          <a:cs typeface="+mn-cs"/>
                        </a:rPr>
                        <a:t>Alleloia</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alleloia</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Esos</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Pikhrestos</a:t>
                      </a:r>
                      <a:r>
                        <a:rPr lang="en-US" sz="2600" b="1" kern="1200" dirty="0">
                          <a:solidFill>
                            <a:schemeClr val="bg1"/>
                          </a:solidFill>
                          <a:latin typeface="+mn-lt"/>
                          <a:ea typeface="+mn-ea"/>
                          <a:cs typeface="+mn-cs"/>
                        </a:rPr>
                        <a:t> Ep-</a:t>
                      </a:r>
                      <a:r>
                        <a:rPr lang="en-US" sz="2600" b="1" kern="1200" dirty="0" err="1">
                          <a:solidFill>
                            <a:schemeClr val="bg1"/>
                          </a:solidFill>
                          <a:latin typeface="+mn-lt"/>
                          <a:ea typeface="+mn-ea"/>
                          <a:cs typeface="+mn-cs"/>
                        </a:rPr>
                        <a:t>shiri</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Emif-noti</a:t>
                      </a:r>
                      <a:r>
                        <a:rPr lang="en-US" sz="2600" b="1" kern="1200">
                          <a:solidFill>
                            <a:schemeClr val="bg1"/>
                          </a:solidFill>
                          <a:latin typeface="+mn-lt"/>
                          <a:ea typeface="+mn-ea"/>
                          <a:cs typeface="+mn-cs"/>
                        </a:rPr>
                        <a:t>, </a:t>
                      </a:r>
                      <a:r>
                        <a:rPr lang="en-US" sz="2400">
                          <a:solidFill>
                            <a:schemeClr val="bg1"/>
                          </a:solidFill>
                        </a:rPr>
                        <a:t>afchi oms khen pi Iordanees</a:t>
                      </a:r>
                      <a:r>
                        <a:rPr lang="en-US" sz="2600" b="1" kern="1200">
                          <a:solidFill>
                            <a:schemeClr val="bg1"/>
                          </a:solidFill>
                          <a:latin typeface="+mn-lt"/>
                          <a:ea typeface="+mn-ea"/>
                          <a:cs typeface="+mn-cs"/>
                        </a:rPr>
                        <a:t>. </a:t>
                      </a:r>
                      <a:r>
                        <a:rPr lang="en-US" sz="2600" b="1" kern="1200" dirty="0" err="1">
                          <a:solidFill>
                            <a:schemeClr val="bg1"/>
                          </a:solidFill>
                          <a:latin typeface="+mn-lt"/>
                          <a:ea typeface="+mn-ea"/>
                          <a:cs typeface="+mn-cs"/>
                        </a:rPr>
                        <a:t>Alleloia</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alleloia</a:t>
                      </a:r>
                      <a:r>
                        <a:rPr lang="en-US" sz="2600" b="1" kern="1200" dirty="0">
                          <a:solidFill>
                            <a:schemeClr val="bg1"/>
                          </a:solidFill>
                          <a:latin typeface="+mn-lt"/>
                          <a:ea typeface="+mn-ea"/>
                          <a:cs typeface="+mn-cs"/>
                        </a:rPr>
                        <a:t>.</a:t>
                      </a:r>
                      <a:endParaRPr lang="fi-FI" sz="26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الليلويا الليلويا: ايسوس بخرستوس ابشيرى امفنوتى</a:t>
                      </a:r>
                      <a:r>
                        <a:rPr lang="ar-AE" sz="2800" b="1">
                          <a:solidFill>
                            <a:schemeClr val="bg1"/>
                          </a:solidFill>
                        </a:rPr>
                        <a:t>: آف تشى أومس خين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بى يوردانيس: </a:t>
                      </a:r>
                      <a:r>
                        <a:rPr lang="ar-AE" sz="2800" b="1" dirty="0">
                          <a:solidFill>
                            <a:schemeClr val="bg1"/>
                          </a:solidFill>
                        </a:rPr>
                        <a:t>الليلويا الليلويا.</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solidFill>
                            <a:srgbClr val="FFFF99"/>
                          </a:solidFill>
                        </a:rPr>
                        <a:t>هلليلويا هلليلويا. يسوع المسيح ابن </a:t>
                      </a:r>
                      <a:r>
                        <a:rPr lang="ar-AE" sz="2800">
                          <a:solidFill>
                            <a:srgbClr val="FFFF99"/>
                          </a:solidFill>
                        </a:rPr>
                        <a:t>الله اعتمد</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في الأردن. </a:t>
                      </a:r>
                      <a:r>
                        <a:rPr lang="ar-AE" sz="2800" dirty="0">
                          <a:solidFill>
                            <a:srgbClr val="FFFF99"/>
                          </a:solidFill>
                        </a:rPr>
                        <a:t>هلليلويا هلليلويا.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39628436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93476130"/>
              </p:ext>
            </p:extLst>
          </p:nvPr>
        </p:nvGraphicFramePr>
        <p:xfrm>
          <a:off x="357188" y="772232"/>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8809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Alleluia, Alleluia. Jesus Christ the Son of </a:t>
                      </a:r>
                      <a:r>
                        <a:rPr lang="en-US" sz="3000" b="1" i="0" kern="1200" baseline="0">
                          <a:solidFill>
                            <a:srgbClr val="FFFF99"/>
                          </a:solidFill>
                          <a:latin typeface="+mn-lt"/>
                          <a:ea typeface="+mn-ea"/>
                          <a:cs typeface="+mn-cs"/>
                        </a:rPr>
                        <a:t>God was baptized in the Jordan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a:solidFill>
                            <a:schemeClr val="bg1"/>
                          </a:solidFill>
                          <a:latin typeface="+mn-lt"/>
                          <a:ea typeface="+mn-ea"/>
                          <a:cs typeface="+mn-cs"/>
                        </a:rPr>
                        <a:t>Alleloia Alleloia Alleloia </a:t>
                      </a:r>
                      <a:r>
                        <a:rPr lang="en-US" sz="2800" b="1" kern="1200" dirty="0" err="1">
                          <a:solidFill>
                            <a:schemeClr val="bg1"/>
                          </a:solidFill>
                          <a:latin typeface="+mn-lt"/>
                          <a:ea typeface="+mn-ea"/>
                          <a:cs typeface="+mn-cs"/>
                        </a:rPr>
                        <a:t>alleloia</a:t>
                      </a:r>
                      <a:r>
                        <a:rPr lang="en-US" sz="2800" b="1" kern="1200">
                          <a:solidFill>
                            <a:schemeClr val="bg1"/>
                          </a:solidFill>
                          <a:latin typeface="+mn-lt"/>
                          <a:ea typeface="+mn-ea"/>
                          <a:cs typeface="+mn-cs"/>
                        </a:rPr>
                        <a:t>. Esos </a:t>
                      </a:r>
                      <a:r>
                        <a:rPr lang="en-US" sz="2800" b="1" kern="1200" dirty="0" err="1">
                          <a:solidFill>
                            <a:schemeClr val="bg1"/>
                          </a:solidFill>
                          <a:latin typeface="+mn-lt"/>
                          <a:ea typeface="+mn-ea"/>
                          <a:cs typeface="+mn-cs"/>
                        </a:rPr>
                        <a:t>Pikhrestos</a:t>
                      </a:r>
                      <a:r>
                        <a:rPr lang="en-US" sz="2800" b="1" kern="1200" dirty="0">
                          <a:solidFill>
                            <a:schemeClr val="bg1"/>
                          </a:solidFill>
                          <a:latin typeface="+mn-lt"/>
                          <a:ea typeface="+mn-ea"/>
                          <a:cs typeface="+mn-cs"/>
                        </a:rPr>
                        <a:t> Ep-</a:t>
                      </a:r>
                      <a:r>
                        <a:rPr lang="en-US" sz="2800" b="1" kern="1200" dirty="0" err="1">
                          <a:solidFill>
                            <a:schemeClr val="bg1"/>
                          </a:solidFill>
                          <a:latin typeface="+mn-lt"/>
                          <a:ea typeface="+mn-ea"/>
                          <a:cs typeface="+mn-cs"/>
                        </a:rPr>
                        <a:t>shiri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Emif-noti</a:t>
                      </a:r>
                      <a:r>
                        <a:rPr lang="en-US" sz="2800" b="1" kern="1200">
                          <a:solidFill>
                            <a:schemeClr val="bg1"/>
                          </a:solidFill>
                          <a:latin typeface="+mn-lt"/>
                          <a:ea typeface="+mn-ea"/>
                          <a:cs typeface="+mn-cs"/>
                        </a:rPr>
                        <a:t>, </a:t>
                      </a:r>
                      <a:r>
                        <a:rPr lang="en-US" sz="2800">
                          <a:solidFill>
                            <a:schemeClr val="bg1"/>
                          </a:solidFill>
                        </a:rPr>
                        <a:t>afchi oms khen pi Iordanees</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الليلويا الليلويا الليلويا الليلويا</a:t>
                      </a:r>
                      <a:r>
                        <a:rPr lang="ar-AE" sz="3000" b="1" dirty="0">
                          <a:solidFill>
                            <a:schemeClr val="bg1"/>
                          </a:solidFill>
                        </a:rPr>
                        <a:t>: ايسوس بخرستوس ابشيرى امفنوتى</a:t>
                      </a:r>
                      <a:r>
                        <a:rPr lang="ar-AE" sz="3000" b="1">
                          <a:solidFill>
                            <a:schemeClr val="bg1"/>
                          </a:solidFill>
                        </a:rPr>
                        <a:t>: </a:t>
                      </a:r>
                      <a:r>
                        <a:rPr lang="ar-AE" sz="3200" b="1">
                          <a:solidFill>
                            <a:schemeClr val="bg1"/>
                          </a:solidFill>
                        </a:rPr>
                        <a:t>آف تشى أومس خين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a:solidFill>
                            <a:schemeClr val="bg1"/>
                          </a:solidFill>
                        </a:rPr>
                        <a:t>بى يوردانيس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هلليلويا هلليلويا هلليلويا </a:t>
                      </a:r>
                      <a:r>
                        <a:rPr lang="ar-AE" sz="3000" dirty="0">
                          <a:solidFill>
                            <a:srgbClr val="FFFF99"/>
                          </a:solidFill>
                        </a:rPr>
                        <a:t>هلليلويا. يسوع المسيح ابن </a:t>
                      </a:r>
                      <a:r>
                        <a:rPr lang="ar-AE" sz="3000">
                          <a:solidFill>
                            <a:srgbClr val="FFFF99"/>
                          </a:solidFill>
                        </a:rPr>
                        <a:t>الله </a:t>
                      </a:r>
                      <a:r>
                        <a:rPr lang="ar-AE" sz="3200">
                          <a:solidFill>
                            <a:srgbClr val="FFFF99"/>
                          </a:solidFill>
                        </a:rPr>
                        <a:t>اعتمد</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a:solidFill>
                            <a:srgbClr val="FFFF99"/>
                          </a:solidFill>
                        </a:rPr>
                        <a:t>في الأردن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583592"/>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الإنجيل</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33438158"/>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baseline="0">
                          <a:solidFill>
                            <a:srgbClr val="FFFF99"/>
                          </a:solidFill>
                          <a:latin typeface="+mn-lt"/>
                          <a:ea typeface="+mn-ea"/>
                          <a:cs typeface="+mn-cs"/>
                        </a:rPr>
                        <a:t>This is He who is worthy of glory, with His good Father, and the Holy Spirit, both now and forever.</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800"/>
                        <a:t>Fay ere pi oo erep reby naf, nem pek yot enaghathos, nem pi epnevma ethowab, yes gen tee no nem sha eneh.</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فاى ايرى بى أوؤ ايرى ابريبي ناف : نيم بيفيوت ان أغاثوس : نيم بى ابنيفما اثؤواب : يسجين تينو نيم شا اينيه</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هذا الذي ينبغي له المجد مع أبيه الصالح والروح القدس من الأن وألي الأبد.</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8354516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 اسماروؤوت انجى افيوت نيم ابشيرى نيم بى إبنيفما إثؤواب تى اترياس اتجيك إيفول تين أوؤشت ام موس تين </a:t>
                      </a:r>
                      <a:r>
                        <a:rPr lang="ar-AE" sz="3000"/>
                        <a:t>تى اوأوناس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TextBox 3">
            <a:hlinkClick r:id="rId2" action="ppaction://hlinksldjump"/>
          </p:cNvPr>
          <p:cNvSpPr txBox="1"/>
          <p:nvPr/>
        </p:nvSpPr>
        <p:spPr>
          <a:xfrm>
            <a:off x="179512" y="6228020"/>
            <a:ext cx="871296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xmlns="" val="60614207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234703" y="188640"/>
            <a:ext cx="467467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Great Fast</a:t>
            </a:r>
            <a:endParaRPr lang="en-CA" sz="3000" b="1" u="sng" dirty="0">
              <a:solidFill>
                <a:srgbClr val="FFFF00"/>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857250"/>
            <a:ext cx="9144000" cy="5143500"/>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837484769"/>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1622685"/>
              </p:ext>
            </p:extLst>
          </p:nvPr>
        </p:nvGraphicFramePr>
        <p:xfrm>
          <a:off x="323528" y="188640"/>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Alleluia. The thought of man shall confess to You O Lord, and the remainder of thought shall keep a feast to You.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Alleluia je efmevei en oromi ef e owonh nak evol Epchois ouwoh epsogb ente o mevi ef eer shai nak:</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جى افميفى ان أورومى اف إى أوؤنه ناك ايفول أبشويس اووه ابسوجب انتى أوميفى اف اى اير شاى ناك</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إن فكر الإنسان يعترف لك يا رب، وبقية الفكر تعيد لك.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123728" y="5889466"/>
            <a:ext cx="5544616" cy="400110"/>
          </a:xfrm>
          <a:prstGeom prst="rect">
            <a:avLst/>
          </a:prstGeom>
          <a:solidFill>
            <a:srgbClr val="C00000"/>
          </a:solidFill>
        </p:spPr>
        <p:txBody>
          <a:bodyPr wrap="square">
            <a:spAutoFit/>
          </a:bodyPr>
          <a:lstStyle/>
          <a:p>
            <a:pPr algn="ctr"/>
            <a:r>
              <a:rPr lang="ar-AE" sz="2000" b="1">
                <a:solidFill>
                  <a:schemeClr val="bg1"/>
                </a:solidFill>
              </a:rPr>
              <a:t>أيام الصوم</a:t>
            </a:r>
            <a:r>
              <a:rPr lang="en-US" sz="2000" b="1">
                <a:solidFill>
                  <a:schemeClr val="bg1"/>
                </a:solidFill>
              </a:rPr>
              <a:t> Great Fast weekdays </a:t>
            </a:r>
            <a:endParaRPr lang="en-US" sz="2000" b="1">
              <a:solidFill>
                <a:srgbClr val="FFFF99"/>
              </a:solidFill>
            </a:endParaRPr>
          </a:p>
        </p:txBody>
      </p:sp>
    </p:spTree>
    <p:extLst>
      <p:ext uri="{BB962C8B-B14F-4D97-AF65-F5344CB8AC3E}">
        <p14:creationId xmlns:p14="http://schemas.microsoft.com/office/powerpoint/2010/main" xmlns="" val="51992434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69288343"/>
              </p:ext>
            </p:extLst>
          </p:nvPr>
        </p:nvGraphicFramePr>
        <p:xfrm>
          <a:off x="357188" y="188640"/>
          <a:ext cx="8429684" cy="4251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sacrifices and the offerings receive them to Yourself. Alleluia.</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Ni thitheya ni epros for a shobo erok Alleluia </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نى ثى سيا نى ابروس فورا شوبو ايروك</a:t>
                      </a:r>
                    </a:p>
                    <a:p>
                      <a:pPr algn="r"/>
                      <a:r>
                        <a:rPr lang="ar-AE" sz="3000" b="1">
                          <a:solidFill>
                            <a:schemeClr val="bg1"/>
                          </a:solidFill>
                        </a:rPr>
                        <a:t>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الذبائح والقرابين اقبلها إليك. هلليلويا. </a:t>
                      </a:r>
                      <a:endParaRPr lang="en-US" sz="3000" b="1" i="0" kern="1200">
                        <a:solidFill>
                          <a:srgbClr val="FFFF99"/>
                        </a:solidFill>
                        <a:latin typeface="+mn-lt"/>
                        <a:ea typeface="+mn-ea"/>
                        <a:cs typeface="+mn-cs"/>
                      </a:endParaRP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20357097"/>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46691478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36575674"/>
              </p:ext>
            </p:extLst>
          </p:nvPr>
        </p:nvGraphicFramePr>
        <p:xfrm>
          <a:off x="357188" y="25445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Virgin Mary, the holy Theotokos, the faithful advocate, for all mankind.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Ti-parthenos Mariam, ti-Theotokos ethowab, ti-epros-tatis e-ten-hoot, ente epgenos ente ti-metromi.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تى بارثينوس ماريام: تى ثيئوتوكوس. إثؤواب: تى إبروستاتيس إتين هوت: إنتى إبجينوس إنتى تى ميت رومى.</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أيتها العذراء مريم والدة الاله القديسة الشفيعة الأمينة لجنس البشر. </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76339" y="6309320"/>
            <a:ext cx="4320480" cy="369332"/>
          </a:xfrm>
          <a:prstGeom prst="rect">
            <a:avLst/>
          </a:prstGeom>
        </p:spPr>
        <p:txBody>
          <a:bodyPr wrap="square">
            <a:spAutoFit/>
          </a:bodyPr>
          <a:lstStyle/>
          <a:p>
            <a:r>
              <a:rPr lang="en-US" b="1">
                <a:solidFill>
                  <a:srgbClr val="FFFF00"/>
                </a:solidFill>
              </a:rPr>
              <a:t>Theotokos: Mother of God</a:t>
            </a:r>
            <a:endParaRPr lang="en-US">
              <a:solidFill>
                <a:srgbClr val="FFFF00"/>
              </a:solidFill>
            </a:endParaRPr>
          </a:p>
        </p:txBody>
      </p:sp>
    </p:spTree>
    <p:extLst>
      <p:ext uri="{BB962C8B-B14F-4D97-AF65-F5344CB8AC3E}">
        <p14:creationId xmlns:p14="http://schemas.microsoft.com/office/powerpoint/2010/main" xmlns="" val="821339048"/>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63070376"/>
              </p:ext>
            </p:extLst>
          </p:nvPr>
        </p:nvGraphicFramePr>
        <p:xfrm>
          <a:off x="357188" y="1268720"/>
          <a:ext cx="8429684" cy="2880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3762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p:cNvSpPr/>
          <p:nvPr/>
        </p:nvSpPr>
        <p:spPr>
          <a:xfrm>
            <a:off x="1582599" y="116632"/>
            <a:ext cx="7212604" cy="954107"/>
          </a:xfrm>
          <a:prstGeom prst="rect">
            <a:avLst/>
          </a:prstGeom>
        </p:spPr>
        <p:txBody>
          <a:bodyPr wrap="square">
            <a:spAutoFit/>
          </a:bodyPr>
          <a:lstStyle/>
          <a:p>
            <a:pPr algn="r"/>
            <a:r>
              <a:rPr lang="ar-AE" b="1">
                <a:solidFill>
                  <a:srgbClr val="FFFF99"/>
                </a:solidFill>
              </a:rPr>
              <a:t>تقال دمجا فى جمعة ختام الصوم وأيام الصوم </a:t>
            </a:r>
          </a:p>
          <a:p>
            <a:pPr algn="r"/>
            <a:r>
              <a:rPr lang="en-US" b="1">
                <a:solidFill>
                  <a:srgbClr val="FFFF99"/>
                </a:solidFill>
              </a:rPr>
              <a:t>Quick tune on Last Friday and Great Fast weekdays </a:t>
            </a:r>
          </a:p>
          <a:p>
            <a:pPr algn="ctr"/>
            <a:endParaRPr lang="en-US" sz="2000"/>
          </a:p>
        </p:txBody>
      </p:sp>
      <p:sp>
        <p:nvSpPr>
          <p:cNvPr id="4" name="Rectangle 3">
            <a:hlinkClick r:id="rId2" action="ppaction://hlinksldjump"/>
          </p:cNvPr>
          <p:cNvSpPr/>
          <p:nvPr/>
        </p:nvSpPr>
        <p:spPr>
          <a:xfrm>
            <a:off x="1799722" y="5949280"/>
            <a:ext cx="5544616" cy="707886"/>
          </a:xfrm>
          <a:prstGeom prst="rect">
            <a:avLst/>
          </a:prstGeom>
          <a:solidFill>
            <a:srgbClr val="C00000"/>
          </a:solidFill>
        </p:spPr>
        <p:txBody>
          <a:bodyPr wrap="square">
            <a:spAutoFit/>
          </a:bodyPr>
          <a:lstStyle/>
          <a:p>
            <a:pPr algn="ctr"/>
            <a:r>
              <a:rPr lang="ar-AE" sz="2000" b="1">
                <a:solidFill>
                  <a:schemeClr val="bg1"/>
                </a:solidFill>
              </a:rPr>
              <a:t>جمعة ختام الصوم وأيام الصوم</a:t>
            </a:r>
            <a:r>
              <a:rPr lang="en-US" sz="2000" b="1">
                <a:solidFill>
                  <a:schemeClr val="bg1"/>
                </a:solidFill>
              </a:rPr>
              <a:t> </a:t>
            </a:r>
          </a:p>
          <a:p>
            <a:pPr algn="ctr"/>
            <a:r>
              <a:rPr lang="en-US" sz="2000" b="1">
                <a:solidFill>
                  <a:schemeClr val="bg1"/>
                </a:solidFill>
              </a:rPr>
              <a:t>Last Friday and Great Fast weekdays </a:t>
            </a:r>
            <a:endParaRPr lang="en-US" sz="2000" b="1">
              <a:solidFill>
                <a:srgbClr val="FFFF99"/>
              </a:solidFill>
            </a:endParaRPr>
          </a:p>
        </p:txBody>
      </p:sp>
    </p:spTree>
    <p:extLst>
      <p:ext uri="{BB962C8B-B14F-4D97-AF65-F5344CB8AC3E}">
        <p14:creationId xmlns:p14="http://schemas.microsoft.com/office/powerpoint/2010/main" xmlns="" val="217077199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81778256"/>
              </p:ext>
            </p:extLst>
          </p:nvPr>
        </p:nvGraphicFramePr>
        <p:xfrm>
          <a:off x="357188" y="28575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rgbClr val="FFFF99"/>
                          </a:solidFill>
                          <a:effectLst/>
                          <a:uLnTx/>
                          <a:uFillTx/>
                          <a:latin typeface="+mn-lt"/>
                          <a:ea typeface="+mn-ea"/>
                          <a:cs typeface="+mn-cs"/>
                        </a:rPr>
                        <a:t>The golden censer is the Virgin, its aroma is our Saviour she bore Him, He saved us and forgave us our sins.</a:t>
                      </a: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dirty="0">
                          <a:ln>
                            <a:noFill/>
                          </a:ln>
                          <a:solidFill>
                            <a:schemeClr val="bg1"/>
                          </a:solidFill>
                          <a:effectLst/>
                          <a:uLnTx/>
                          <a:uFillTx/>
                          <a:latin typeface="+mn-lt"/>
                          <a:ea typeface="+mn-ea"/>
                          <a:cs typeface="+mn-cs"/>
                        </a:rPr>
                        <a:t>Tee </a:t>
                      </a:r>
                      <a:r>
                        <a:rPr kumimoji="0" lang="en-CA" sz="26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2600" b="1" i="0" u="none" strike="noStrike" kern="1200" cap="none" spc="0" normalizeH="0" baseline="0" noProof="0" dirty="0">
                          <a:ln>
                            <a:noFill/>
                          </a:ln>
                          <a:solidFill>
                            <a:schemeClr val="bg1"/>
                          </a:solidFill>
                          <a:effectLst/>
                          <a:uLnTx/>
                          <a:uFillTx/>
                          <a:latin typeface="+mn-lt"/>
                          <a:ea typeface="+mn-ea"/>
                          <a:cs typeface="+mn-cs"/>
                        </a:rPr>
                        <a:t> Pes </a:t>
                      </a:r>
                      <a:r>
                        <a:rPr kumimoji="0" lang="en-CA" sz="2600" b="1" i="0" u="none" strike="noStrike" kern="1200" cap="none" spc="0" normalizeH="0" baseline="0" noProof="0" dirty="0" err="1">
                          <a:ln>
                            <a:noFill/>
                          </a:ln>
                          <a:solidFill>
                            <a:schemeClr val="bg1"/>
                          </a:solidFill>
                          <a:effectLst/>
                          <a:uLnTx/>
                          <a:uFillTx/>
                          <a:latin typeface="+mn-lt"/>
                          <a:ea typeface="+mn-ea"/>
                          <a:cs typeface="+mn-cs"/>
                        </a:rPr>
                        <a:t>aromota</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penso-teer</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asmeesi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emmof</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afsoty</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owwoh</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avka</a:t>
                      </a:r>
                      <a:r>
                        <a:rPr kumimoji="0" lang="en-CA" sz="2600" b="1" i="0" u="none" strike="noStrike" kern="1200" cap="none" spc="0" normalizeH="0" baseline="0" noProof="0" dirty="0">
                          <a:ln>
                            <a:noFill/>
                          </a:ln>
                          <a:solidFill>
                            <a:schemeClr val="bg1"/>
                          </a:solidFill>
                          <a:effectLst/>
                          <a:uLnTx/>
                          <a:uFillTx/>
                          <a:latin typeface="+mn-lt"/>
                          <a:ea typeface="+mn-ea"/>
                          <a:cs typeface="+mn-cs"/>
                        </a:rPr>
                        <a:t> nennovi nan evol</a:t>
                      </a: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kern="1200" dirty="0">
                          <a:solidFill>
                            <a:schemeClr val="bg1"/>
                          </a:solidFill>
                          <a:latin typeface="+mn-lt"/>
                          <a:ea typeface="+mn-ea"/>
                          <a:cs typeface="+mn-cs"/>
                        </a:rPr>
                        <a:t>تى شورى إن نوف تى 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بارثينوس. بس أروماتا بى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بنسوتير اسميسى امموف افسوتى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اممون اووه اف كانين نوفى نان</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إيفول</a:t>
                      </a:r>
                      <a:endParaRPr lang="en-CA" sz="28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المجمرة الذهب هي العذراء وعنبرها هو مخلصنا قد ولدته وخلصنا وغفر لنا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979712" y="6215104"/>
            <a:ext cx="5544616" cy="400110"/>
          </a:xfrm>
          <a:prstGeom prst="rect">
            <a:avLst/>
          </a:prstGeom>
          <a:solidFill>
            <a:srgbClr val="C00000"/>
          </a:solidFill>
        </p:spPr>
        <p:txBody>
          <a:bodyPr wrap="square">
            <a:spAutoFit/>
          </a:bodyPr>
          <a:lstStyle/>
          <a:p>
            <a:pPr algn="ctr"/>
            <a:r>
              <a:rPr lang="en-US" sz="2000" b="1">
                <a:solidFill>
                  <a:schemeClr val="bg1"/>
                </a:solidFill>
              </a:rPr>
              <a:t>Great Fast weekdays </a:t>
            </a:r>
            <a:endParaRPr lang="en-US" sz="2000" b="1">
              <a:solidFill>
                <a:srgbClr val="FFFF99"/>
              </a:solidFill>
            </a:endParaRPr>
          </a:p>
        </p:txBody>
      </p:sp>
    </p:spTree>
    <p:extLst>
      <p:ext uri="{BB962C8B-B14F-4D97-AF65-F5344CB8AC3E}">
        <p14:creationId xmlns:p14="http://schemas.microsoft.com/office/powerpoint/2010/main" xmlns="" val="292347916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0925084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65523179"/>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forerunner and baptizer</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John the Baptist,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a:t>
                      </a:r>
                      <a:r>
                        <a:rPr lang="en-CA" sz="3000" dirty="0" err="1">
                          <a:solidFill>
                            <a:schemeClr val="bg1"/>
                          </a:solidFill>
                        </a:rPr>
                        <a:t>eprodromos</a:t>
                      </a:r>
                      <a:r>
                        <a:rPr lang="en-CA" sz="3000" dirty="0">
                          <a:solidFill>
                            <a:schemeClr val="bg1"/>
                          </a:solidFill>
                        </a:rPr>
                        <a:t> </a:t>
                      </a:r>
                      <a:r>
                        <a:rPr lang="en-CA" sz="3000" dirty="0" err="1">
                          <a:solidFill>
                            <a:schemeClr val="bg1"/>
                          </a:solidFill>
                        </a:rPr>
                        <a:t>embaptees</a:t>
                      </a:r>
                      <a:r>
                        <a:rPr lang="en-CA" sz="3000" dirty="0">
                          <a:solidFill>
                            <a:schemeClr val="bg1"/>
                          </a:solidFill>
                        </a:rPr>
                        <a:t> tees</a:t>
                      </a:r>
                      <a:r>
                        <a:rPr lang="en-CA" sz="3000" baseline="0" dirty="0">
                          <a:solidFill>
                            <a:schemeClr val="bg1"/>
                          </a:solidFill>
                        </a:rPr>
                        <a:t> </a:t>
                      </a:r>
                      <a:r>
                        <a:rPr lang="en-CA" sz="3000" dirty="0">
                          <a:solidFill>
                            <a:schemeClr val="bg1"/>
                          </a:solidFill>
                        </a:rPr>
                        <a:t>: </a:t>
                      </a:r>
                      <a:r>
                        <a:rPr lang="en-CA" sz="3000" dirty="0" err="1">
                          <a:solidFill>
                            <a:schemeClr val="bg1"/>
                          </a:solidFill>
                        </a:rPr>
                        <a:t>Yo-ann-es</a:t>
                      </a:r>
                      <a:r>
                        <a:rPr lang="en-CA" sz="3000" dirty="0">
                          <a:solidFill>
                            <a:schemeClr val="bg1"/>
                          </a:solidFill>
                        </a:rPr>
                        <a:t> </a:t>
                      </a:r>
                    </a:p>
                    <a:p>
                      <a:r>
                        <a:rPr lang="en-CA" sz="3000" dirty="0">
                          <a:solidFill>
                            <a:schemeClr val="bg1"/>
                          </a:solidFill>
                        </a:rPr>
                        <a:t>Pi </a:t>
                      </a:r>
                      <a:r>
                        <a:rPr lang="en-CA" sz="3000" dirty="0" err="1">
                          <a:solidFill>
                            <a:schemeClr val="bg1"/>
                          </a:solidFill>
                        </a:rPr>
                        <a:t>refty</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60733867"/>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94664012"/>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2800" b="1" i="0" kern="1200" dirty="0">
                          <a:solidFill>
                            <a:srgbClr val="FFFF99"/>
                          </a:solidFill>
                          <a:latin typeface="+mn-lt"/>
                          <a:ea typeface="+mn-ea"/>
                          <a:cs typeface="+mn-cs"/>
                        </a:rPr>
                        <a:t>Through the prayers of my Masters and fathers, the apostles, and the rest of the disciples,</a:t>
                      </a:r>
                    </a:p>
                    <a:p>
                      <a:r>
                        <a:rPr lang="en-CA" sz="2800" b="1" i="0" kern="1200" dirty="0">
                          <a:solidFill>
                            <a:srgbClr val="FFFF99"/>
                          </a:solidFill>
                          <a:latin typeface="+mn-lt"/>
                          <a:ea typeface="+mn-ea"/>
                          <a:cs typeface="+mn-cs"/>
                        </a:rPr>
                        <a:t>O Lord</a:t>
                      </a:r>
                      <a:r>
                        <a:rPr lang="en-CA" sz="2800" b="1" i="0" kern="1200" baseline="0" dirty="0">
                          <a:solidFill>
                            <a:srgbClr val="FFFF99"/>
                          </a:solidFill>
                          <a:latin typeface="+mn-lt"/>
                          <a:ea typeface="+mn-ea"/>
                          <a:cs typeface="+mn-cs"/>
                        </a:rPr>
                        <a:t>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a:solidFill>
                            <a:schemeClr val="bg1"/>
                          </a:solidFill>
                        </a:rPr>
                        <a:t>Hiten </a:t>
                      </a:r>
                      <a:r>
                        <a:rPr lang="en-CA" sz="2800" dirty="0" err="1">
                          <a:solidFill>
                            <a:schemeClr val="bg1"/>
                          </a:solidFill>
                        </a:rPr>
                        <a:t>ni-evshi</a:t>
                      </a:r>
                      <a:r>
                        <a:rPr lang="en-CA" sz="2800" baseline="0" dirty="0">
                          <a:solidFill>
                            <a:schemeClr val="bg1"/>
                          </a:solidFill>
                        </a:rPr>
                        <a:t> </a:t>
                      </a:r>
                      <a:r>
                        <a:rPr lang="en-CA" sz="2800" dirty="0">
                          <a:solidFill>
                            <a:schemeClr val="bg1"/>
                          </a:solidFill>
                        </a:rPr>
                        <a:t>ente </a:t>
                      </a:r>
                      <a:r>
                        <a:rPr lang="en-CA" sz="2800" dirty="0" err="1">
                          <a:solidFill>
                            <a:schemeClr val="bg1"/>
                          </a:solidFill>
                        </a:rPr>
                        <a:t>nachois</a:t>
                      </a:r>
                      <a:r>
                        <a:rPr lang="en-CA" sz="2800" dirty="0">
                          <a:solidFill>
                            <a:schemeClr val="bg1"/>
                          </a:solidFill>
                        </a:rPr>
                        <a:t> enyoti </a:t>
                      </a:r>
                      <a:r>
                        <a:rPr lang="en-CA" sz="2800" dirty="0" err="1">
                          <a:solidFill>
                            <a:schemeClr val="bg1"/>
                          </a:solidFill>
                        </a:rPr>
                        <a:t>en-Apostolos</a:t>
                      </a:r>
                      <a:r>
                        <a:rPr lang="en-CA" sz="2800" dirty="0">
                          <a:solidFill>
                            <a:schemeClr val="bg1"/>
                          </a:solidFill>
                        </a:rPr>
                        <a:t> </a:t>
                      </a:r>
                      <a:r>
                        <a:rPr lang="en-CA" sz="2800" dirty="0" err="1">
                          <a:solidFill>
                            <a:schemeClr val="bg1"/>
                          </a:solidFill>
                        </a:rPr>
                        <a:t>nem</a:t>
                      </a:r>
                      <a:r>
                        <a:rPr lang="en-CA" sz="2800" dirty="0">
                          <a:solidFill>
                            <a:schemeClr val="bg1"/>
                          </a:solidFill>
                        </a:rPr>
                        <a:t> </a:t>
                      </a:r>
                      <a:r>
                        <a:rPr lang="en-CA" sz="2800" dirty="0" err="1">
                          <a:solidFill>
                            <a:schemeClr val="bg1"/>
                          </a:solidFill>
                        </a:rPr>
                        <a:t>epsepi</a:t>
                      </a:r>
                      <a:r>
                        <a:rPr lang="en-CA" sz="2800" dirty="0">
                          <a:solidFill>
                            <a:schemeClr val="bg1"/>
                          </a:solidFill>
                        </a:rPr>
                        <a:t> ente  nimathitees: </a:t>
                      </a:r>
                    </a:p>
                    <a:p>
                      <a:r>
                        <a:rPr lang="fi-FI" sz="28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 </a:t>
                      </a:r>
                      <a:br>
                        <a:rPr lang="ar-SA" sz="3300" b="1" dirty="0">
                          <a:effectLst/>
                        </a:rPr>
                      </a:b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4646193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324664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6366877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15174092"/>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68659056"/>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pPr>
                        <a:buFont typeface="Arial" pitchFamily="34" charset="0"/>
                        <a:buChar char="•"/>
                      </a:pPr>
                      <a:r>
                        <a:rPr lang="en-CA" sz="2800" b="1" i="0" kern="1200" dirty="0">
                          <a:solidFill>
                            <a:srgbClr val="FFFF99"/>
                          </a:solidFill>
                          <a:latin typeface="+mn-lt"/>
                          <a:ea typeface="+mn-ea"/>
                          <a:cs typeface="+mn-cs"/>
                        </a:rPr>
                        <a:t>My Master</a:t>
                      </a:r>
                      <a:r>
                        <a:rPr lang="en-CA" sz="28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1" i="0" kern="1200" baseline="0" dirty="0">
                          <a:solidFill>
                            <a:srgbClr val="FFFF99"/>
                          </a:solidFill>
                          <a:latin typeface="+mn-lt"/>
                          <a:ea typeface="+mn-ea"/>
                          <a:cs typeface="+mn-cs"/>
                        </a:rPr>
                        <a:t>Theodore</a:t>
                      </a:r>
                      <a:r>
                        <a:rPr lang="en-CA" sz="2800" b="1" i="0" kern="1200" dirty="0">
                          <a:solidFill>
                            <a:srgbClr val="FFFF99"/>
                          </a:solidFill>
                          <a:latin typeface="+mn-lt"/>
                          <a:ea typeface="+mn-ea"/>
                          <a:cs typeface="+mn-cs"/>
                        </a:rPr>
                        <a:t> the general</a:t>
                      </a:r>
                    </a:p>
                    <a:p>
                      <a:pPr>
                        <a:buFont typeface="Arial" pitchFamily="34" charset="0"/>
                        <a:buChar char="•"/>
                      </a:pPr>
                      <a:r>
                        <a:rPr lang="en-CA" sz="2800" b="1" i="0" kern="1200" baseline="0" dirty="0" err="1">
                          <a:solidFill>
                            <a:srgbClr val="FFFF99"/>
                          </a:solidFill>
                          <a:latin typeface="+mn-lt"/>
                          <a:ea typeface="+mn-ea"/>
                          <a:cs typeface="+mn-cs"/>
                        </a:rPr>
                        <a:t>Philopater</a:t>
                      </a:r>
                      <a:r>
                        <a:rPr lang="en-CA" sz="2800" b="1" i="0" kern="1200" baseline="0" dirty="0">
                          <a:solidFill>
                            <a:srgbClr val="FFFF99"/>
                          </a:solidFill>
                          <a:latin typeface="+mn-lt"/>
                          <a:ea typeface="+mn-ea"/>
                          <a:cs typeface="+mn-cs"/>
                        </a:rPr>
                        <a:t> </a:t>
                      </a:r>
                      <a:r>
                        <a:rPr lang="en-CA" sz="2800" b="1" i="0" kern="1200" baseline="0" dirty="0" err="1">
                          <a:solidFill>
                            <a:srgbClr val="FFFF99"/>
                          </a:solidFill>
                          <a:latin typeface="+mn-lt"/>
                          <a:ea typeface="+mn-ea"/>
                          <a:cs typeface="+mn-cs"/>
                        </a:rPr>
                        <a:t>Mercurios</a:t>
                      </a:r>
                      <a:endParaRPr lang="en-CA" sz="2800" b="1" i="0" kern="1200" baseline="0" dirty="0">
                        <a:solidFill>
                          <a:srgbClr val="FFFF99"/>
                        </a:solidFill>
                        <a:latin typeface="+mn-lt"/>
                        <a:ea typeface="+mn-ea"/>
                        <a:cs typeface="+mn-cs"/>
                      </a:endParaRPr>
                    </a:p>
                    <a:p>
                      <a:pPr>
                        <a:buFont typeface="Arial" pitchFamily="34" charset="0"/>
                        <a:buChar char="•"/>
                      </a:pPr>
                      <a:r>
                        <a:rPr lang="en-CA" sz="2800" b="1" i="0" kern="1200" dirty="0">
                          <a:solidFill>
                            <a:srgbClr val="FFFF99"/>
                          </a:solidFill>
                          <a:latin typeface="+mn-lt"/>
                          <a:ea typeface="+mn-ea"/>
                          <a:cs typeface="+mn-cs"/>
                        </a:rPr>
                        <a:t>St. Mina the </a:t>
                      </a:r>
                      <a:r>
                        <a:rPr lang="en-CA" sz="2800" b="1" i="0" kern="1200" dirty="0" err="1">
                          <a:solidFill>
                            <a:srgbClr val="FFFF99"/>
                          </a:solidFill>
                          <a:latin typeface="+mn-lt"/>
                          <a:ea typeface="+mn-ea"/>
                          <a:cs typeface="+mn-cs"/>
                        </a:rPr>
                        <a:t>Fayyat</a:t>
                      </a:r>
                      <a:endParaRPr lang="en-CA" sz="2800" b="1" i="0" kern="1200" dirty="0">
                        <a:solidFill>
                          <a:srgbClr val="FFFF99"/>
                        </a:solidFill>
                        <a:latin typeface="+mn-lt"/>
                        <a:ea typeface="+mn-ea"/>
                        <a:cs typeface="+mn-cs"/>
                      </a:endParaRPr>
                    </a:p>
                    <a:p>
                      <a:r>
                        <a:rPr lang="en-CA" sz="2800" b="1" i="0" kern="1200" dirty="0">
                          <a:solidFill>
                            <a:srgbClr val="FFFF99"/>
                          </a:solidFill>
                          <a:latin typeface="+mn-lt"/>
                          <a:ea typeface="+mn-ea"/>
                          <a:cs typeface="+mn-cs"/>
                        </a:rPr>
                        <a:t>O Lord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Pachois</a:t>
                      </a:r>
                      <a:r>
                        <a:rPr lang="en-CA" sz="2800" baseline="0" dirty="0">
                          <a:solidFill>
                            <a:schemeClr val="bg1"/>
                          </a:solidFill>
                        </a:rPr>
                        <a:t> Ep-</a:t>
                      </a:r>
                      <a:r>
                        <a:rPr lang="en-CA" sz="2800" baseline="0" dirty="0" err="1">
                          <a:solidFill>
                            <a:schemeClr val="bg1"/>
                          </a:solidFill>
                        </a:rPr>
                        <a:t>ouro</a:t>
                      </a:r>
                      <a:r>
                        <a:rPr lang="en-CA" sz="2800" baseline="0" dirty="0">
                          <a:solidFill>
                            <a:schemeClr val="bg1"/>
                          </a:solidFill>
                        </a:rPr>
                        <a:t> </a:t>
                      </a:r>
                      <a:r>
                        <a:rPr lang="en-CA" sz="2800" baseline="0" dirty="0" err="1">
                          <a:solidFill>
                            <a:schemeClr val="bg1"/>
                          </a:solidFill>
                        </a:rPr>
                        <a:t>Gi-orgeos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Theodoros</a:t>
                      </a:r>
                      <a:r>
                        <a:rPr lang="en-CA" sz="2800" baseline="0" dirty="0">
                          <a:solidFill>
                            <a:schemeClr val="bg1"/>
                          </a:solidFill>
                        </a:rPr>
                        <a:t> </a:t>
                      </a:r>
                      <a:r>
                        <a:rPr lang="en-CA" sz="2800" baseline="0" dirty="0" err="1">
                          <a:solidFill>
                            <a:schemeClr val="bg1"/>
                          </a:solidFill>
                        </a:rPr>
                        <a:t>Pistra</a:t>
                      </a:r>
                      <a:r>
                        <a:rPr lang="en-CA" sz="2800" baseline="0" dirty="0">
                          <a:solidFill>
                            <a:schemeClr val="bg1"/>
                          </a:solidFill>
                        </a:rPr>
                        <a:t> </a:t>
                      </a:r>
                      <a:r>
                        <a:rPr lang="en-CA" sz="2800" baseline="0" dirty="0" err="1">
                          <a:solidFill>
                            <a:schemeClr val="bg1"/>
                          </a:solidFill>
                        </a:rPr>
                        <a:t>tillatees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Philopateer</a:t>
                      </a:r>
                      <a:r>
                        <a:rPr lang="en-CA" sz="2800" baseline="0" dirty="0">
                          <a:solidFill>
                            <a:schemeClr val="bg1"/>
                          </a:solidFill>
                        </a:rPr>
                        <a:t> </a:t>
                      </a:r>
                      <a:r>
                        <a:rPr lang="en-CA" sz="2800" baseline="0" dirty="0" err="1">
                          <a:solidFill>
                            <a:schemeClr val="bg1"/>
                          </a:solidFill>
                        </a:rPr>
                        <a:t>Mercorios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a:solidFill>
                            <a:schemeClr val="bg1"/>
                          </a:solidFill>
                        </a:rPr>
                        <a:t>Abba Mina ente </a:t>
                      </a:r>
                      <a:r>
                        <a:rPr lang="en-CA" sz="2800" baseline="0" dirty="0" err="1">
                          <a:solidFill>
                            <a:schemeClr val="bg1"/>
                          </a:solidFill>
                        </a:rPr>
                        <a:t>ni-vayat</a:t>
                      </a:r>
                      <a:endParaRPr lang="en-CA" sz="2800" dirty="0">
                        <a:solidFill>
                          <a:schemeClr val="bg1"/>
                        </a:solidFill>
                      </a:endParaRPr>
                    </a:p>
                    <a:p>
                      <a:r>
                        <a:rPr lang="fi-FI" sz="2800" baseline="0" dirty="0">
                          <a:solidFill>
                            <a:schemeClr val="bg1"/>
                          </a:solidFill>
                        </a:rPr>
                        <a:t>Epchois...</a:t>
                      </a:r>
                    </a:p>
                    <a:p>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3835583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89290332"/>
              </p:ext>
            </p:extLst>
          </p:nvPr>
        </p:nvGraphicFramePr>
        <p:xfrm>
          <a:off x="357188" y="254456"/>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Intercede on our behalf, before Christ whom you bore, that He may forgive us our sins.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Arip-res-vevin e-ehri egon, nahren Pekhristos fet-ari egfof hopos, entef-er-ehmot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 أرى إبريس فيفين إاهرى إيجون: ناهرين بخرستوس فيئيت ارى إجفوف: هوبوس إنتيف إير إهموت نان:إم بى كو إيفول إنتى نين نوفى.</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اشفعى فينا أمام المسيح الذى ولدته لكى ينعم لنا بمغفرة خطايانا.</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14307657"/>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08334716"/>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أبينا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المكرم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66647507"/>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xmlns="" val="2496523142"/>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0403674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82240168"/>
              </p:ext>
            </p:extLst>
          </p:nvPr>
        </p:nvGraphicFramePr>
        <p:xfrm>
          <a:off x="357188" y="67384"/>
          <a:ext cx="8429684" cy="48463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6577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We worship You O Christ, with Your good Father, and the Holy Spirit, for you have came and saved us. Have mercy on us.</a:t>
                      </a:r>
                      <a:endParaRPr lang="en-CA" sz="26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a:solidFill>
                            <a:schemeClr val="bg1"/>
                          </a:solidFill>
                        </a:rPr>
                        <a:t>Ten-</a:t>
                      </a:r>
                      <a:r>
                        <a:rPr lang="en-US" sz="2600" dirty="0" err="1">
                          <a:solidFill>
                            <a:schemeClr val="bg1"/>
                          </a:solidFill>
                        </a:rPr>
                        <a:t>oo</a:t>
                      </a:r>
                      <a:r>
                        <a:rPr lang="en-US" sz="2600" dirty="0">
                          <a:solidFill>
                            <a:schemeClr val="bg1"/>
                          </a:solidFill>
                        </a:rPr>
                        <a:t>-</a:t>
                      </a:r>
                      <a:r>
                        <a:rPr lang="en-US" sz="2600" dirty="0" err="1">
                          <a:solidFill>
                            <a:schemeClr val="bg1"/>
                          </a:solidFill>
                        </a:rPr>
                        <a:t>osht</a:t>
                      </a:r>
                      <a:r>
                        <a:rPr lang="en-US" sz="2600" dirty="0">
                          <a:solidFill>
                            <a:schemeClr val="bg1"/>
                          </a:solidFill>
                        </a:rPr>
                        <a:t> </a:t>
                      </a:r>
                      <a:r>
                        <a:rPr lang="en-US" sz="2600" dirty="0" err="1">
                          <a:solidFill>
                            <a:schemeClr val="bg1"/>
                          </a:solidFill>
                        </a:rPr>
                        <a:t>emmok</a:t>
                      </a:r>
                      <a:r>
                        <a:rPr lang="en-US" sz="2600" dirty="0">
                          <a:solidFill>
                            <a:schemeClr val="bg1"/>
                          </a:solidFill>
                        </a:rPr>
                        <a:t> o </a:t>
                      </a:r>
                      <a:r>
                        <a:rPr lang="en-US" sz="2600" dirty="0" err="1">
                          <a:solidFill>
                            <a:schemeClr val="bg1"/>
                          </a:solidFill>
                        </a:rPr>
                        <a:t>Pikhristos</a:t>
                      </a:r>
                      <a:r>
                        <a:rPr lang="en-US" sz="2600" baseline="0" dirty="0">
                          <a:solidFill>
                            <a:schemeClr val="bg1"/>
                          </a:solidFill>
                        </a:rPr>
                        <a:t> </a:t>
                      </a:r>
                      <a:r>
                        <a:rPr lang="en-US" sz="2600" baseline="0" dirty="0" err="1">
                          <a:solidFill>
                            <a:schemeClr val="bg1"/>
                          </a:solidFill>
                        </a:rPr>
                        <a:t>nem</a:t>
                      </a:r>
                      <a:r>
                        <a:rPr lang="en-US" sz="2600" baseline="0" dirty="0">
                          <a:solidFill>
                            <a:schemeClr val="bg1"/>
                          </a:solidFill>
                        </a:rPr>
                        <a:t> </a:t>
                      </a:r>
                      <a:r>
                        <a:rPr lang="en-US" sz="2600" baseline="0" dirty="0" err="1">
                          <a:solidFill>
                            <a:schemeClr val="bg1"/>
                          </a:solidFill>
                        </a:rPr>
                        <a:t>Pekyot</a:t>
                      </a:r>
                      <a:r>
                        <a:rPr lang="en-US" sz="2600" baseline="0" dirty="0">
                          <a:solidFill>
                            <a:schemeClr val="bg1"/>
                          </a:solidFill>
                        </a:rPr>
                        <a:t> </a:t>
                      </a:r>
                      <a:r>
                        <a:rPr lang="en-US" sz="2600" baseline="0" dirty="0" err="1">
                          <a:solidFill>
                            <a:schemeClr val="bg1"/>
                          </a:solidFill>
                        </a:rPr>
                        <a:t>en-Aghathos</a:t>
                      </a:r>
                      <a:r>
                        <a:rPr lang="en-US" sz="2600" baseline="0" dirty="0">
                          <a:solidFill>
                            <a:schemeClr val="bg1"/>
                          </a:solidFill>
                        </a:rPr>
                        <a:t>, </a:t>
                      </a:r>
                      <a:r>
                        <a:rPr lang="en-US" sz="2600" baseline="0" dirty="0" err="1">
                          <a:solidFill>
                            <a:schemeClr val="bg1"/>
                          </a:solidFill>
                        </a:rPr>
                        <a:t>nem</a:t>
                      </a:r>
                      <a:r>
                        <a:rPr lang="en-US" sz="2600" baseline="0" dirty="0">
                          <a:solidFill>
                            <a:schemeClr val="bg1"/>
                          </a:solidFill>
                        </a:rPr>
                        <a:t> Pi-</a:t>
                      </a:r>
                      <a:r>
                        <a:rPr lang="en-US" sz="2600" baseline="0" dirty="0" err="1">
                          <a:solidFill>
                            <a:schemeClr val="bg1"/>
                          </a:solidFill>
                        </a:rPr>
                        <a:t>Ebnevma</a:t>
                      </a:r>
                      <a:r>
                        <a:rPr lang="en-US" sz="2600" baseline="0" dirty="0">
                          <a:solidFill>
                            <a:schemeClr val="bg1"/>
                          </a:solidFill>
                        </a:rPr>
                        <a:t> </a:t>
                      </a:r>
                      <a:r>
                        <a:rPr lang="en-US" sz="2600" baseline="0" dirty="0" err="1">
                          <a:solidFill>
                            <a:schemeClr val="bg1"/>
                          </a:solidFill>
                        </a:rPr>
                        <a:t>Ethowwab</a:t>
                      </a:r>
                      <a:r>
                        <a:rPr lang="en-US" sz="2600" baseline="0" dirty="0">
                          <a:solidFill>
                            <a:schemeClr val="bg1"/>
                          </a:solidFill>
                        </a:rPr>
                        <a:t> Je </a:t>
                      </a:r>
                      <a:r>
                        <a:rPr lang="en-US" sz="2600" baseline="0" dirty="0" err="1">
                          <a:solidFill>
                            <a:schemeClr val="bg1"/>
                          </a:solidFill>
                        </a:rPr>
                        <a:t>Ak</a:t>
                      </a:r>
                      <a:r>
                        <a:rPr lang="en-US" sz="2600" baseline="0" dirty="0">
                          <a:solidFill>
                            <a:schemeClr val="bg1"/>
                          </a:solidFill>
                        </a:rPr>
                        <a:t> </a:t>
                      </a:r>
                      <a:r>
                        <a:rPr lang="en-US" sz="2600" baseline="0" dirty="0" err="1">
                          <a:solidFill>
                            <a:schemeClr val="bg1"/>
                          </a:solidFill>
                        </a:rPr>
                        <a:t>ei</a:t>
                      </a:r>
                      <a:r>
                        <a:rPr lang="en-US" sz="2600" baseline="0" dirty="0">
                          <a:solidFill>
                            <a:schemeClr val="bg1"/>
                          </a:solidFill>
                        </a:rPr>
                        <a:t> </a:t>
                      </a:r>
                      <a:r>
                        <a:rPr lang="en-US" sz="2600" baseline="0" dirty="0" err="1">
                          <a:solidFill>
                            <a:schemeClr val="bg1"/>
                          </a:solidFill>
                        </a:rPr>
                        <a:t>aksoty</a:t>
                      </a:r>
                      <a:r>
                        <a:rPr lang="en-US" sz="2600" baseline="0" dirty="0">
                          <a:solidFill>
                            <a:schemeClr val="bg1"/>
                          </a:solidFill>
                        </a:rPr>
                        <a:t> </a:t>
                      </a:r>
                      <a:r>
                        <a:rPr lang="en-US" sz="2600" baseline="0" dirty="0" err="1">
                          <a:solidFill>
                            <a:schemeClr val="bg1"/>
                          </a:solidFill>
                        </a:rPr>
                        <a:t>Emmon</a:t>
                      </a:r>
                      <a:r>
                        <a:rPr lang="en-US" sz="2600" baseline="0" dirty="0">
                          <a:solidFill>
                            <a:schemeClr val="bg1"/>
                          </a:solidFill>
                        </a:rPr>
                        <a:t> </a:t>
                      </a:r>
                      <a:r>
                        <a:rPr lang="en-US" sz="2600" baseline="0" dirty="0" err="1">
                          <a:solidFill>
                            <a:schemeClr val="bg1"/>
                          </a:solidFill>
                        </a:rPr>
                        <a:t>Nai</a:t>
                      </a:r>
                      <a:r>
                        <a:rPr lang="en-US" sz="2600" baseline="0" dirty="0">
                          <a:solidFill>
                            <a:schemeClr val="bg1"/>
                          </a:solidFill>
                        </a:rPr>
                        <a:t> Nan</a:t>
                      </a:r>
                      <a:endParaRPr lang="fi-FI" sz="26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إى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a:t>
                      </a:r>
                      <a:r>
                        <a:rPr lang="en-US" sz="3000" b="1" dirty="0">
                          <a:solidFill>
                            <a:srgbClr val="FFFF99"/>
                          </a:solidFill>
                        </a:rPr>
                        <a:t/>
                      </a:r>
                      <a:br>
                        <a:rPr lang="en-US" sz="3000" b="1" dirty="0">
                          <a:solidFill>
                            <a:srgbClr val="FFFF99"/>
                          </a:solidFill>
                        </a:rPr>
                      </a:br>
                      <a:r>
                        <a:rPr lang="ar-AE" sz="3000" b="1" dirty="0">
                          <a:solidFill>
                            <a:srgbClr val="FFFF99"/>
                          </a:solidFill>
                        </a:rPr>
                        <a:t>أيها </a:t>
                      </a:r>
                      <a:r>
                        <a:rPr lang="en-US" sz="3000" b="1" dirty="0">
                          <a:solidFill>
                            <a:srgbClr val="FFFF99"/>
                          </a:solidFill>
                        </a:rPr>
                        <a:t/>
                      </a:r>
                      <a:br>
                        <a:rPr lang="en-US" sz="3000" b="1" dirty="0">
                          <a:solidFill>
                            <a:srgbClr val="FFFF99"/>
                          </a:solidFill>
                        </a:rPr>
                      </a:br>
                      <a:r>
                        <a:rPr lang="ar-AE" sz="3000" b="1" dirty="0">
                          <a:solidFill>
                            <a:srgbClr val="FFFF99"/>
                          </a:solidFill>
                        </a:rPr>
                        <a:t>المسيح </a:t>
                      </a:r>
                      <a:r>
                        <a:rPr lang="en-US" sz="3000" b="1" dirty="0">
                          <a:solidFill>
                            <a:srgbClr val="FFFF99"/>
                          </a:solidFill>
                        </a:rPr>
                        <a:t/>
                      </a:r>
                      <a:br>
                        <a:rPr lang="en-US" sz="3000" b="1" dirty="0">
                          <a:solidFill>
                            <a:srgbClr val="FFFF99"/>
                          </a:solidFill>
                        </a:rPr>
                      </a:br>
                      <a:r>
                        <a:rPr lang="ar-AE" sz="3000" b="1" dirty="0">
                          <a:solidFill>
                            <a:srgbClr val="FFFF99"/>
                          </a:solidFill>
                        </a:rPr>
                        <a:t>مع أبيك الصالح والروح القدس </a:t>
                      </a:r>
                      <a:r>
                        <a:rPr lang="en-US" sz="3000" b="1" dirty="0">
                          <a:solidFill>
                            <a:srgbClr val="FFFF99"/>
                          </a:solidFill>
                        </a:rPr>
                        <a:t/>
                      </a:r>
                      <a:br>
                        <a:rPr lang="en-US" sz="3000" b="1" dirty="0">
                          <a:solidFill>
                            <a:srgbClr val="FFFF99"/>
                          </a:solidFill>
                        </a:rPr>
                      </a:br>
                      <a:r>
                        <a:rPr lang="ar-AE" sz="3000" b="1" dirty="0">
                          <a:solidFill>
                            <a:srgbClr val="FFFF99"/>
                          </a:solidFill>
                        </a:rPr>
                        <a:t>لأنك أتيت 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9960667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28432390"/>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32216083"/>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123728" y="6165304"/>
            <a:ext cx="5544616" cy="400110"/>
          </a:xfrm>
          <a:prstGeom prst="rect">
            <a:avLst/>
          </a:prstGeom>
          <a:solidFill>
            <a:srgbClr val="C00000"/>
          </a:solidFill>
        </p:spPr>
        <p:txBody>
          <a:bodyPr wrap="square">
            <a:spAutoFit/>
          </a:bodyPr>
          <a:lstStyle/>
          <a:p>
            <a:pPr algn="ctr"/>
            <a:r>
              <a:rPr lang="ar-AE" sz="2000" b="1">
                <a:solidFill>
                  <a:schemeClr val="bg1"/>
                </a:solidFill>
              </a:rPr>
              <a:t>أيام الصوم</a:t>
            </a:r>
            <a:r>
              <a:rPr lang="en-US" sz="2000" b="1">
                <a:solidFill>
                  <a:schemeClr val="bg1"/>
                </a:solidFill>
              </a:rPr>
              <a:t> Great Fast weekdays </a:t>
            </a:r>
            <a:endParaRPr lang="en-US" sz="2000" b="1">
              <a:solidFill>
                <a:srgbClr val="FFFF99"/>
              </a:solidFill>
            </a:endParaRPr>
          </a:p>
        </p:txBody>
      </p:sp>
    </p:spTree>
    <p:extLst>
      <p:ext uri="{BB962C8B-B14F-4D97-AF65-F5344CB8AC3E}">
        <p14:creationId xmlns:p14="http://schemas.microsoft.com/office/powerpoint/2010/main" xmlns="" val="86767423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31072283"/>
              </p:ext>
            </p:extLst>
          </p:nvPr>
        </p:nvGraphicFramePr>
        <p:xfrm>
          <a:off x="357188" y="778336"/>
          <a:ext cx="8429684" cy="5302919"/>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029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Remember me</a:t>
                      </a:r>
                      <a:r>
                        <a:rPr lang="en-US" sz="2800" b="1" i="0" kern="1200" baseline="0" dirty="0">
                          <a:solidFill>
                            <a:srgbClr val="FFFF99"/>
                          </a:solidFill>
                          <a:latin typeface="+mn-lt"/>
                          <a:ea typeface="+mn-ea"/>
                          <a:cs typeface="+mn-cs"/>
                        </a:rPr>
                        <a:t> my Lord: Remember My God: Remember me my King: When You come into Your Kingdom</a:t>
                      </a:r>
                      <a:endParaRPr lang="en-US" sz="2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err="1">
                          <a:solidFill>
                            <a:schemeClr val="bg1"/>
                          </a:solidFill>
                        </a:rPr>
                        <a:t>Aripamev-i</a:t>
                      </a:r>
                      <a:r>
                        <a:rPr lang="en-US" sz="2800" u="none" dirty="0">
                          <a:solidFill>
                            <a:schemeClr val="bg1"/>
                          </a:solidFill>
                        </a:rPr>
                        <a:t> O Pachois: </a:t>
                      </a:r>
                      <a:r>
                        <a:rPr lang="en-US" sz="2800" u="none" dirty="0" err="1">
                          <a:solidFill>
                            <a:schemeClr val="bg1"/>
                          </a:solidFill>
                        </a:rPr>
                        <a:t>Aripavem-i</a:t>
                      </a:r>
                      <a:r>
                        <a:rPr lang="en-US" sz="2800" u="none" baseline="0" dirty="0">
                          <a:solidFill>
                            <a:schemeClr val="bg1"/>
                          </a:solidFill>
                        </a:rPr>
                        <a:t> O </a:t>
                      </a:r>
                      <a:r>
                        <a:rPr lang="en-US" sz="2800" u="none" baseline="0" dirty="0" err="1">
                          <a:solidFill>
                            <a:schemeClr val="bg1"/>
                          </a:solidFill>
                        </a:rPr>
                        <a:t>Panouti</a:t>
                      </a:r>
                      <a:r>
                        <a:rPr lang="en-US" sz="2800" u="none" baseline="0" dirty="0">
                          <a:solidFill>
                            <a:schemeClr val="bg1"/>
                          </a:solidFill>
                        </a:rPr>
                        <a:t>: </a:t>
                      </a:r>
                      <a:r>
                        <a:rPr lang="en-US" sz="2800" u="none" baseline="0" dirty="0" err="1">
                          <a:solidFill>
                            <a:schemeClr val="bg1"/>
                          </a:solidFill>
                        </a:rPr>
                        <a:t>Aripamev-i</a:t>
                      </a:r>
                      <a:r>
                        <a:rPr lang="en-US" sz="2800" u="none" baseline="0" dirty="0">
                          <a:solidFill>
                            <a:schemeClr val="bg1"/>
                          </a:solidFill>
                        </a:rPr>
                        <a:t> O Pa-</a:t>
                      </a:r>
                      <a:r>
                        <a:rPr lang="en-US" sz="2800" u="none" baseline="0" dirty="0" err="1">
                          <a:solidFill>
                            <a:schemeClr val="bg1"/>
                          </a:solidFill>
                        </a:rPr>
                        <a:t>ouro</a:t>
                      </a:r>
                      <a:r>
                        <a:rPr lang="en-US" sz="2800" u="none" baseline="0" dirty="0">
                          <a:solidFill>
                            <a:schemeClr val="bg1"/>
                          </a:solidFill>
                        </a:rPr>
                        <a:t>: </a:t>
                      </a:r>
                      <a:r>
                        <a:rPr lang="en-US" sz="2800" u="none" baseline="0" dirty="0" err="1">
                          <a:solidFill>
                            <a:schemeClr val="bg1"/>
                          </a:solidFill>
                        </a:rPr>
                        <a:t>Akshan</a:t>
                      </a:r>
                      <a:r>
                        <a:rPr lang="en-US" sz="2800" u="none" baseline="0" dirty="0">
                          <a:solidFill>
                            <a:schemeClr val="bg1"/>
                          </a:solidFill>
                        </a:rPr>
                        <a:t>-I </a:t>
                      </a:r>
                      <a:r>
                        <a:rPr lang="en-US" sz="2800" u="none" baseline="0" dirty="0" err="1">
                          <a:solidFill>
                            <a:schemeClr val="bg1"/>
                          </a:solidFill>
                        </a:rPr>
                        <a:t>khen</a:t>
                      </a:r>
                      <a:r>
                        <a:rPr lang="en-US" sz="2800" u="none" baseline="0" dirty="0">
                          <a:solidFill>
                            <a:schemeClr val="bg1"/>
                          </a:solidFill>
                        </a:rPr>
                        <a:t> </a:t>
                      </a:r>
                      <a:r>
                        <a:rPr lang="en-US" sz="2800" u="none" baseline="0" dirty="0" err="1">
                          <a:solidFill>
                            <a:schemeClr val="bg1"/>
                          </a:solidFill>
                        </a:rPr>
                        <a:t>tekmet-ouro</a:t>
                      </a:r>
                      <a:endParaRPr lang="en-US" sz="2800" u="none"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آري باميفي أوباشويس : آري باميفي أوبانوتى : آري باميفي أو باؤرو : آك شان إى خين تيك ميت أورو</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اذكرني يا ربي، اذكرني يا إلهي، اذكرني يا ملكي، متي جئت في ملكوتك.</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806892629"/>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الإبركسيس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8301115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21090283"/>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a:t>
                      </a:r>
                      <a:r>
                        <a:rPr lang="en-US" sz="2800" b="1" i="0" kern="1200" baseline="0" dirty="0">
                          <a:solidFill>
                            <a:srgbClr val="FFFF99"/>
                          </a:solidFill>
                          <a:latin typeface="+mn-lt"/>
                          <a:ea typeface="+mn-ea"/>
                          <a:cs typeface="+mn-cs"/>
                        </a:rPr>
                        <a:t> indeed</a:t>
                      </a:r>
                      <a:r>
                        <a:rPr lang="en-US" sz="2800" b="1" i="0" kern="1200" dirty="0">
                          <a:solidFill>
                            <a:srgbClr val="FFFF99"/>
                          </a:solidFill>
                          <a:latin typeface="+mn-lt"/>
                          <a:ea typeface="+mn-ea"/>
                          <a:cs typeface="+mn-cs"/>
                        </a:rPr>
                        <a:t>, with Your good Father, and the Holy Spirit, for you have came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 </a:t>
                      </a:r>
                      <a:r>
                        <a:rPr lang="en-US" sz="2800" baseline="0" dirty="0" err="1">
                          <a:solidFill>
                            <a:schemeClr val="bg1"/>
                          </a:solidFill>
                        </a:rPr>
                        <a:t>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إى 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123728" y="6197242"/>
            <a:ext cx="5544616" cy="400110"/>
          </a:xfrm>
          <a:prstGeom prst="rect">
            <a:avLst/>
          </a:prstGeom>
          <a:solidFill>
            <a:srgbClr val="C00000"/>
          </a:solidFill>
        </p:spPr>
        <p:txBody>
          <a:bodyPr wrap="square">
            <a:spAutoFit/>
          </a:bodyPr>
          <a:lstStyle/>
          <a:p>
            <a:pPr algn="ctr"/>
            <a:r>
              <a:rPr lang="en-US" sz="2000" b="1">
                <a:solidFill>
                  <a:schemeClr val="bg1"/>
                </a:solidFill>
              </a:rPr>
              <a:t>Great Fast weekdays </a:t>
            </a:r>
            <a:endParaRPr lang="en-US" sz="2000" b="1">
              <a:solidFill>
                <a:srgbClr val="FFFF99"/>
              </a:solidFill>
            </a:endParaRPr>
          </a:p>
        </p:txBody>
      </p:sp>
    </p:spTree>
    <p:extLst>
      <p:ext uri="{BB962C8B-B14F-4D97-AF65-F5344CB8AC3E}">
        <p14:creationId xmlns:p14="http://schemas.microsoft.com/office/powerpoint/2010/main" xmlns="" val="279984004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16585635"/>
              </p:ext>
            </p:extLst>
          </p:nvPr>
        </p:nvGraphicFramePr>
        <p:xfrm>
          <a:off x="357188" y="254456"/>
          <a:ext cx="8429684" cy="539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Hail to you O Virgin, the right and true queen, hail to the pride of our race, who bore to us  Immanuel.</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900" b="1" i="0" u="none" strike="noStrike" kern="1200" cap="none" spc="0" normalizeH="0" baseline="0" noProof="0">
                          <a:ln>
                            <a:noFill/>
                          </a:ln>
                          <a:solidFill>
                            <a:schemeClr val="bg1"/>
                          </a:solidFill>
                          <a:effectLst/>
                          <a:uLnTx/>
                          <a:uFillTx/>
                          <a:latin typeface="+mn-lt"/>
                          <a:ea typeface="+mn-ea"/>
                          <a:cs typeface="+mn-cs"/>
                        </a:rPr>
                        <a:t>Shere ne oti-parthenos, ti-oro emmi en alitheeni, shere epsho-sho ente pengenos, ari egfo nan en Emmanoeel.</a:t>
                      </a:r>
                      <a:endParaRPr kumimoji="0" lang="en-CA" sz="29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شيرى نى أوتى بارثينوس: تى أورو إممى إن آليثينى: شيرى إبشوشو إنتى بين جينوس: آرى إجفو نان إن إممانوئيل.</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السلام لك أيتها العذراء الملكة الحقيقية الحقانية. السلام لفخر جنسنا. ولدت لنا عمانوئيل.</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21191725"/>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45362117"/>
              </p:ext>
            </p:extLst>
          </p:nvPr>
        </p:nvGraphicFramePr>
        <p:xfrm>
          <a:off x="357188" y="692696"/>
          <a:ext cx="8429684" cy="517704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177048">
                <a:tc>
                  <a:txBody>
                    <a:bodyPr/>
                    <a:lstStyle/>
                    <a:p>
                      <a:r>
                        <a:rPr lang="en-US" sz="3500"/>
                        <a:t>The great High Priest, undefiled forever. Holy God.</a:t>
                      </a: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Meghalo Arshi erevs istos e onas akrandon Agios O Theos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ميغالو آرشي اريفس استوس اي أوناس أكرانتون أجيوس أوثيؤس  .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رئيس الكهنة الأعظم إلي الابد الطاهر. قدوس الله.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xmlns="" val="288108037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“Megalo”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لحن "ميغالو"</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a:hlinkClick r:id="rId2" action="ppaction://hlinksldjump"/>
          </p:cNvPr>
          <p:cNvSpPr/>
          <p:nvPr/>
        </p:nvSpPr>
        <p:spPr>
          <a:xfrm>
            <a:off x="7457068" y="6244178"/>
            <a:ext cx="1296144" cy="400110"/>
          </a:xfrm>
          <a:prstGeom prst="rect">
            <a:avLst/>
          </a:prstGeom>
          <a:solidFill>
            <a:srgbClr val="C00000"/>
          </a:solidFill>
        </p:spPr>
        <p:txBody>
          <a:bodyPr wrap="square">
            <a:spAutoFit/>
          </a:bodyPr>
          <a:lstStyle/>
          <a:p>
            <a:pPr algn="ctr"/>
            <a:r>
              <a:rPr lang="en-US" sz="2000" b="1">
                <a:solidFill>
                  <a:schemeClr val="bg1"/>
                </a:solidFill>
              </a:rPr>
              <a:t>Skip</a:t>
            </a:r>
            <a:endParaRPr lang="en-US" sz="2000" b="1">
              <a:solidFill>
                <a:srgbClr val="FFFF99"/>
              </a:solidFill>
            </a:endParaRPr>
          </a:p>
        </p:txBody>
      </p:sp>
    </p:spTree>
    <p:extLst>
      <p:ext uri="{BB962C8B-B14F-4D97-AF65-F5344CB8AC3E}">
        <p14:creationId xmlns:p14="http://schemas.microsoft.com/office/powerpoint/2010/main" xmlns="" val="1754825141"/>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16180420"/>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Mighty: Holy Immortal: have</a:t>
                      </a:r>
                      <a:r>
                        <a:rPr lang="en-US" sz="3500" b="1" i="0" kern="1200" baseline="0" dirty="0">
                          <a:solidFill>
                            <a:srgbClr val="FFFF99"/>
                          </a:solidFill>
                          <a:latin typeface="+mn-lt"/>
                          <a:ea typeface="+mn-ea"/>
                          <a:cs typeface="+mn-cs"/>
                        </a:rPr>
                        <a:t> mercy upon us.</a:t>
                      </a:r>
                      <a:endParaRPr lang="en-US" sz="3500" b="1" i="0" kern="1200" dirty="0">
                        <a:solidFill>
                          <a:srgbClr val="FFFF99"/>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agios Ic-sheros: agios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اجيوس يس شيروس، اجيوس اثاناتوس إيليسون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القوي، قدوس الحي الذي لا يموت، إرحمنا.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52443461"/>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61757541"/>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Our Lord Jesus Christ: Fasted for us: forty days and forty nights till He</a:t>
                      </a:r>
                      <a:r>
                        <a:rPr lang="en-US" sz="3000" b="1" i="0" kern="1200" baseline="0" dirty="0">
                          <a:solidFill>
                            <a:srgbClr val="FFFF99"/>
                          </a:solidFill>
                          <a:latin typeface="+mn-lt"/>
                          <a:ea typeface="+mn-ea"/>
                          <a:cs typeface="+mn-cs"/>
                        </a:rPr>
                        <a:t> saved us from our sins.</a:t>
                      </a:r>
                      <a:endParaRPr lang="en-US" sz="3000" b="1" i="0" kern="1200" dirty="0">
                        <a:solidFill>
                          <a:srgbClr val="FFFF99"/>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Apenchois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Isos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Pikhristos</a:t>
                      </a:r>
                      <a:r>
                        <a:rPr lang="en-US" sz="2800" b="1" kern="1200" baseline="0" dirty="0">
                          <a:solidFill>
                            <a:schemeClr val="bg1"/>
                          </a:solidFill>
                          <a:latin typeface="+mn-lt"/>
                          <a:ea typeface="+mn-ea"/>
                          <a:cs typeface="+mn-cs"/>
                        </a:rPr>
                        <a:t> ernestevin e-</a:t>
                      </a:r>
                      <a:r>
                        <a:rPr lang="en-US" sz="2800" b="1" kern="1200" baseline="0" dirty="0" err="1">
                          <a:solidFill>
                            <a:schemeClr val="bg1"/>
                          </a:solidFill>
                          <a:latin typeface="+mn-lt"/>
                          <a:ea typeface="+mn-ea"/>
                          <a:cs typeface="+mn-cs"/>
                        </a:rPr>
                        <a:t>ehri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egon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ehme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en-eho-oo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ehme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en-egorh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sha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entesoten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nennovi</a:t>
                      </a:r>
                      <a:r>
                        <a:rPr lang="en-US" sz="2800" b="1" kern="1200" baseline="0" dirty="0">
                          <a:solidFill>
                            <a:schemeClr val="bg1"/>
                          </a:solidFill>
                          <a:latin typeface="+mn-lt"/>
                          <a:ea typeface="+mn-ea"/>
                          <a:cs typeface="+mn-cs"/>
                        </a:rPr>
                        <a:t>:</a:t>
                      </a: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أبينشويس أيسوس بخرستوس، إرنستيڤين إى اهرى ايجون، انيهميه ان ايهؤو نيم اهمية ان ايجوره، شا إنتيف سوتين خين نينوڤى.</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ربنا يسوع المسيح، صام عنا، أربعين يوماً وأربعين ليلة، حتى خلصنا من خطايانا.</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8039822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53234033"/>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us also fast with purity</a:t>
                      </a:r>
                      <a:r>
                        <a:rPr lang="en-US" sz="3100" b="1" i="0" kern="1200" baseline="0" dirty="0">
                          <a:solidFill>
                            <a:srgbClr val="FFFF99"/>
                          </a:solidFill>
                          <a:latin typeface="+mn-lt"/>
                          <a:ea typeface="+mn-ea"/>
                          <a:cs typeface="+mn-cs"/>
                        </a:rPr>
                        <a:t> and truth: and let us pray </a:t>
                      </a:r>
                      <a:r>
                        <a:rPr lang="en-US" sz="3100" b="1" i="0" kern="1200" baseline="0" dirty="0" err="1">
                          <a:solidFill>
                            <a:srgbClr val="FFFF99"/>
                          </a:solidFill>
                          <a:latin typeface="+mn-lt"/>
                          <a:ea typeface="+mn-ea"/>
                          <a:cs typeface="+mn-cs"/>
                        </a:rPr>
                        <a:t>caling</a:t>
                      </a:r>
                      <a:r>
                        <a:rPr lang="en-US" sz="3100" b="1" i="0" kern="1200" baseline="0" dirty="0">
                          <a:solidFill>
                            <a:srgbClr val="FFFF99"/>
                          </a:solidFill>
                          <a:latin typeface="+mn-lt"/>
                          <a:ea typeface="+mn-ea"/>
                          <a:cs typeface="+mn-cs"/>
                        </a:rPr>
                        <a:t> out saying:</a:t>
                      </a:r>
                      <a:endParaRPr lang="en-US" sz="3100" b="1" i="0" kern="1200" dirty="0">
                        <a:solidFill>
                          <a:srgbClr val="FFFF99"/>
                        </a:solidFill>
                        <a:latin typeface="+mn-lt"/>
                        <a:ea typeface="+mn-ea"/>
                        <a:cs typeface="+mn-cs"/>
                      </a:endParaRPr>
                    </a:p>
                    <a:p>
                      <a:pPr algn="just"/>
                      <a:endParaRPr lang="en-US" sz="31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Anon hon </a:t>
                      </a:r>
                      <a:r>
                        <a:rPr lang="en-US" sz="2800" b="1" kern="1200" baseline="0" dirty="0" err="1">
                          <a:solidFill>
                            <a:schemeClr val="bg1"/>
                          </a:solidFill>
                          <a:latin typeface="+mn-lt"/>
                          <a:ea typeface="+mn-ea"/>
                          <a:cs typeface="+mn-cs"/>
                        </a:rPr>
                        <a:t>maren</a:t>
                      </a:r>
                      <a:r>
                        <a:rPr lang="en-US" sz="2800" b="1" kern="1200" baseline="0" dirty="0">
                          <a:solidFill>
                            <a:schemeClr val="bg1"/>
                          </a:solidFill>
                          <a:latin typeface="+mn-lt"/>
                          <a:ea typeface="+mn-ea"/>
                          <a:cs typeface="+mn-cs"/>
                        </a:rPr>
                        <a:t> ernestevin </a:t>
                      </a:r>
                      <a:r>
                        <a:rPr lang="en-US" sz="2800" b="1" kern="1200" baseline="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ootoovo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oomethmi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owwoh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enten-ereprosevkeste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en-osh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evol</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engo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emmos</a:t>
                      </a:r>
                      <a:r>
                        <a:rPr lang="en-US" sz="2800" b="1" kern="1200" baseline="0" dirty="0">
                          <a:solidFill>
                            <a:schemeClr val="bg1"/>
                          </a:solidFill>
                          <a:latin typeface="+mn-lt"/>
                          <a:ea typeface="+mn-ea"/>
                          <a:cs typeface="+mn-cs"/>
                        </a:rPr>
                        <a:t>:</a:t>
                      </a:r>
                    </a:p>
                    <a:p>
                      <a:pPr algn="just"/>
                      <a:endParaRPr lang="en-US" sz="31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أنون هون مارين ارنيستڤين، خين أوتوڤو نيم أو ميثمى، أووه انتين إر ابروس إفشستى، انؤوش ايڤول انجو إموس.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ونحن أيضاً فلنصُم، بطهارة وبر، ونُصلِي، صارخين قائلين.</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7874436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43481694"/>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I have sinned, I have sinned,</a:t>
                      </a:r>
                      <a:r>
                        <a:rPr lang="en-US" sz="2800" b="1" i="0" kern="1200" baseline="0" dirty="0">
                          <a:solidFill>
                            <a:srgbClr val="FFFF99"/>
                          </a:solidFill>
                          <a:latin typeface="+mn-lt"/>
                          <a:ea typeface="+mn-ea"/>
                          <a:cs typeface="+mn-cs"/>
                        </a:rPr>
                        <a:t> My Lord Jesus forgive me: for there is no servant who is without sin and no Master who is without forgiveness:</a:t>
                      </a:r>
                      <a:endParaRPr lang="en-US" sz="2800" b="1" i="0" kern="1200" dirty="0">
                        <a:solidFill>
                          <a:srgbClr val="FFFF99"/>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Ai-</a:t>
                      </a:r>
                      <a:r>
                        <a:rPr lang="en-US" sz="2800" b="1" kern="1200" baseline="0" dirty="0" err="1">
                          <a:solidFill>
                            <a:schemeClr val="bg1"/>
                          </a:solidFill>
                          <a:latin typeface="+mn-lt"/>
                          <a:ea typeface="+mn-ea"/>
                          <a:cs typeface="+mn-cs"/>
                        </a:rPr>
                        <a:t>ernovi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ai-ernovi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pachois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Isos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ko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evol</a:t>
                      </a:r>
                      <a:r>
                        <a:rPr lang="en-US" sz="2800" b="1" kern="1200" baseline="0" dirty="0">
                          <a:solidFill>
                            <a:schemeClr val="bg1"/>
                          </a:solidFill>
                          <a:latin typeface="+mn-lt"/>
                          <a:ea typeface="+mn-ea"/>
                          <a:cs typeface="+mn-cs"/>
                        </a:rPr>
                        <a:t>: je </a:t>
                      </a:r>
                      <a:r>
                        <a:rPr lang="en-US" sz="2800" b="1" kern="1200" baseline="0" dirty="0" err="1">
                          <a:solidFill>
                            <a:schemeClr val="bg1"/>
                          </a:solidFill>
                          <a:latin typeface="+mn-lt"/>
                          <a:ea typeface="+mn-ea"/>
                          <a:cs typeface="+mn-cs"/>
                        </a:rPr>
                        <a:t>emmon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vok</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a:t>
                      </a:r>
                      <a:r>
                        <a:rPr lang="en-US" sz="2800" b="1" kern="1200" baseline="0" dirty="0">
                          <a:solidFill>
                            <a:schemeClr val="bg1"/>
                          </a:solidFill>
                          <a:latin typeface="+mn-lt"/>
                          <a:ea typeface="+mn-ea"/>
                          <a:cs typeface="+mn-cs"/>
                        </a:rPr>
                        <a:t> at-</a:t>
                      </a:r>
                      <a:r>
                        <a:rPr lang="en-US" sz="2800" b="1" kern="1200" baseline="0" dirty="0" err="1">
                          <a:solidFill>
                            <a:schemeClr val="bg1"/>
                          </a:solidFill>
                          <a:latin typeface="+mn-lt"/>
                          <a:ea typeface="+mn-ea"/>
                          <a:cs typeface="+mn-cs"/>
                        </a:rPr>
                        <a:t>ernovi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outhe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emmon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en-atko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evol</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اى إر نوڤى اى إر نوڤى، باشويس إيسوس كونى إيڤول، چيه إممون ڤوك ان أت ايرنوڤى، اوذيه اممون إت شويس ان ات كو ايڤول.</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"أخطأت أخطأت، يا ربي يسوع إغفر لي، لأنه ليس عبد بلا خطية، ولا سيد بلا غفران."</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43914607"/>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00180287"/>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Our Father our art in Heaven,</a:t>
                      </a:r>
                      <a:r>
                        <a:rPr lang="en-US" sz="2900" b="1" i="0" kern="1200" baseline="0" dirty="0">
                          <a:solidFill>
                            <a:srgbClr val="FFFF99"/>
                          </a:solidFill>
                          <a:latin typeface="+mn-lt"/>
                          <a:ea typeface="+mn-ea"/>
                          <a:cs typeface="+mn-cs"/>
                        </a:rPr>
                        <a:t> Hallowed by Thy name: They Kingdom come: for thine is the glory forever Amen. </a:t>
                      </a:r>
                      <a:endParaRPr lang="en-US" sz="2900" b="1" i="0" kern="1200" dirty="0">
                        <a:solidFill>
                          <a:srgbClr val="FFFF99"/>
                        </a:solidFill>
                        <a:latin typeface="+mn-lt"/>
                        <a:ea typeface="+mn-ea"/>
                        <a:cs typeface="+mn-cs"/>
                      </a:endParaRPr>
                    </a:p>
                    <a:p>
                      <a:pPr algn="just"/>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kern="1200" baseline="0" dirty="0">
                          <a:solidFill>
                            <a:schemeClr val="bg1"/>
                          </a:solidFill>
                          <a:latin typeface="+mn-lt"/>
                          <a:ea typeface="+mn-ea"/>
                          <a:cs typeface="+mn-cs"/>
                        </a:rPr>
                        <a:t>Je </a:t>
                      </a:r>
                      <a:r>
                        <a:rPr lang="en-US" sz="2900" b="1" kern="1200" baseline="0" dirty="0" err="1">
                          <a:solidFill>
                            <a:schemeClr val="bg1"/>
                          </a:solidFill>
                          <a:latin typeface="+mn-lt"/>
                          <a:ea typeface="+mn-ea"/>
                          <a:cs typeface="+mn-cs"/>
                        </a:rPr>
                        <a:t>Penyot</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etkhen</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nifi-owwi</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maref-touvo</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enje</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pekran</a:t>
                      </a:r>
                      <a:r>
                        <a:rPr lang="en-US" sz="2900" b="1" kern="1200" baseline="0" dirty="0">
                          <a:solidFill>
                            <a:schemeClr val="bg1"/>
                          </a:solidFill>
                          <a:latin typeface="+mn-lt"/>
                          <a:ea typeface="+mn-ea"/>
                          <a:cs typeface="+mn-cs"/>
                        </a:rPr>
                        <a:t>: mares-I </a:t>
                      </a:r>
                      <a:r>
                        <a:rPr lang="en-US" sz="2900" b="1" kern="1200" baseline="0" dirty="0" err="1">
                          <a:solidFill>
                            <a:schemeClr val="bg1"/>
                          </a:solidFill>
                          <a:latin typeface="+mn-lt"/>
                          <a:ea typeface="+mn-ea"/>
                          <a:cs typeface="+mn-cs"/>
                        </a:rPr>
                        <a:t>enje</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tekmet-ooro</a:t>
                      </a:r>
                      <a:r>
                        <a:rPr lang="en-US" sz="2900" b="1" kern="1200" baseline="0" dirty="0">
                          <a:solidFill>
                            <a:schemeClr val="bg1"/>
                          </a:solidFill>
                          <a:latin typeface="+mn-lt"/>
                          <a:ea typeface="+mn-ea"/>
                          <a:cs typeface="+mn-cs"/>
                        </a:rPr>
                        <a:t> je </a:t>
                      </a:r>
                      <a:r>
                        <a:rPr lang="en-US" sz="2900" b="1" kern="1200" baseline="0" dirty="0" err="1">
                          <a:solidFill>
                            <a:schemeClr val="bg1"/>
                          </a:solidFill>
                          <a:latin typeface="+mn-lt"/>
                          <a:ea typeface="+mn-ea"/>
                          <a:cs typeface="+mn-cs"/>
                        </a:rPr>
                        <a:t>vok</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pe</a:t>
                      </a:r>
                      <a:r>
                        <a:rPr lang="en-US" sz="2900" b="1" kern="1200" baseline="0" dirty="0">
                          <a:solidFill>
                            <a:schemeClr val="bg1"/>
                          </a:solidFill>
                          <a:latin typeface="+mn-lt"/>
                          <a:ea typeface="+mn-ea"/>
                          <a:cs typeface="+mn-cs"/>
                        </a:rPr>
                        <a:t> pi-o-</a:t>
                      </a:r>
                      <a:r>
                        <a:rPr lang="en-US" sz="2900" b="1" kern="1200" baseline="0" dirty="0" err="1">
                          <a:solidFill>
                            <a:schemeClr val="bg1"/>
                          </a:solidFill>
                          <a:latin typeface="+mn-lt"/>
                          <a:ea typeface="+mn-ea"/>
                          <a:cs typeface="+mn-cs"/>
                        </a:rPr>
                        <a:t>oo</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sha</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ni</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eneh</a:t>
                      </a:r>
                      <a:r>
                        <a:rPr lang="en-US" sz="2900" b="1" kern="1200" baseline="0" dirty="0">
                          <a:solidFill>
                            <a:schemeClr val="bg1"/>
                          </a:solidFill>
                          <a:latin typeface="+mn-lt"/>
                          <a:ea typeface="+mn-ea"/>
                          <a:cs typeface="+mn-cs"/>
                        </a:rPr>
                        <a:t>.</a:t>
                      </a:r>
                    </a:p>
                    <a:p>
                      <a:pPr algn="just"/>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چي بينيوت اتخين نى فيئوى، مارفتوڤو انچى بيكران، مارسئى إنچى تيك ميتؤرو، چى فوك بي بي ؤوؤو شا نى اينيه.</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أبانا الذي في السموات، ليتقدس إسمك، ليأت ملكوتك، لأن لك المجد إلي الابد.</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5831017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78820438"/>
              </p:ext>
            </p:extLst>
          </p:nvPr>
        </p:nvGraphicFramePr>
        <p:xfrm>
          <a:off x="357188" y="659472"/>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267341091"/>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2541796"/>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46706671"/>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51207413"/>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Holy God, holy Mighty, holy Immortal, who rose from the dead and ascended into the heavens, have mercy on us.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O-</a:t>
                      </a:r>
                      <a:r>
                        <a:rPr lang="en-US" sz="2800" b="1" u="none" kern="1200" baseline="0" dirty="0" err="1">
                          <a:solidFill>
                            <a:schemeClr val="bg1"/>
                          </a:solidFill>
                          <a:latin typeface="+mn-lt"/>
                          <a:ea typeface="+mn-ea"/>
                          <a:cs typeface="+mn-cs"/>
                        </a:rPr>
                        <a:t>Theos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Ic-sheros: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Athanatos</a:t>
                      </a:r>
                      <a:r>
                        <a:rPr lang="en-US" sz="2800" b="1" u="none" kern="1200" baseline="0" dirty="0">
                          <a:solidFill>
                            <a:schemeClr val="bg1"/>
                          </a:solidFill>
                          <a:latin typeface="+mn-lt"/>
                          <a:ea typeface="+mn-ea"/>
                          <a:cs typeface="+mn-cs"/>
                        </a:rPr>
                        <a:t>: O </a:t>
                      </a:r>
                      <a:r>
                        <a:rPr lang="en-US" sz="2800" b="1" u="none" kern="1200" baseline="0" dirty="0" err="1">
                          <a:solidFill>
                            <a:schemeClr val="bg1"/>
                          </a:solidFill>
                          <a:latin typeface="+mn-lt"/>
                          <a:ea typeface="+mn-ea"/>
                          <a:cs typeface="+mn-cs"/>
                        </a:rPr>
                        <a:t>anastas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ekton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nekron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anelthon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estos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oranos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أجيوس أوثيؤس، اجيوس يس شيروس، اجيوس اثاناتوس او اناسطاس اكتون نكرون كى انيلسون استوس اورانوس إيليسون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7344279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02864752"/>
              </p:ext>
            </p:extLst>
          </p:nvPr>
        </p:nvGraphicFramePr>
        <p:xfrm>
          <a:off x="357188" y="105112"/>
          <a:ext cx="8429684" cy="49080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90806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Glory to the Father and to the Son and to The Holy Spirit, now and ever and unto the ages of</a:t>
                      </a:r>
                      <a:r>
                        <a:rPr lang="en-US" sz="2600" b="1" i="0" kern="1200" baseline="0" dirty="0">
                          <a:solidFill>
                            <a:srgbClr val="FFFF99"/>
                          </a:solidFill>
                          <a:latin typeface="+mn-lt"/>
                          <a:ea typeface="+mn-ea"/>
                          <a:cs typeface="+mn-cs"/>
                        </a:rPr>
                        <a:t> </a:t>
                      </a:r>
                      <a:r>
                        <a:rPr lang="en-US" sz="2600" b="1" i="0" kern="1200" dirty="0">
                          <a:solidFill>
                            <a:srgbClr val="FFFF99"/>
                          </a:solidFill>
                          <a:latin typeface="+mn-lt"/>
                          <a:ea typeface="+mn-ea"/>
                          <a:cs typeface="+mn-cs"/>
                        </a:rPr>
                        <a:t>the ages. Amen. O holy Trinity, have mercy upon us.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err="1">
                          <a:solidFill>
                            <a:schemeClr val="bg1"/>
                          </a:solidFill>
                          <a:latin typeface="+mn-lt"/>
                          <a:ea typeface="+mn-ea"/>
                          <a:cs typeface="+mn-cs"/>
                        </a:rPr>
                        <a:t>Zoxa</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Patri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Ieyoo</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Agio</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Pnevmati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nin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ictos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onas</a:t>
                      </a:r>
                      <a:r>
                        <a:rPr lang="en-US" sz="2600" b="1" u="none" kern="1200" baseline="0" dirty="0">
                          <a:solidFill>
                            <a:schemeClr val="bg1"/>
                          </a:solidFill>
                          <a:latin typeface="+mn-lt"/>
                          <a:ea typeface="+mn-ea"/>
                          <a:cs typeface="+mn-cs"/>
                        </a:rPr>
                        <a:t> ton </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onon</a:t>
                      </a:r>
                      <a:r>
                        <a:rPr lang="en-US" sz="2600" b="1" u="none" kern="1200" baseline="0" dirty="0">
                          <a:solidFill>
                            <a:schemeClr val="bg1"/>
                          </a:solidFill>
                          <a:latin typeface="+mn-lt"/>
                          <a:ea typeface="+mn-ea"/>
                          <a:cs typeface="+mn-cs"/>
                        </a:rPr>
                        <a:t> Amen </a:t>
                      </a:r>
                      <a:r>
                        <a:rPr lang="en-US" sz="2600" b="1" u="none" kern="1200" baseline="0" dirty="0" err="1">
                          <a:solidFill>
                            <a:schemeClr val="bg1"/>
                          </a:solidFill>
                          <a:latin typeface="+mn-lt"/>
                          <a:ea typeface="+mn-ea"/>
                          <a:cs typeface="+mn-cs"/>
                        </a:rPr>
                        <a:t>Agia</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Trias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Eleyson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emas</a:t>
                      </a:r>
                      <a:endParaRPr lang="en-US" sz="2600" b="1" kern="1200" baseline="0" dirty="0">
                        <a:solidFill>
                          <a:schemeClr val="bg1"/>
                        </a:solidFill>
                        <a:latin typeface="+mn-lt"/>
                        <a:ea typeface="+mn-ea"/>
                        <a:cs typeface="+mn-cs"/>
                      </a:endParaRPr>
                    </a:p>
                    <a:p>
                      <a:pPr algn="just"/>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191891253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hlinkClick r:id="rId2" action="ppaction://hlinksldjump"/>
          </p:cNvPr>
          <p:cNvSpPr/>
          <p:nvPr/>
        </p:nvSpPr>
        <p:spPr>
          <a:xfrm>
            <a:off x="5076056" y="6031162"/>
            <a:ext cx="3899036" cy="707886"/>
          </a:xfrm>
          <a:prstGeom prst="rect">
            <a:avLst/>
          </a:prstGeom>
          <a:solidFill>
            <a:srgbClr val="C00000"/>
          </a:solidFill>
        </p:spPr>
        <p:txBody>
          <a:bodyPr wrap="square">
            <a:spAutoFit/>
          </a:bodyPr>
          <a:lstStyle/>
          <a:p>
            <a:pPr algn="ctr"/>
            <a:r>
              <a:rPr lang="en-US" sz="2000" b="1" dirty="0">
                <a:solidFill>
                  <a:srgbClr val="FFFF99"/>
                </a:solidFill>
              </a:rPr>
              <a:t>Psalm Trailer in the presence of Pope/ Bishop</a:t>
            </a:r>
          </a:p>
        </p:txBody>
      </p:sp>
      <p:graphicFrame>
        <p:nvGraphicFramePr>
          <p:cNvPr id="6" name="Table 5"/>
          <p:cNvGraphicFramePr>
            <a:graphicFrameLocks noGrp="1"/>
          </p:cNvGraphicFramePr>
          <p:nvPr>
            <p:extLst>
              <p:ext uri="{D42A27DB-BD31-4B8C-83A1-F6EECF244321}">
                <p14:modId xmlns:p14="http://schemas.microsoft.com/office/powerpoint/2010/main" xmlns="" val="2473197649"/>
              </p:ext>
            </p:extLst>
          </p:nvPr>
        </p:nvGraphicFramePr>
        <p:xfrm>
          <a:off x="357188" y="25445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0631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We ask you to remember us, O our faithful advocate, before our Lord Jesus Christ, that He may forgive us our sins.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Ten-tiho ari-pen-mevi, oti-epros-tatis etenhot, nahren penshois Esos Pekhrestos, entef ka nen-novi nan evol.</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900" b="1">
                          <a:solidFill>
                            <a:schemeClr val="bg1"/>
                          </a:solidFill>
                        </a:rPr>
                        <a:t>تينتى هو آرى بين ميفئى: أوتى إبروس تاتيس إيتين هوت: ناهرين بين شويس إيسوس بخرستوس: إنتيف كانين نوفى نان إيفول.</a:t>
                      </a:r>
                      <a:endParaRPr lang="en-US" sz="29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نسألك أذكرينا أيتها</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الشفيعة المؤتمنة أمام ربنا يسوع</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المسيح ليغفر لنا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3" action="ppaction://hlinksldjump"/>
            <a:extLst>
              <a:ext uri="{FF2B5EF4-FFF2-40B4-BE49-F238E27FC236}">
                <a16:creationId xmlns:a16="http://schemas.microsoft.com/office/drawing/2014/main" xmlns="" id="{4266D713-B27A-4D7B-BE12-1C4BB475B74C}"/>
              </a:ext>
            </a:extLst>
          </p:cNvPr>
          <p:cNvSpPr/>
          <p:nvPr/>
        </p:nvSpPr>
        <p:spPr>
          <a:xfrm>
            <a:off x="179512" y="6133077"/>
            <a:ext cx="180020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Main Menu</a:t>
            </a:r>
          </a:p>
        </p:txBody>
      </p:sp>
    </p:spTree>
    <p:extLst>
      <p:ext uri="{BB962C8B-B14F-4D97-AF65-F5344CB8AC3E}">
        <p14:creationId xmlns:p14="http://schemas.microsoft.com/office/powerpoint/2010/main" xmlns="" val="559932067"/>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xmlns="" val="810404601"/>
              </p:ext>
            </p:extLst>
          </p:nvPr>
        </p:nvGraphicFramePr>
        <p:xfrm>
          <a:off x="357188" y="62068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Our Father our art in Heaven,</a:t>
                      </a:r>
                      <a:r>
                        <a:rPr lang="en-US" sz="2800" b="1" i="0" kern="1200" baseline="0" dirty="0">
                          <a:solidFill>
                            <a:srgbClr val="FFFF99"/>
                          </a:solidFill>
                          <a:latin typeface="+mn-lt"/>
                          <a:ea typeface="+mn-ea"/>
                          <a:cs typeface="+mn-cs"/>
                        </a:rPr>
                        <a:t> Hallowed by Thy name: They Kingdom come: for thine is the glory forever Amen. </a:t>
                      </a:r>
                      <a:endParaRPr lang="en-US" sz="2800" b="1" i="0" kern="1200" dirty="0">
                        <a:solidFill>
                          <a:srgbClr val="FFFF99"/>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Je </a:t>
                      </a:r>
                      <a:r>
                        <a:rPr lang="en-US" sz="2800" b="1" kern="1200" baseline="0" dirty="0" err="1">
                          <a:solidFill>
                            <a:schemeClr val="bg1"/>
                          </a:solidFill>
                          <a:latin typeface="+mn-lt"/>
                          <a:ea typeface="+mn-ea"/>
                          <a:cs typeface="+mn-cs"/>
                        </a:rPr>
                        <a:t>Penyot</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nifi-owwi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maref-touvo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enje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pekran</a:t>
                      </a:r>
                      <a:r>
                        <a:rPr lang="en-US" sz="2800" b="1" kern="1200" baseline="0" dirty="0">
                          <a:solidFill>
                            <a:schemeClr val="bg1"/>
                          </a:solidFill>
                          <a:latin typeface="+mn-lt"/>
                          <a:ea typeface="+mn-ea"/>
                          <a:cs typeface="+mn-cs"/>
                        </a:rPr>
                        <a:t>: mares-I </a:t>
                      </a:r>
                      <a:r>
                        <a:rPr lang="en-US" sz="2800" b="1" kern="1200" baseline="0" dirty="0" err="1">
                          <a:solidFill>
                            <a:schemeClr val="bg1"/>
                          </a:solidFill>
                          <a:latin typeface="+mn-lt"/>
                          <a:ea typeface="+mn-ea"/>
                          <a:cs typeface="+mn-cs"/>
                        </a:rPr>
                        <a:t>enje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tekmet-ooro</a:t>
                      </a:r>
                      <a:r>
                        <a:rPr lang="en-US" sz="2800" b="1" kern="1200" baseline="0" dirty="0">
                          <a:solidFill>
                            <a:schemeClr val="bg1"/>
                          </a:solidFill>
                          <a:latin typeface="+mn-lt"/>
                          <a:ea typeface="+mn-ea"/>
                          <a:cs typeface="+mn-cs"/>
                        </a:rPr>
                        <a:t> je </a:t>
                      </a:r>
                      <a:r>
                        <a:rPr lang="en-US" sz="2800" b="1" kern="1200" baseline="0" dirty="0" err="1">
                          <a:solidFill>
                            <a:schemeClr val="bg1"/>
                          </a:solidFill>
                          <a:latin typeface="+mn-lt"/>
                          <a:ea typeface="+mn-ea"/>
                          <a:cs typeface="+mn-cs"/>
                        </a:rPr>
                        <a:t>vok</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pe</a:t>
                      </a:r>
                      <a:r>
                        <a:rPr lang="en-US" sz="2800" b="1" kern="1200" baseline="0" dirty="0">
                          <a:solidFill>
                            <a:schemeClr val="bg1"/>
                          </a:solidFill>
                          <a:latin typeface="+mn-lt"/>
                          <a:ea typeface="+mn-ea"/>
                          <a:cs typeface="+mn-cs"/>
                        </a:rPr>
                        <a:t> pi-o-</a:t>
                      </a:r>
                      <a:r>
                        <a:rPr lang="en-US" sz="2800" b="1" kern="1200" baseline="0" dirty="0" err="1">
                          <a:solidFill>
                            <a:schemeClr val="bg1"/>
                          </a:solidFill>
                          <a:latin typeface="+mn-lt"/>
                          <a:ea typeface="+mn-ea"/>
                          <a:cs typeface="+mn-cs"/>
                        </a:rPr>
                        <a:t>oo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sha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eneh</a:t>
                      </a:r>
                      <a:r>
                        <a:rPr lang="en-US" sz="2800" b="1" kern="1200" baseline="0" dirty="0">
                          <a:solidFill>
                            <a:schemeClr val="bg1"/>
                          </a:solidFill>
                          <a:latin typeface="+mn-lt"/>
                          <a:ea typeface="+mn-ea"/>
                          <a:cs typeface="+mn-cs"/>
                        </a:rPr>
                        <a:t>.</a:t>
                      </a: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چي بينيوت اتخين نى فيئوى، ماريف توڤو انچى بيكران، مارسئى إنچى تيك ميتؤرو، چى فوك بي بي ؤوؤو شا نى اينيه.</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أبانا الذي في السموات، ليتقدس إسمك، ليأت ملكوتك، لأن لك المجد إلي الابد.</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5" name="Rectangle 4">
            <a:hlinkClick r:id="rId2" action="ppaction://hlinksldjump"/>
          </p:cNvPr>
          <p:cNvSpPr/>
          <p:nvPr/>
        </p:nvSpPr>
        <p:spPr>
          <a:xfrm>
            <a:off x="2771800" y="6165304"/>
            <a:ext cx="4248472" cy="400110"/>
          </a:xfrm>
          <a:prstGeom prst="rect">
            <a:avLst/>
          </a:prstGeom>
          <a:solidFill>
            <a:srgbClr val="C00000"/>
          </a:solidFill>
        </p:spPr>
        <p:txBody>
          <a:bodyPr wrap="square">
            <a:spAutoFit/>
          </a:bodyPr>
          <a:lstStyle/>
          <a:p>
            <a:pPr algn="ctr"/>
            <a:r>
              <a:rPr lang="en-US" sz="2000" b="1">
                <a:solidFill>
                  <a:schemeClr val="bg1"/>
                </a:solidFill>
              </a:rPr>
              <a:t>Great Fast weekdays </a:t>
            </a:r>
            <a:endParaRPr lang="en-US" sz="2000" b="1">
              <a:solidFill>
                <a:srgbClr val="FFFF99"/>
              </a:solidFill>
            </a:endParaRPr>
          </a:p>
        </p:txBody>
      </p:sp>
    </p:spTree>
    <p:extLst>
      <p:ext uri="{BB962C8B-B14F-4D97-AF65-F5344CB8AC3E}">
        <p14:creationId xmlns:p14="http://schemas.microsoft.com/office/powerpoint/2010/main" xmlns="" val="3216477303"/>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 اسماروؤوت انجى افيوت نيم ابشيرى نيم بى إبنيفما إثؤواب تى اترياس اتجيك إيفول تين أوؤشت ام موس تين تى اوأوناس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TextBox 2">
            <a:hlinkClick r:id="rId2" action="ppaction://hlinksldjump"/>
          </p:cNvPr>
          <p:cNvSpPr txBox="1"/>
          <p:nvPr/>
        </p:nvSpPr>
        <p:spPr>
          <a:xfrm>
            <a:off x="179512" y="6228020"/>
            <a:ext cx="871296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xmlns="" val="2548848315"/>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hlinkClick r:id="rId2" action="ppaction://hlinksldjump"/>
          </p:cNvPr>
          <p:cNvSpPr/>
          <p:nvPr/>
        </p:nvSpPr>
        <p:spPr>
          <a:xfrm>
            <a:off x="0" y="6187370"/>
            <a:ext cx="2173993"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Main Menu</a:t>
            </a:r>
          </a:p>
        </p:txBody>
      </p:sp>
      <p:sp>
        <p:nvSpPr>
          <p:cNvPr id="3" name="Rectangle 2"/>
          <p:cNvSpPr/>
          <p:nvPr/>
        </p:nvSpPr>
        <p:spPr>
          <a:xfrm>
            <a:off x="1624756" y="188640"/>
            <a:ext cx="5894563"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Hosanna Sunday</a:t>
            </a:r>
          </a:p>
        </p:txBody>
      </p:sp>
      <p:pic>
        <p:nvPicPr>
          <p:cNvPr id="5" name="Picture 4"/>
          <p:cNvPicPr>
            <a:picLocks noChangeAspect="1"/>
          </p:cNvPicPr>
          <p:nvPr/>
        </p:nvPicPr>
        <p:blipFill>
          <a:blip r:embed="rId3"/>
          <a:stretch>
            <a:fillRect/>
          </a:stretch>
        </p:blipFill>
        <p:spPr>
          <a:xfrm>
            <a:off x="827584" y="980728"/>
            <a:ext cx="7701929" cy="4752528"/>
          </a:xfrm>
          <a:prstGeom prst="rect">
            <a:avLst/>
          </a:prstGeom>
        </p:spPr>
      </p:pic>
    </p:spTree>
    <p:extLst>
      <p:ext uri="{BB962C8B-B14F-4D97-AF65-F5344CB8AC3E}">
        <p14:creationId xmlns:p14="http://schemas.microsoft.com/office/powerpoint/2010/main" xmlns="" val="211712486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27671629"/>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85729529"/>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3675357265"/>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77838"/>
          <a:ext cx="8429684" cy="3063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5266054"/>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59839772"/>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7436166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holy archangel Gabriel the herald of glad tidings,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pi </a:t>
                      </a:r>
                      <a:r>
                        <a:rPr lang="en-CA" sz="3300" baseline="0" dirty="0" err="1">
                          <a:solidFill>
                            <a:schemeClr val="bg1"/>
                          </a:solidFill>
                        </a:rPr>
                        <a:t>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ethouab</a:t>
                      </a:r>
                      <a:r>
                        <a:rPr lang="en-CA" sz="3300" baseline="0" dirty="0">
                          <a:solidFill>
                            <a:schemeClr val="bg1"/>
                          </a:solidFill>
                        </a:rPr>
                        <a:t> </a:t>
                      </a:r>
                      <a:r>
                        <a:rPr lang="en-CA" sz="3300" baseline="0" dirty="0" err="1">
                          <a:solidFill>
                            <a:schemeClr val="bg1"/>
                          </a:solidFill>
                        </a:rPr>
                        <a:t>Ghabri</a:t>
                      </a:r>
                      <a:r>
                        <a:rPr lang="en-CA" sz="3300" baseline="0" dirty="0">
                          <a:solidFill>
                            <a:schemeClr val="bg1"/>
                          </a:solidFill>
                        </a:rPr>
                        <a:t>-eel </a:t>
                      </a:r>
                      <a:r>
                        <a:rPr lang="en-CA" sz="3300" baseline="0" dirty="0" err="1">
                          <a:solidFill>
                            <a:schemeClr val="bg1"/>
                          </a:solidFill>
                        </a:rPr>
                        <a:t>pifai</a:t>
                      </a:r>
                      <a:r>
                        <a:rPr lang="en-CA" sz="3300" baseline="0" dirty="0">
                          <a:solidFill>
                            <a:schemeClr val="bg1"/>
                          </a:solidFill>
                        </a:rPr>
                        <a:t> </a:t>
                      </a:r>
                      <a:r>
                        <a:rPr lang="en-CA" sz="3300" baseline="0" dirty="0" err="1">
                          <a:solidFill>
                            <a:schemeClr val="bg1"/>
                          </a:solidFill>
                        </a:rPr>
                        <a:t>shenofi</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بى آرشي آنجيلوس اثؤواب غابريئيل بى فاى شينوفى: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رئيس الملائكة الطاهر غبريال المبشر.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8037024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9407249"/>
              </p:ext>
            </p:extLst>
          </p:nvPr>
        </p:nvGraphicFramePr>
        <p:xfrm>
          <a:off x="357188" y="803488"/>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Let us worship our Savior, the good Lover of Mankind, for He had compassion on us, He has come and saved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Maren ouwsht emben soteer : pi mai romi en aghathos : je enthof afshenheet kharon : af ei owoh afsoty emmon.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أوؤشت امبين سوتير : بى ماى رومى ان اغاثوس : جى انثوف آف شينهيت خارون : آف إى اووه افسوتى إممون</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فلنسجد لمخلصنا، محب البشر الصالح، لأنه تراءف علينا، أتى وخلصنا.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a:hlinkClick r:id="rId2" action="ppaction://hlinksldjump"/>
          </p:cNvPr>
          <p:cNvSpPr/>
          <p:nvPr/>
        </p:nvSpPr>
        <p:spPr>
          <a:xfrm>
            <a:off x="1619672" y="6269250"/>
            <a:ext cx="6408712" cy="400110"/>
          </a:xfrm>
          <a:prstGeom prst="rect">
            <a:avLst/>
          </a:prstGeom>
          <a:solidFill>
            <a:srgbClr val="C00000"/>
          </a:solidFill>
        </p:spPr>
        <p:txBody>
          <a:bodyPr wrap="square">
            <a:spAutoFit/>
          </a:bodyPr>
          <a:lstStyle/>
          <a:p>
            <a:pPr algn="ctr"/>
            <a:r>
              <a:rPr lang="en-US" sz="2000" b="1">
                <a:solidFill>
                  <a:srgbClr val="FFFF99"/>
                </a:solidFill>
              </a:rPr>
              <a:t>On Hosanna Sunday</a:t>
            </a:r>
          </a:p>
        </p:txBody>
      </p:sp>
    </p:spTree>
    <p:extLst>
      <p:ext uri="{BB962C8B-B14F-4D97-AF65-F5344CB8AC3E}">
        <p14:creationId xmlns:p14="http://schemas.microsoft.com/office/powerpoint/2010/main" xmlns="" val="3659359337"/>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15112633"/>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US" sz="3000" b="1" i="0" kern="1200" dirty="0">
                          <a:solidFill>
                            <a:srgbClr val="FFFF99"/>
                          </a:solidFill>
                          <a:latin typeface="+mn-lt"/>
                          <a:ea typeface="+mn-ea"/>
                          <a:cs typeface="+mn-cs"/>
                        </a:rPr>
                        <a:t>Through the intercessions, of the forerunner and baptizer, John the Baptist, O Lord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 </a:t>
                      </a:r>
                      <a:r>
                        <a:rPr lang="en-CA" sz="3000" dirty="0" err="1">
                          <a:solidFill>
                            <a:schemeClr val="bg1"/>
                          </a:solidFill>
                        </a:rPr>
                        <a:t>eprodromos</a:t>
                      </a:r>
                      <a:r>
                        <a:rPr lang="en-CA" sz="3000" baseline="0" dirty="0">
                          <a:solidFill>
                            <a:schemeClr val="bg1"/>
                          </a:solidFill>
                        </a:rPr>
                        <a:t> </a:t>
                      </a:r>
                      <a:r>
                        <a:rPr lang="en-CA" sz="3000" baseline="0" dirty="0" err="1">
                          <a:solidFill>
                            <a:schemeClr val="bg1"/>
                          </a:solidFill>
                        </a:rPr>
                        <a:t>emvabtees</a:t>
                      </a:r>
                      <a:r>
                        <a:rPr lang="en-CA" sz="3000" dirty="0">
                          <a:solidFill>
                            <a:schemeClr val="bg1"/>
                          </a:solidFill>
                        </a:rPr>
                        <a:t>-tees </a:t>
                      </a:r>
                      <a:r>
                        <a:rPr lang="en-CA" sz="3000" dirty="0" err="1">
                          <a:solidFill>
                            <a:schemeClr val="bg1"/>
                          </a:solidFill>
                        </a:rPr>
                        <a:t>Yo-ann-es</a:t>
                      </a:r>
                      <a:r>
                        <a:rPr lang="en-CA" sz="3000" dirty="0">
                          <a:solidFill>
                            <a:schemeClr val="bg1"/>
                          </a:solidFill>
                        </a:rPr>
                        <a:t> </a:t>
                      </a:r>
                    </a:p>
                    <a:p>
                      <a:r>
                        <a:rPr lang="en-CA" sz="3000" dirty="0">
                          <a:solidFill>
                            <a:schemeClr val="bg1"/>
                          </a:solidFill>
                        </a:rPr>
                        <a:t>Pi ref </a:t>
                      </a:r>
                      <a:r>
                        <a:rPr lang="en-CA" sz="3000" dirty="0" err="1">
                          <a:solidFill>
                            <a:schemeClr val="bg1"/>
                          </a:solidFill>
                        </a:rPr>
                        <a:t>ti</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امفابتيستيس يوأنس بى ريف تى أومس : ابشويس ...</a:t>
                      </a:r>
                    </a:p>
                    <a:p>
                      <a:pPr algn="r"/>
                      <a:endParaRPr lang="ar-AE"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4310971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707559391"/>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 </a:t>
                      </a:r>
                      <a:br>
                        <a:rPr lang="ar-SA" sz="3300" b="1" dirty="0">
                          <a:effectLst/>
                        </a:rPr>
                      </a:b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8352226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3404390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51524400"/>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96850377"/>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16062605"/>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pPr>
                        <a:buFont typeface="Arial" pitchFamily="34" charset="0"/>
                        <a:buChar char="•"/>
                      </a:pPr>
                      <a:r>
                        <a:rPr lang="en-CA" sz="2800" b="1" i="0" kern="1200" dirty="0">
                          <a:solidFill>
                            <a:srgbClr val="FFFF99"/>
                          </a:solidFill>
                          <a:latin typeface="+mn-lt"/>
                          <a:ea typeface="+mn-ea"/>
                          <a:cs typeface="+mn-cs"/>
                        </a:rPr>
                        <a:t>My Master</a:t>
                      </a:r>
                      <a:r>
                        <a:rPr lang="en-CA" sz="28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1" i="0" kern="1200" baseline="0" dirty="0">
                          <a:solidFill>
                            <a:srgbClr val="FFFF99"/>
                          </a:solidFill>
                          <a:latin typeface="+mn-lt"/>
                          <a:ea typeface="+mn-ea"/>
                          <a:cs typeface="+mn-cs"/>
                        </a:rPr>
                        <a:t>Theodore</a:t>
                      </a:r>
                      <a:r>
                        <a:rPr lang="en-CA" sz="2800" b="1" i="0" kern="1200" dirty="0">
                          <a:solidFill>
                            <a:srgbClr val="FFFF99"/>
                          </a:solidFill>
                          <a:latin typeface="+mn-lt"/>
                          <a:ea typeface="+mn-ea"/>
                          <a:cs typeface="+mn-cs"/>
                        </a:rPr>
                        <a:t> the general</a:t>
                      </a:r>
                    </a:p>
                    <a:p>
                      <a:pPr>
                        <a:buFont typeface="Arial" pitchFamily="34" charset="0"/>
                        <a:buChar char="•"/>
                      </a:pPr>
                      <a:r>
                        <a:rPr lang="en-CA" sz="2800" b="1" i="0" kern="1200" baseline="0" dirty="0" err="1">
                          <a:solidFill>
                            <a:srgbClr val="FFFF99"/>
                          </a:solidFill>
                          <a:latin typeface="+mn-lt"/>
                          <a:ea typeface="+mn-ea"/>
                          <a:cs typeface="+mn-cs"/>
                        </a:rPr>
                        <a:t>Philopater</a:t>
                      </a:r>
                      <a:r>
                        <a:rPr lang="en-CA" sz="2800" b="1" i="0" kern="1200" baseline="0" dirty="0">
                          <a:solidFill>
                            <a:srgbClr val="FFFF99"/>
                          </a:solidFill>
                          <a:latin typeface="+mn-lt"/>
                          <a:ea typeface="+mn-ea"/>
                          <a:cs typeface="+mn-cs"/>
                        </a:rPr>
                        <a:t> </a:t>
                      </a:r>
                      <a:r>
                        <a:rPr lang="en-CA" sz="2800" b="1" i="0" kern="1200" baseline="0" dirty="0" err="1">
                          <a:solidFill>
                            <a:srgbClr val="FFFF99"/>
                          </a:solidFill>
                          <a:latin typeface="+mn-lt"/>
                          <a:ea typeface="+mn-ea"/>
                          <a:cs typeface="+mn-cs"/>
                        </a:rPr>
                        <a:t>Mercurios</a:t>
                      </a:r>
                      <a:endParaRPr lang="en-CA" sz="2800" b="1" i="0" kern="1200" baseline="0" dirty="0">
                        <a:solidFill>
                          <a:srgbClr val="FFFF99"/>
                        </a:solidFill>
                        <a:latin typeface="+mn-lt"/>
                        <a:ea typeface="+mn-ea"/>
                        <a:cs typeface="+mn-cs"/>
                      </a:endParaRPr>
                    </a:p>
                    <a:p>
                      <a:pPr>
                        <a:buFont typeface="Arial" pitchFamily="34" charset="0"/>
                        <a:buChar char="•"/>
                      </a:pPr>
                      <a:r>
                        <a:rPr lang="en-CA" sz="2800" b="1" i="0" kern="1200" dirty="0">
                          <a:solidFill>
                            <a:srgbClr val="FFFF99"/>
                          </a:solidFill>
                          <a:latin typeface="+mn-lt"/>
                          <a:ea typeface="+mn-ea"/>
                          <a:cs typeface="+mn-cs"/>
                        </a:rPr>
                        <a:t>St. Mina the </a:t>
                      </a:r>
                      <a:r>
                        <a:rPr lang="en-CA" sz="2800" b="1" i="0" kern="1200" dirty="0" err="1">
                          <a:solidFill>
                            <a:srgbClr val="FFFF99"/>
                          </a:solidFill>
                          <a:latin typeface="+mn-lt"/>
                          <a:ea typeface="+mn-ea"/>
                          <a:cs typeface="+mn-cs"/>
                        </a:rPr>
                        <a:t>Fayyat</a:t>
                      </a:r>
                      <a:endParaRPr lang="en-CA" sz="2800" b="1" i="0" kern="1200" dirty="0">
                        <a:solidFill>
                          <a:srgbClr val="FFFF99"/>
                        </a:solidFill>
                        <a:latin typeface="+mn-lt"/>
                        <a:ea typeface="+mn-ea"/>
                        <a:cs typeface="+mn-cs"/>
                      </a:endParaRPr>
                    </a:p>
                    <a:p>
                      <a:r>
                        <a:rPr lang="en-CA" sz="2800" b="1" i="0" kern="1200" dirty="0">
                          <a:solidFill>
                            <a:srgbClr val="FFFF99"/>
                          </a:solidFill>
                          <a:latin typeface="+mn-lt"/>
                          <a:ea typeface="+mn-ea"/>
                          <a:cs typeface="+mn-cs"/>
                        </a:rPr>
                        <a:t>O Lord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Pachois</a:t>
                      </a:r>
                      <a:r>
                        <a:rPr lang="en-CA" sz="2800" baseline="0" dirty="0">
                          <a:solidFill>
                            <a:schemeClr val="bg1"/>
                          </a:solidFill>
                        </a:rPr>
                        <a:t> Ep-</a:t>
                      </a:r>
                      <a:r>
                        <a:rPr lang="en-CA" sz="2800" baseline="0" dirty="0" err="1">
                          <a:solidFill>
                            <a:schemeClr val="bg1"/>
                          </a:solidFill>
                        </a:rPr>
                        <a:t>ouro</a:t>
                      </a:r>
                      <a:r>
                        <a:rPr lang="en-CA" sz="2800" baseline="0" dirty="0">
                          <a:solidFill>
                            <a:schemeClr val="bg1"/>
                          </a:solidFill>
                        </a:rPr>
                        <a:t> </a:t>
                      </a:r>
                      <a:r>
                        <a:rPr lang="en-CA" sz="2800" baseline="0" dirty="0" err="1">
                          <a:solidFill>
                            <a:schemeClr val="bg1"/>
                          </a:solidFill>
                        </a:rPr>
                        <a:t>Gi-orgeos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Theodoros</a:t>
                      </a:r>
                      <a:r>
                        <a:rPr lang="en-CA" sz="2800" baseline="0" dirty="0">
                          <a:solidFill>
                            <a:schemeClr val="bg1"/>
                          </a:solidFill>
                        </a:rPr>
                        <a:t> </a:t>
                      </a:r>
                      <a:r>
                        <a:rPr lang="en-CA" sz="2800" baseline="0" dirty="0" err="1">
                          <a:solidFill>
                            <a:schemeClr val="bg1"/>
                          </a:solidFill>
                        </a:rPr>
                        <a:t>Pistra</a:t>
                      </a:r>
                      <a:r>
                        <a:rPr lang="en-CA" sz="2800" baseline="0" dirty="0">
                          <a:solidFill>
                            <a:schemeClr val="bg1"/>
                          </a:solidFill>
                        </a:rPr>
                        <a:t> </a:t>
                      </a:r>
                      <a:r>
                        <a:rPr lang="en-CA" sz="2800" baseline="0" dirty="0" err="1">
                          <a:solidFill>
                            <a:schemeClr val="bg1"/>
                          </a:solidFill>
                        </a:rPr>
                        <a:t>tillatees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Philopateer</a:t>
                      </a:r>
                      <a:r>
                        <a:rPr lang="en-CA" sz="2800" baseline="0" dirty="0">
                          <a:solidFill>
                            <a:schemeClr val="bg1"/>
                          </a:solidFill>
                        </a:rPr>
                        <a:t> </a:t>
                      </a:r>
                      <a:r>
                        <a:rPr lang="en-CA" sz="2800" baseline="0" dirty="0" err="1">
                          <a:solidFill>
                            <a:schemeClr val="bg1"/>
                          </a:solidFill>
                        </a:rPr>
                        <a:t>Mercorios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a:solidFill>
                            <a:schemeClr val="bg1"/>
                          </a:solidFill>
                        </a:rPr>
                        <a:t>Abba Mina ente </a:t>
                      </a:r>
                      <a:r>
                        <a:rPr lang="en-CA" sz="2800" baseline="0" dirty="0" err="1">
                          <a:solidFill>
                            <a:schemeClr val="bg1"/>
                          </a:solidFill>
                        </a:rPr>
                        <a:t>ni-vayat</a:t>
                      </a:r>
                      <a:endParaRPr lang="en-CA" sz="2800" dirty="0">
                        <a:solidFill>
                          <a:schemeClr val="bg1"/>
                        </a:solidFill>
                      </a:endParaRPr>
                    </a:p>
                    <a:p>
                      <a:r>
                        <a:rPr lang="fi-FI" sz="2800" baseline="0" dirty="0">
                          <a:solidFill>
                            <a:schemeClr val="bg1"/>
                          </a:solidFill>
                        </a:rPr>
                        <a:t>Epchois...</a:t>
                      </a:r>
                    </a:p>
                    <a:p>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70359046"/>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66337988"/>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أبينا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المكرم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60540091"/>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xmlns="" val="192686813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Intercede on our behalf, O Lady of us</a:t>
                      </a:r>
                      <a:r>
                        <a:rPr lang="en-US" sz="3000" b="1" i="0" kern="1200" baseline="0" dirty="0">
                          <a:solidFill>
                            <a:srgbClr val="FFFF99"/>
                          </a:solidFill>
                          <a:latin typeface="+mn-lt"/>
                          <a:ea typeface="+mn-ea"/>
                          <a:cs typeface="+mn-cs"/>
                        </a:rPr>
                        <a:t> all the </a:t>
                      </a:r>
                      <a:r>
                        <a:rPr lang="en-US" sz="3000" b="1" i="0" kern="1200" baseline="0" dirty="0" err="1">
                          <a:solidFill>
                            <a:srgbClr val="FFFF99"/>
                          </a:solidFill>
                          <a:latin typeface="+mn-lt"/>
                          <a:ea typeface="+mn-ea"/>
                          <a:cs typeface="+mn-cs"/>
                        </a:rPr>
                        <a:t>Theotokos</a:t>
                      </a:r>
                      <a:r>
                        <a:rPr lang="en-US" sz="3000" b="1" i="0" kern="1200" baseline="0" dirty="0">
                          <a:solidFill>
                            <a:srgbClr val="FFFF99"/>
                          </a:solidFill>
                          <a:latin typeface="+mn-lt"/>
                          <a:ea typeface="+mn-ea"/>
                          <a:cs typeface="+mn-cs"/>
                        </a:rPr>
                        <a:t>, Mary the Mother of our Savior, </a:t>
                      </a:r>
                      <a:r>
                        <a:rPr lang="en-US" sz="3000" b="1" i="0" kern="1200" dirty="0">
                          <a:solidFill>
                            <a:srgbClr val="FFFF99"/>
                          </a:solidFill>
                          <a:latin typeface="+mn-lt"/>
                          <a:ea typeface="+mn-ea"/>
                          <a:cs typeface="+mn-cs"/>
                        </a:rPr>
                        <a:t>that He may forgive us our sins.</a:t>
                      </a:r>
                      <a:endParaRPr lang="en-US" sz="30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 sz="3000" b="1" u="none" kern="1200" baseline="0" dirty="0">
                          <a:solidFill>
                            <a:schemeClr val="bg1"/>
                          </a:solidFill>
                          <a:latin typeface="+mn-lt"/>
                          <a:ea typeface="+mn-ea"/>
                          <a:cs typeface="+mn-cs"/>
                        </a:rPr>
                        <a:t>Ari </a:t>
                      </a:r>
                      <a:r>
                        <a:rPr lang="es-ES" sz="3000" b="1" u="none" kern="1200" baseline="0" dirty="0" err="1">
                          <a:solidFill>
                            <a:schemeClr val="bg1"/>
                          </a:solidFill>
                          <a:latin typeface="+mn-lt"/>
                          <a:ea typeface="+mn-ea"/>
                          <a:cs typeface="+mn-cs"/>
                        </a:rPr>
                        <a:t>epresveveen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eehri</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egon</a:t>
                      </a:r>
                      <a:r>
                        <a:rPr lang="es-ES" sz="3000" b="1" u="none" kern="1200" baseline="0" dirty="0">
                          <a:solidFill>
                            <a:schemeClr val="bg1"/>
                          </a:solidFill>
                          <a:latin typeface="+mn-lt"/>
                          <a:ea typeface="+mn-ea"/>
                          <a:cs typeface="+mn-cs"/>
                        </a:rPr>
                        <a:t>: w </a:t>
                      </a:r>
                      <a:r>
                        <a:rPr lang="es-ES" sz="3000" b="1" u="none" kern="1200" baseline="0" dirty="0" err="1">
                          <a:solidFill>
                            <a:schemeClr val="bg1"/>
                          </a:solidFill>
                          <a:latin typeface="+mn-lt"/>
                          <a:ea typeface="+mn-ea"/>
                          <a:cs typeface="+mn-cs"/>
                        </a:rPr>
                        <a:t>tenchois</a:t>
                      </a:r>
                      <a:r>
                        <a:rPr lang="es-ES" sz="3000" b="1" u="none" kern="1200" baseline="0" dirty="0">
                          <a:solidFill>
                            <a:schemeClr val="bg1"/>
                          </a:solidFill>
                          <a:latin typeface="+mn-lt"/>
                          <a:ea typeface="+mn-ea"/>
                          <a:cs typeface="+mn-cs"/>
                        </a:rPr>
                        <a:t> en </a:t>
                      </a:r>
                      <a:r>
                        <a:rPr lang="es-ES" sz="3000" b="1" u="none" kern="1200" baseline="0" dirty="0" err="1">
                          <a:solidFill>
                            <a:schemeClr val="bg1"/>
                          </a:solidFill>
                          <a:latin typeface="+mn-lt"/>
                          <a:ea typeface="+mn-ea"/>
                          <a:cs typeface="+mn-cs"/>
                        </a:rPr>
                        <a:t>neeb</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teeren</a:t>
                      </a:r>
                      <a:r>
                        <a:rPr lang="es-ES" sz="3000" b="1" u="none" kern="1200" baseline="0" dirty="0">
                          <a:solidFill>
                            <a:schemeClr val="bg1"/>
                          </a:solidFill>
                          <a:latin typeface="+mn-lt"/>
                          <a:ea typeface="+mn-ea"/>
                          <a:cs typeface="+mn-cs"/>
                        </a:rPr>
                        <a:t> ti </a:t>
                      </a:r>
                      <a:r>
                        <a:rPr lang="es-ES" sz="3000" b="1" u="none" kern="1200" baseline="0" dirty="0" err="1">
                          <a:solidFill>
                            <a:schemeClr val="bg1"/>
                          </a:solidFill>
                          <a:latin typeface="+mn-lt"/>
                          <a:ea typeface="+mn-ea"/>
                          <a:cs typeface="+mn-cs"/>
                        </a:rPr>
                        <a:t>theotokos</a:t>
                      </a:r>
                      <a:r>
                        <a:rPr lang="es-ES" sz="3000" b="1" u="none" kern="1200" baseline="0" dirty="0">
                          <a:solidFill>
                            <a:schemeClr val="bg1"/>
                          </a:solidFill>
                          <a:latin typeface="+mn-lt"/>
                          <a:ea typeface="+mn-ea"/>
                          <a:cs typeface="+mn-cs"/>
                        </a:rPr>
                        <a:t>: Maria </a:t>
                      </a:r>
                      <a:r>
                        <a:rPr lang="es-ES" sz="3000" b="1" u="none" kern="1200" baseline="0" dirty="0" err="1">
                          <a:solidFill>
                            <a:schemeClr val="bg1"/>
                          </a:solidFill>
                          <a:latin typeface="+mn-lt"/>
                          <a:ea typeface="+mn-ea"/>
                          <a:cs typeface="+mn-cs"/>
                        </a:rPr>
                        <a:t>ethmav</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empen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soteer</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Entef</a:t>
                      </a:r>
                      <a:r>
                        <a:rPr lang="es-E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آرى ابريسفيفين إى إهرى إيجون. أوتين شويس إن نيب تيرين تى ثيئوطوكوس. ماريا إثماف إمبين سوتير إنتيف كانين نوفى نان إيفول</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اشفعي فينا يا سيدتنا كلنا السيدة والدة الإله مريم أم مخلصنا ليغفرلنا خطايانا.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4368226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80938528"/>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89273739"/>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came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 </a:t>
                      </a:r>
                      <a:r>
                        <a:rPr lang="en-US" sz="2800" baseline="0" dirty="0" err="1">
                          <a:solidFill>
                            <a:schemeClr val="bg1"/>
                          </a:solidFill>
                        </a:rPr>
                        <a:t>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إى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a:t>
                      </a:r>
                      <a:r>
                        <a:rPr lang="en-US" sz="3000" b="1" dirty="0">
                          <a:solidFill>
                            <a:srgbClr val="FFFF99"/>
                          </a:solidFill>
                        </a:rPr>
                        <a:t/>
                      </a:r>
                      <a:br>
                        <a:rPr lang="en-US" sz="3000" b="1" dirty="0">
                          <a:solidFill>
                            <a:srgbClr val="FFFF99"/>
                          </a:solidFill>
                        </a:rPr>
                      </a:br>
                      <a:r>
                        <a:rPr lang="ar-AE" sz="3000" b="1" dirty="0">
                          <a:solidFill>
                            <a:srgbClr val="FFFF99"/>
                          </a:solidFill>
                        </a:rPr>
                        <a:t>أيها </a:t>
                      </a:r>
                      <a:r>
                        <a:rPr lang="en-US" sz="3000" b="1" dirty="0">
                          <a:solidFill>
                            <a:srgbClr val="FFFF99"/>
                          </a:solidFill>
                        </a:rPr>
                        <a:t/>
                      </a:r>
                      <a:br>
                        <a:rPr lang="en-US" sz="3000" b="1" dirty="0">
                          <a:solidFill>
                            <a:srgbClr val="FFFF99"/>
                          </a:solidFill>
                        </a:rPr>
                      </a:br>
                      <a:r>
                        <a:rPr lang="ar-AE" sz="3000" b="1" dirty="0">
                          <a:solidFill>
                            <a:srgbClr val="FFFF99"/>
                          </a:solidFill>
                        </a:rPr>
                        <a:t>المسيح </a:t>
                      </a:r>
                      <a:r>
                        <a:rPr lang="en-US" sz="3000" b="1" dirty="0">
                          <a:solidFill>
                            <a:srgbClr val="FFFF99"/>
                          </a:solidFill>
                        </a:rPr>
                        <a:t/>
                      </a:r>
                      <a:br>
                        <a:rPr lang="en-US" sz="3000" b="1" dirty="0">
                          <a:solidFill>
                            <a:srgbClr val="FFFF99"/>
                          </a:solidFill>
                        </a:rPr>
                      </a:br>
                      <a:r>
                        <a:rPr lang="ar-AE" sz="3000" b="1" dirty="0">
                          <a:solidFill>
                            <a:srgbClr val="FFFF99"/>
                          </a:solidFill>
                        </a:rPr>
                        <a:t>مع أبيك الصالح والروح القدس </a:t>
                      </a:r>
                      <a:r>
                        <a:rPr lang="en-US" sz="3000" b="1" dirty="0">
                          <a:solidFill>
                            <a:srgbClr val="FFFF99"/>
                          </a:solidFill>
                        </a:rPr>
                        <a:t/>
                      </a:r>
                      <a:br>
                        <a:rPr lang="en-US" sz="3000" b="1" dirty="0">
                          <a:solidFill>
                            <a:srgbClr val="FFFF99"/>
                          </a:solidFill>
                        </a:rPr>
                      </a:br>
                      <a:r>
                        <a:rPr lang="ar-AE" sz="3000" b="1" dirty="0">
                          <a:solidFill>
                            <a:srgbClr val="FFFF99"/>
                          </a:solidFill>
                        </a:rPr>
                        <a:t>لأنك أتيت 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6618641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1287983"/>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0047732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0043125"/>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74896624"/>
              </p:ext>
            </p:extLst>
          </p:nvPr>
        </p:nvGraphicFramePr>
        <p:xfrm>
          <a:off x="357188" y="643448"/>
          <a:ext cx="8429684" cy="51618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1618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Hosanna in the highest, this is the King of Israel, blessed is He who comes in the Name, of the Lord of Hosts.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2800" dirty="0">
                          <a:solidFill>
                            <a:schemeClr val="bg1"/>
                          </a:solidFill>
                        </a:rPr>
                        <a:t>O-san-na khenni-etit-shosi, fai pe ep-ooro emPisraeel, ef-esmaro-ot enje fe-ethneio, khen efran em-epshois ente nigom.</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أوصنا خين نى اتتشوسى: فاى بى ابؤرو امبى اسرائيل: افسماروؤت انجى فى اثنيو: خين افران ام ابشويس انتى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rgbClr val="FFFF99"/>
                          </a:solidFill>
                        </a:rPr>
                        <a:t>أوصنا في الأعالي هذا هو ملك إسرائيل. مبارك الآتي باسم رب القوات.</a:t>
                      </a:r>
                      <a:endParaRPr lang="en-US"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267356462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الإبركسيس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44683367"/>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73273866"/>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 indeed, with Your good Father and the Holy Spirit, for You have come and saved us. Have mercy on us.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إى 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7837733"/>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14513449"/>
              </p:ext>
            </p:extLst>
          </p:nvPr>
        </p:nvGraphicFramePr>
        <p:xfrm>
          <a:off x="357188" y="77223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Blessed is He who comes in the Name of the Lord; again in the Name of the Lord.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3100" dirty="0">
                          <a:solidFill>
                            <a:schemeClr val="bg1"/>
                          </a:solidFill>
                        </a:rPr>
                        <a:t>Evlogi-menos, o erkho-menos en onomati kereio, palin en onomati kereio.</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افلوجيمينوس او ايرخو-مينوس ان اونوماتى كيريو: بالين ان اونوماتى كيريو</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مبارك الآتي بإسم الرب، وأيضاً مبارك الآتي بإسم الرب.</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2463921" y="188640"/>
            <a:ext cx="4216219"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“Evlogimenos” hymn</a:t>
            </a:r>
          </a:p>
        </p:txBody>
      </p:sp>
    </p:spTree>
    <p:extLst>
      <p:ext uri="{BB962C8B-B14F-4D97-AF65-F5344CB8AC3E}">
        <p14:creationId xmlns:p14="http://schemas.microsoft.com/office/powerpoint/2010/main" xmlns="" val="261160514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7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to the Son of David; again to the Son of David.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in the highest; again in the highest. </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O-</a:t>
                      </a:r>
                      <a:r>
                        <a:rPr lang="en-US" sz="3100" dirty="0" err="1">
                          <a:solidFill>
                            <a:schemeClr val="bg1"/>
                          </a:solidFill>
                        </a:rPr>
                        <a:t>sana</a:t>
                      </a:r>
                      <a:r>
                        <a:rPr lang="en-US" sz="3100" dirty="0">
                          <a:solidFill>
                            <a:schemeClr val="bg1"/>
                          </a:solidFill>
                        </a:rPr>
                        <a:t> to </a:t>
                      </a:r>
                      <a:r>
                        <a:rPr lang="en-US" sz="3100" dirty="0" err="1">
                          <a:solidFill>
                            <a:schemeClr val="bg1"/>
                          </a:solidFill>
                        </a:rPr>
                        <a:t>eio</a:t>
                      </a:r>
                      <a:r>
                        <a:rPr lang="en-US" sz="3100" dirty="0">
                          <a:solidFill>
                            <a:schemeClr val="bg1"/>
                          </a:solidFill>
                        </a:rPr>
                        <a:t> </a:t>
                      </a:r>
                      <a:r>
                        <a:rPr lang="en-US" sz="3100" dirty="0" err="1">
                          <a:solidFill>
                            <a:schemeClr val="bg1"/>
                          </a:solidFill>
                        </a:rPr>
                        <a:t>Daveed</a:t>
                      </a:r>
                      <a:r>
                        <a:rPr lang="en-US" sz="3100" dirty="0">
                          <a:solidFill>
                            <a:schemeClr val="bg1"/>
                          </a:solidFill>
                        </a:rPr>
                        <a:t>, </a:t>
                      </a:r>
                      <a:r>
                        <a:rPr lang="en-US" sz="3100" dirty="0" err="1">
                          <a:solidFill>
                            <a:schemeClr val="bg1"/>
                          </a:solidFill>
                        </a:rPr>
                        <a:t>palin</a:t>
                      </a:r>
                      <a:r>
                        <a:rPr lang="en-US" sz="3100" dirty="0">
                          <a:solidFill>
                            <a:schemeClr val="bg1"/>
                          </a:solidFill>
                        </a:rPr>
                        <a:t> to </a:t>
                      </a:r>
                      <a:r>
                        <a:rPr lang="en-US" sz="3100" dirty="0" err="1">
                          <a:solidFill>
                            <a:schemeClr val="bg1"/>
                          </a:solidFill>
                        </a:rPr>
                        <a:t>eio</a:t>
                      </a:r>
                      <a:r>
                        <a:rPr lang="en-US" sz="3100" dirty="0">
                          <a:solidFill>
                            <a:schemeClr val="bg1"/>
                          </a:solidFill>
                        </a:rPr>
                        <a:t> </a:t>
                      </a:r>
                      <a:r>
                        <a:rPr lang="en-US" sz="3100" dirty="0" err="1">
                          <a:solidFill>
                            <a:schemeClr val="bg1"/>
                          </a:solidFill>
                        </a:rPr>
                        <a:t>Daveed</a:t>
                      </a:r>
                      <a:r>
                        <a:rPr lang="en-US" sz="31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fi-FI" sz="3100" dirty="0">
                          <a:solidFill>
                            <a:schemeClr val="bg1"/>
                          </a:solidFill>
                        </a:rPr>
                        <a:t>O-sana en tees ep-sistes, palin en tees ep-sistes.</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تو ايو دافيد: بالين تو ايو دافيد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ان تيس ابسيس تيس: بالين ان تيس ابسيس تيس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لإبن داود، وأيضاً أوصنا لابن داود. </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في الأعالي، وأيضاً أوصنا في الأعالي.</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76748235"/>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705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to the King of Israel; again to the King of Israel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us praise saying:</a:t>
                      </a: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Alleluia, Alleluia, Alleluia.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it-IT" sz="3100" dirty="0">
                          <a:solidFill>
                            <a:schemeClr val="bg1"/>
                          </a:solidFill>
                        </a:rPr>
                        <a:t>O-sana va-sili tou Esraeel, palin va-sili tou Esraeel</a:t>
                      </a:r>
                    </a:p>
                    <a:p>
                      <a:pPr marL="0" marR="0" indent="0" algn="l" defTabSz="914400" rtl="0" eaLnBrk="1" fontAlgn="auto" latinLnBrk="0" hangingPunct="1">
                        <a:lnSpc>
                          <a:spcPct val="100000"/>
                        </a:lnSpc>
                        <a:spcBef>
                          <a:spcPts val="0"/>
                        </a:spcBef>
                        <a:spcAft>
                          <a:spcPts val="0"/>
                        </a:spcAft>
                        <a:buClrTx/>
                        <a:buSzTx/>
                        <a:buFontTx/>
                        <a:buNone/>
                        <a:tabLst/>
                        <a:defRPr/>
                      </a:pPr>
                      <a:endParaRPr lang="it-IT"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it-IT"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erep</a:t>
                      </a:r>
                      <a:r>
                        <a:rPr lang="en-US" sz="3100" dirty="0">
                          <a:solidFill>
                            <a:schemeClr val="bg1"/>
                          </a:solidFill>
                        </a:rPr>
                        <a:t>-</a:t>
                      </a:r>
                      <a:r>
                        <a:rPr lang="en-US" sz="3100" dirty="0" err="1">
                          <a:solidFill>
                            <a:schemeClr val="bg1"/>
                          </a:solidFill>
                        </a:rPr>
                        <a:t>salin</a:t>
                      </a:r>
                      <a:r>
                        <a:rPr lang="en-US" sz="3100" dirty="0">
                          <a:solidFill>
                            <a:schemeClr val="bg1"/>
                          </a:solidFill>
                        </a:rPr>
                        <a:t> </a:t>
                      </a:r>
                      <a:r>
                        <a:rPr lang="en-US" sz="3100" dirty="0" err="1">
                          <a:solidFill>
                            <a:schemeClr val="bg1"/>
                          </a:solidFill>
                        </a:rPr>
                        <a:t>engo</a:t>
                      </a:r>
                      <a:r>
                        <a:rPr lang="en-US" sz="3100" dirty="0">
                          <a:solidFill>
                            <a:schemeClr val="bg1"/>
                          </a:solidFill>
                        </a:rPr>
                        <a:t> </a:t>
                      </a:r>
                      <a:r>
                        <a:rPr lang="en-US" sz="3100" dirty="0" err="1">
                          <a:solidFill>
                            <a:schemeClr val="bg1"/>
                          </a:solidFill>
                        </a:rPr>
                        <a:t>emmos</a:t>
                      </a:r>
                      <a:r>
                        <a:rPr lang="en-US" sz="31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Alleloia</a:t>
                      </a:r>
                      <a:r>
                        <a:rPr lang="en-US" sz="3100" dirty="0">
                          <a:solidFill>
                            <a:schemeClr val="bg1"/>
                          </a:solidFill>
                        </a:rPr>
                        <a:t>, </a:t>
                      </a:r>
                      <a:r>
                        <a:rPr lang="en-US" sz="3100" dirty="0" err="1">
                          <a:solidFill>
                            <a:schemeClr val="bg1"/>
                          </a:solidFill>
                        </a:rPr>
                        <a:t>alleloia</a:t>
                      </a:r>
                      <a:r>
                        <a:rPr lang="en-US" sz="3100" dirty="0">
                          <a:solidFill>
                            <a:schemeClr val="bg1"/>
                          </a:solidFill>
                        </a:rPr>
                        <a:t>, </a:t>
                      </a:r>
                      <a:r>
                        <a:rPr lang="en-US" sz="3100" dirty="0" err="1">
                          <a:solidFill>
                            <a:schemeClr val="bg1"/>
                          </a:solidFill>
                        </a:rPr>
                        <a:t>alleloia</a:t>
                      </a:r>
                      <a:r>
                        <a:rPr lang="en-US" sz="3100" dirty="0">
                          <a:solidFill>
                            <a:schemeClr val="bg1"/>
                          </a:solidFill>
                        </a:rPr>
                        <a:t>.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فاسيلى تو اسرائيل: بالين فاسيلى تو اسرائيل</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اربسالين انجو امموس الليلويا الليلويا الليلويا </a:t>
                      </a:r>
                      <a:endParaRPr lang="en-US"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ملك إسرائيل، وأيضاً أوصنا ملك إسرائيل.</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فلنرتل قائلين: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هلليلويا هلليلويا هلليلويا </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607736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3080469" y="188640"/>
            <a:ext cx="2983125"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Matins/Vespers</a:t>
            </a:r>
          </a:p>
        </p:txBody>
      </p:sp>
      <p:sp>
        <p:nvSpPr>
          <p:cNvPr id="6" name="TextBox 5">
            <a:hlinkClick r:id="rId2" action="ppaction://hlinksldjump"/>
          </p:cNvPr>
          <p:cNvSpPr txBox="1"/>
          <p:nvPr/>
        </p:nvSpPr>
        <p:spPr>
          <a:xfrm>
            <a:off x="1254884" y="6237312"/>
            <a:ext cx="6917516" cy="384721"/>
          </a:xfrm>
          <a:prstGeom prst="rect">
            <a:avLst/>
          </a:prstGeom>
          <a:solidFill>
            <a:srgbClr val="C00000"/>
          </a:solidFill>
          <a:ln>
            <a:noFill/>
          </a:ln>
        </p:spPr>
        <p:txBody>
          <a:bodyPr wrap="square" rtlCol="0">
            <a:spAutoFit/>
          </a:bodyPr>
          <a:lstStyle/>
          <a:p>
            <a:pPr algn="ctr"/>
            <a:r>
              <a:rPr lang="en-US" sz="1900" b="1">
                <a:solidFill>
                  <a:schemeClr val="bg1"/>
                </a:solidFill>
              </a:rPr>
              <a:t>Thanksgiving prayer In the presence Pope/Bishop</a:t>
            </a:r>
          </a:p>
        </p:txBody>
      </p:sp>
      <p:pic>
        <p:nvPicPr>
          <p:cNvPr id="8" name="Picture 7"/>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2483768" y="836712"/>
            <a:ext cx="4248472" cy="4956551"/>
          </a:xfrm>
          <a:prstGeom prst="rect">
            <a:avLst/>
          </a:prstGeom>
        </p:spPr>
      </p:pic>
    </p:spTree>
    <p:extLst>
      <p:ext uri="{BB962C8B-B14F-4D97-AF65-F5344CB8AC3E}">
        <p14:creationId xmlns:p14="http://schemas.microsoft.com/office/powerpoint/2010/main" xmlns="" val="305930379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8335531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Intercede on our behalf, O forerunner and baptizer John the Baptist, that He may forgive us our sins.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3000" b="1" u="none" kern="1200" baseline="0" dirty="0">
                          <a:solidFill>
                            <a:schemeClr val="bg1"/>
                          </a:solidFill>
                          <a:latin typeface="+mn-lt"/>
                          <a:ea typeface="+mn-ea"/>
                          <a:cs typeface="+mn-cs"/>
                        </a:rPr>
                        <a:t>Ari </a:t>
                      </a:r>
                      <a:r>
                        <a:rPr lang="es-ES" sz="3000" b="1" u="none" kern="1200" baseline="0" dirty="0" err="1">
                          <a:solidFill>
                            <a:schemeClr val="bg1"/>
                          </a:solidFill>
                          <a:latin typeface="+mn-lt"/>
                          <a:ea typeface="+mn-ea"/>
                          <a:cs typeface="+mn-cs"/>
                        </a:rPr>
                        <a:t>epresveveen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eehri</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egon</a:t>
                      </a:r>
                      <a:r>
                        <a:rPr lang="es-ES" sz="3000" b="1" u="none" kern="1200" baseline="0" dirty="0">
                          <a:solidFill>
                            <a:schemeClr val="bg1"/>
                          </a:solidFill>
                          <a:latin typeface="+mn-lt"/>
                          <a:ea typeface="+mn-ea"/>
                          <a:cs typeface="+mn-cs"/>
                        </a:rPr>
                        <a:t> : w pi-</a:t>
                      </a:r>
                      <a:r>
                        <a:rPr lang="es-ES" sz="3000" b="1" u="none" kern="1200" baseline="0" dirty="0" err="1">
                          <a:solidFill>
                            <a:schemeClr val="bg1"/>
                          </a:solidFill>
                          <a:latin typeface="+mn-lt"/>
                          <a:ea typeface="+mn-ea"/>
                          <a:cs typeface="+mn-cs"/>
                        </a:rPr>
                        <a:t>eprodromos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embaptees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tees</a:t>
                      </a:r>
                      <a:r>
                        <a:rPr lang="es-ES" sz="3000" b="1" u="none" kern="1200" baseline="0" dirty="0">
                          <a:solidFill>
                            <a:schemeClr val="bg1"/>
                          </a:solidFill>
                          <a:latin typeface="+mn-lt"/>
                          <a:ea typeface="+mn-ea"/>
                          <a:cs typeface="+mn-cs"/>
                        </a:rPr>
                        <a:t> : Yo-</a:t>
                      </a:r>
                      <a:r>
                        <a:rPr lang="es-ES" sz="3000" b="1" u="none" kern="1200" baseline="0" dirty="0" err="1">
                          <a:solidFill>
                            <a:schemeClr val="bg1"/>
                          </a:solidFill>
                          <a:latin typeface="+mn-lt"/>
                          <a:ea typeface="+mn-ea"/>
                          <a:cs typeface="+mn-cs"/>
                        </a:rPr>
                        <a:t>ann</a:t>
                      </a:r>
                      <a:r>
                        <a:rPr lang="es-ES" sz="3000" b="1" u="none" kern="1200" baseline="0" dirty="0">
                          <a:solidFill>
                            <a:schemeClr val="bg1"/>
                          </a:solidFill>
                          <a:latin typeface="+mn-lt"/>
                          <a:ea typeface="+mn-ea"/>
                          <a:cs typeface="+mn-cs"/>
                        </a:rPr>
                        <a:t>-es Pi </a:t>
                      </a:r>
                      <a:r>
                        <a:rPr lang="es-ES" sz="3000" b="1" u="none" kern="1200" baseline="0" dirty="0" err="1">
                          <a:solidFill>
                            <a:schemeClr val="bg1"/>
                          </a:solidFill>
                          <a:latin typeface="+mn-lt"/>
                          <a:ea typeface="+mn-ea"/>
                          <a:cs typeface="+mn-cs"/>
                        </a:rPr>
                        <a:t>refty</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oms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Entef</a:t>
                      </a:r>
                      <a:r>
                        <a:rPr lang="es-E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آرى ابريسفيفين إى إهرى إيجون. أو بى ابرودروموس ام بابتيستيس يوأنس بى ريف تى اومس. إنتيف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اشفع فينا أيها السابق الصابغ يوحنا المعمدان ليغفر لنا خطايانا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2348531345"/>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Glory be to our God, and glory be to our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Pi-o-</a:t>
                      </a:r>
                      <a:r>
                        <a:rPr lang="en-US" sz="3100" dirty="0" err="1">
                          <a:solidFill>
                            <a:schemeClr val="bg1"/>
                          </a:solidFill>
                        </a:rPr>
                        <a:t>oo</a:t>
                      </a:r>
                      <a:r>
                        <a:rPr lang="en-US" sz="3100" dirty="0">
                          <a:solidFill>
                            <a:schemeClr val="bg1"/>
                          </a:solidFill>
                        </a:rPr>
                        <a:t> fa Pen-</a:t>
                      </a:r>
                      <a:r>
                        <a:rPr lang="en-US" sz="3100" dirty="0" err="1">
                          <a:solidFill>
                            <a:schemeClr val="bg1"/>
                          </a:solidFill>
                        </a:rPr>
                        <a:t>noti</a:t>
                      </a:r>
                      <a:r>
                        <a:rPr lang="en-US" sz="3100" dirty="0">
                          <a:solidFill>
                            <a:schemeClr val="bg1"/>
                          </a:solidFill>
                        </a:rPr>
                        <a:t> </a:t>
                      </a:r>
                      <a:r>
                        <a:rPr lang="en-US" sz="3100" dirty="0" err="1">
                          <a:solidFill>
                            <a:schemeClr val="bg1"/>
                          </a:solidFill>
                        </a:rPr>
                        <a:t>pe</a:t>
                      </a:r>
                      <a:r>
                        <a:rPr lang="en-US" sz="3100" dirty="0">
                          <a:solidFill>
                            <a:schemeClr val="bg1"/>
                          </a:solidFill>
                        </a:rPr>
                        <a:t>, </a:t>
                      </a:r>
                      <a:r>
                        <a:rPr lang="en-US" sz="3100" dirty="0" err="1">
                          <a:solidFill>
                            <a:schemeClr val="bg1"/>
                          </a:solidFill>
                        </a:rPr>
                        <a:t>palin</a:t>
                      </a:r>
                      <a:r>
                        <a:rPr lang="en-US" sz="3100" dirty="0">
                          <a:solidFill>
                            <a:schemeClr val="bg1"/>
                          </a:solidFill>
                        </a:rPr>
                        <a:t> pi-o-</a:t>
                      </a:r>
                      <a:r>
                        <a:rPr lang="en-US" sz="3100" dirty="0" err="1">
                          <a:solidFill>
                            <a:schemeClr val="bg1"/>
                          </a:solidFill>
                        </a:rPr>
                        <a:t>oo</a:t>
                      </a:r>
                      <a:r>
                        <a:rPr lang="en-US" sz="3100" dirty="0">
                          <a:solidFill>
                            <a:schemeClr val="bg1"/>
                          </a:solidFill>
                        </a:rPr>
                        <a:t> fa Pen-</a:t>
                      </a:r>
                      <a:r>
                        <a:rPr lang="en-US" sz="3100" dirty="0" err="1">
                          <a:solidFill>
                            <a:schemeClr val="bg1"/>
                          </a:solidFill>
                        </a:rPr>
                        <a:t>noti</a:t>
                      </a:r>
                      <a:r>
                        <a:rPr lang="en-US" sz="3100" dirty="0">
                          <a:solidFill>
                            <a:schemeClr val="bg1"/>
                          </a:solidFill>
                        </a:rPr>
                        <a:t> </a:t>
                      </a:r>
                      <a:r>
                        <a:rPr lang="en-US" sz="3100" dirty="0" err="1">
                          <a:solidFill>
                            <a:schemeClr val="bg1"/>
                          </a:solidFill>
                        </a:rPr>
                        <a:t>pe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بى أوؤ فا بينوتى بى: بالين بى أوؤ فا بينوتى بى</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المجد هو لإلهنا وأيضاً المجد هو لإلهنا.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9603395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26235403"/>
              </p:ext>
            </p:extLst>
          </p:nvPr>
        </p:nvGraphicFramePr>
        <p:xfrm>
          <a:off x="357188" y="548680"/>
          <a:ext cx="8429684" cy="580988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8098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He who sits upon the Cherubim, rode a colt and entered Jerusalem, O what great humility.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Fe-et-</a:t>
                      </a:r>
                      <a:r>
                        <a:rPr lang="en-US" sz="3000" dirty="0" err="1">
                          <a:solidFill>
                            <a:schemeClr val="bg1"/>
                          </a:solidFill>
                        </a:rPr>
                        <a:t>himisi</a:t>
                      </a:r>
                      <a:r>
                        <a:rPr lang="en-US" sz="3000" dirty="0">
                          <a:solidFill>
                            <a:schemeClr val="bg1"/>
                          </a:solidFill>
                        </a:rPr>
                        <a:t> </a:t>
                      </a:r>
                      <a:r>
                        <a:rPr lang="en-US" sz="3000" dirty="0" err="1">
                          <a:solidFill>
                            <a:schemeClr val="bg1"/>
                          </a:solidFill>
                        </a:rPr>
                        <a:t>hije-ni-Sherobim</a:t>
                      </a:r>
                      <a:r>
                        <a:rPr lang="en-US" sz="3000" dirty="0">
                          <a:solidFill>
                            <a:schemeClr val="bg1"/>
                          </a:solidFill>
                        </a:rPr>
                        <a:t>, </a:t>
                      </a:r>
                      <a:r>
                        <a:rPr lang="en-US" sz="3000" dirty="0" err="1">
                          <a:solidFill>
                            <a:schemeClr val="bg1"/>
                          </a:solidFill>
                        </a:rPr>
                        <a:t>efta-leiot</a:t>
                      </a:r>
                      <a:r>
                        <a:rPr lang="en-US" sz="3000" dirty="0">
                          <a:solidFill>
                            <a:schemeClr val="bg1"/>
                          </a:solidFill>
                        </a:rPr>
                        <a:t> e-</a:t>
                      </a:r>
                      <a:r>
                        <a:rPr lang="en-US" sz="3000" dirty="0" err="1">
                          <a:solidFill>
                            <a:schemeClr val="bg1"/>
                          </a:solidFill>
                        </a:rPr>
                        <a:t>oo</a:t>
                      </a:r>
                      <a:r>
                        <a:rPr lang="en-US" sz="3000" dirty="0">
                          <a:solidFill>
                            <a:schemeClr val="bg1"/>
                          </a:solidFill>
                        </a:rPr>
                        <a:t>-e-o, </a:t>
                      </a:r>
                      <a:r>
                        <a:rPr lang="en-US" sz="3000" dirty="0" err="1">
                          <a:solidFill>
                            <a:schemeClr val="bg1"/>
                          </a:solidFill>
                        </a:rPr>
                        <a:t>afshe</a:t>
                      </a:r>
                      <a:r>
                        <a:rPr lang="en-US" sz="3000" dirty="0">
                          <a:solidFill>
                            <a:schemeClr val="bg1"/>
                          </a:solidFill>
                        </a:rPr>
                        <a:t> </a:t>
                      </a:r>
                      <a:r>
                        <a:rPr lang="en-US" sz="3000" dirty="0" err="1">
                          <a:solidFill>
                            <a:schemeClr val="bg1"/>
                          </a:solidFill>
                        </a:rPr>
                        <a:t>ekhon</a:t>
                      </a:r>
                      <a:r>
                        <a:rPr lang="en-US" sz="3000" dirty="0">
                          <a:solidFill>
                            <a:schemeClr val="bg1"/>
                          </a:solidFill>
                        </a:rPr>
                        <a:t> e-</a:t>
                      </a:r>
                      <a:r>
                        <a:rPr lang="en-US" sz="3000" dirty="0" err="1">
                          <a:solidFill>
                            <a:schemeClr val="bg1"/>
                          </a:solidFill>
                        </a:rPr>
                        <a:t>Iaro</a:t>
                      </a:r>
                      <a:r>
                        <a:rPr lang="en-US" sz="3000" dirty="0">
                          <a:solidFill>
                            <a:schemeClr val="bg1"/>
                          </a:solidFill>
                        </a:rPr>
                        <a:t>-</a:t>
                      </a:r>
                      <a:r>
                        <a:rPr lang="en-US" sz="3000" dirty="0" err="1">
                          <a:solidFill>
                            <a:schemeClr val="bg1"/>
                          </a:solidFill>
                        </a:rPr>
                        <a:t>salim</a:t>
                      </a:r>
                      <a:r>
                        <a:rPr lang="en-US" sz="3000" dirty="0">
                          <a:solidFill>
                            <a:schemeClr val="bg1"/>
                          </a:solidFill>
                        </a:rPr>
                        <a:t>, </a:t>
                      </a:r>
                      <a:r>
                        <a:rPr lang="en-US" sz="3000" dirty="0" err="1">
                          <a:solidFill>
                            <a:schemeClr val="bg1"/>
                          </a:solidFill>
                        </a:rPr>
                        <a:t>oo</a:t>
                      </a:r>
                      <a:r>
                        <a:rPr lang="en-US" sz="3000" dirty="0">
                          <a:solidFill>
                            <a:schemeClr val="bg1"/>
                          </a:solidFill>
                        </a:rPr>
                        <a:t> </a:t>
                      </a:r>
                      <a:r>
                        <a:rPr lang="en-US" sz="3000" dirty="0" err="1">
                          <a:solidFill>
                            <a:schemeClr val="bg1"/>
                          </a:solidFill>
                        </a:rPr>
                        <a:t>pe</a:t>
                      </a:r>
                      <a:r>
                        <a:rPr lang="en-US" sz="3000" dirty="0">
                          <a:solidFill>
                            <a:schemeClr val="bg1"/>
                          </a:solidFill>
                        </a:rPr>
                        <a:t> </a:t>
                      </a:r>
                      <a:r>
                        <a:rPr lang="en-US" sz="3000" dirty="0" err="1">
                          <a:solidFill>
                            <a:schemeClr val="bg1"/>
                          </a:solidFill>
                        </a:rPr>
                        <a:t>pai-nishti</a:t>
                      </a:r>
                      <a:r>
                        <a:rPr lang="en-US" sz="3000" dirty="0">
                          <a:solidFill>
                            <a:schemeClr val="bg1"/>
                          </a:solidFill>
                        </a:rPr>
                        <a:t> </a:t>
                      </a:r>
                      <a:r>
                        <a:rPr lang="en-US" sz="3000" dirty="0" err="1">
                          <a:solidFill>
                            <a:schemeClr val="bg1"/>
                          </a:solidFill>
                        </a:rPr>
                        <a:t>en-theveio</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فى اتهيمسي هيجين نى شيروبيم: افطاليوت إى أو إى أو: آفشى ايخون إى يروساليم: أو بى باى نيشتى إن ثيفيو</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الجالس علي الشاروبيم ركب أتاناً، و دخل إلي أورشليم.يا لهذا التواضع العظيم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03044953"/>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Paralex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9603492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80836320"/>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They praise Him with alertness saying, "This is Emmanuel, hosanna in the highest, this is the King of Israel."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Se-hos </a:t>
                      </a:r>
                      <a:r>
                        <a:rPr lang="en-US" sz="3000" dirty="0" err="1">
                          <a:solidFill>
                            <a:schemeClr val="bg1"/>
                          </a:solidFill>
                        </a:rPr>
                        <a:t>erof</a:t>
                      </a:r>
                      <a:r>
                        <a:rPr lang="en-US" sz="3000" dirty="0">
                          <a:solidFill>
                            <a:schemeClr val="bg1"/>
                          </a:solidFill>
                        </a:rPr>
                        <a:t> </a:t>
                      </a:r>
                      <a:r>
                        <a:rPr lang="en-US" sz="3000" dirty="0" err="1">
                          <a:solidFill>
                            <a:schemeClr val="bg1"/>
                          </a:solidFill>
                        </a:rPr>
                        <a:t>khen</a:t>
                      </a:r>
                      <a:r>
                        <a:rPr lang="en-US" sz="3000" dirty="0">
                          <a:solidFill>
                            <a:schemeClr val="bg1"/>
                          </a:solidFill>
                        </a:rPr>
                        <a:t> </a:t>
                      </a:r>
                      <a:r>
                        <a:rPr lang="en-US" sz="3000" dirty="0" err="1">
                          <a:solidFill>
                            <a:schemeClr val="bg1"/>
                          </a:solidFill>
                        </a:rPr>
                        <a:t>oo-neh-si</a:t>
                      </a:r>
                      <a:r>
                        <a:rPr lang="en-US" sz="3000" dirty="0">
                          <a:solidFill>
                            <a:schemeClr val="bg1"/>
                          </a:solidFill>
                        </a:rPr>
                        <a:t>, </a:t>
                      </a:r>
                      <a:r>
                        <a:rPr lang="en-US" sz="3000" dirty="0" err="1">
                          <a:solidFill>
                            <a:schemeClr val="bg1"/>
                          </a:solidFill>
                        </a:rPr>
                        <a:t>avje</a:t>
                      </a:r>
                      <a:r>
                        <a:rPr lang="en-US" sz="3000" dirty="0">
                          <a:solidFill>
                            <a:schemeClr val="bg1"/>
                          </a:solidFill>
                        </a:rPr>
                        <a:t> </a:t>
                      </a:r>
                      <a:r>
                        <a:rPr lang="en-US" sz="3000" dirty="0" err="1">
                          <a:solidFill>
                            <a:schemeClr val="bg1"/>
                          </a:solidFill>
                        </a:rPr>
                        <a:t>fai</a:t>
                      </a:r>
                      <a:r>
                        <a:rPr lang="en-US" sz="3000" dirty="0">
                          <a:solidFill>
                            <a:schemeClr val="bg1"/>
                          </a:solidFill>
                        </a:rPr>
                        <a:t> </a:t>
                      </a:r>
                      <a:r>
                        <a:rPr lang="en-US" sz="3000" dirty="0" err="1">
                          <a:solidFill>
                            <a:schemeClr val="bg1"/>
                          </a:solidFill>
                        </a:rPr>
                        <a:t>pe</a:t>
                      </a:r>
                      <a:r>
                        <a:rPr lang="en-US" sz="3000" dirty="0">
                          <a:solidFill>
                            <a:schemeClr val="bg1"/>
                          </a:solidFill>
                        </a:rPr>
                        <a:t> </a:t>
                      </a:r>
                      <a:r>
                        <a:rPr lang="en-US" sz="3000" dirty="0" err="1">
                          <a:solidFill>
                            <a:schemeClr val="bg1"/>
                          </a:solidFill>
                        </a:rPr>
                        <a:t>Emmanoo</a:t>
                      </a:r>
                      <a:r>
                        <a:rPr lang="en-US" sz="3000" dirty="0">
                          <a:solidFill>
                            <a:schemeClr val="bg1"/>
                          </a:solidFill>
                        </a:rPr>
                        <a:t>-el, o-</a:t>
                      </a:r>
                      <a:r>
                        <a:rPr lang="en-US" sz="3000" dirty="0" err="1">
                          <a:solidFill>
                            <a:schemeClr val="bg1"/>
                          </a:solidFill>
                        </a:rPr>
                        <a:t>sanna</a:t>
                      </a:r>
                      <a:r>
                        <a:rPr lang="en-US" sz="3000" dirty="0">
                          <a:solidFill>
                            <a:schemeClr val="bg1"/>
                          </a:solidFill>
                        </a:rPr>
                        <a:t> </a:t>
                      </a:r>
                      <a:r>
                        <a:rPr lang="en-US" sz="3000" dirty="0" err="1">
                          <a:solidFill>
                            <a:schemeClr val="bg1"/>
                          </a:solidFill>
                        </a:rPr>
                        <a:t>khenni-etit-shosi</a:t>
                      </a:r>
                      <a:r>
                        <a:rPr lang="en-US" sz="3000" dirty="0">
                          <a:solidFill>
                            <a:schemeClr val="bg1"/>
                          </a:solidFill>
                        </a:rPr>
                        <a:t>, </a:t>
                      </a:r>
                      <a:r>
                        <a:rPr lang="en-US" sz="3000" dirty="0" err="1">
                          <a:solidFill>
                            <a:schemeClr val="bg1"/>
                          </a:solidFill>
                        </a:rPr>
                        <a:t>fai</a:t>
                      </a:r>
                      <a:r>
                        <a:rPr lang="en-US" sz="3000" dirty="0">
                          <a:solidFill>
                            <a:schemeClr val="bg1"/>
                          </a:solidFill>
                        </a:rPr>
                        <a:t> </a:t>
                      </a:r>
                      <a:r>
                        <a:rPr lang="en-US" sz="3000" dirty="0" err="1">
                          <a:solidFill>
                            <a:schemeClr val="bg1"/>
                          </a:solidFill>
                        </a:rPr>
                        <a:t>pe</a:t>
                      </a:r>
                      <a:r>
                        <a:rPr lang="en-US" sz="3000" dirty="0">
                          <a:solidFill>
                            <a:schemeClr val="bg1"/>
                          </a:solidFill>
                        </a:rPr>
                        <a:t> ep-</a:t>
                      </a:r>
                      <a:r>
                        <a:rPr lang="en-US" sz="3000" dirty="0" err="1">
                          <a:solidFill>
                            <a:schemeClr val="bg1"/>
                          </a:solidFill>
                        </a:rPr>
                        <a:t>ooro</a:t>
                      </a:r>
                      <a:r>
                        <a:rPr lang="en-US" sz="3000" dirty="0">
                          <a:solidFill>
                            <a:schemeClr val="bg1"/>
                          </a:solidFill>
                        </a:rPr>
                        <a:t> </a:t>
                      </a:r>
                      <a:r>
                        <a:rPr lang="en-US" sz="3000" dirty="0" err="1">
                          <a:solidFill>
                            <a:schemeClr val="bg1"/>
                          </a:solidFill>
                        </a:rPr>
                        <a:t>empis-raeel</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سيهوس ايروف خين أو نيهسى: آف جى فاى بى امانوئيل: أوصنا خين نى اتتشوسى: فاى بى ابؤرو امبى اسرائيل</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يسبحونه بتيقظ قائلين: هذا هو عمانوئيل. اوصنا في الاعالي. هذا هو ملك إسرائيل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56226038"/>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14189743"/>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Let us say with David the chanter, "Blessed is He who comes, in the Name of the Good Lord, from now and till the end of the ages."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Maren-</a:t>
                      </a:r>
                      <a:r>
                        <a:rPr lang="en-US" sz="2800" dirty="0" err="1">
                          <a:solidFill>
                            <a:schemeClr val="bg1"/>
                          </a:solidFill>
                        </a:rPr>
                        <a:t>gos</a:t>
                      </a:r>
                      <a:r>
                        <a:rPr lang="en-US" sz="2800" dirty="0">
                          <a:solidFill>
                            <a:schemeClr val="bg1"/>
                          </a:solidFill>
                        </a:rPr>
                        <a:t> </a:t>
                      </a:r>
                      <a:r>
                        <a:rPr lang="en-US" sz="2800" dirty="0" err="1">
                          <a:solidFill>
                            <a:schemeClr val="bg1"/>
                          </a:solidFill>
                        </a:rPr>
                        <a:t>nem</a:t>
                      </a:r>
                      <a:r>
                        <a:rPr lang="en-US" sz="2800" dirty="0">
                          <a:solidFill>
                            <a:schemeClr val="bg1"/>
                          </a:solidFill>
                        </a:rPr>
                        <a:t> David pi-</a:t>
                      </a:r>
                      <a:r>
                        <a:rPr lang="en-US" sz="2800" dirty="0" err="1">
                          <a:solidFill>
                            <a:schemeClr val="bg1"/>
                          </a:solidFill>
                        </a:rPr>
                        <a:t>himno</a:t>
                      </a:r>
                      <a:r>
                        <a:rPr lang="en-US" sz="2800" dirty="0">
                          <a:solidFill>
                            <a:schemeClr val="bg1"/>
                          </a:solidFill>
                        </a:rPr>
                        <a:t>-dos, je </a:t>
                      </a:r>
                      <a:r>
                        <a:rPr lang="en-US" sz="2800" dirty="0" err="1">
                          <a:solidFill>
                            <a:schemeClr val="bg1"/>
                          </a:solidFill>
                        </a:rPr>
                        <a:t>efes-maro-ot</a:t>
                      </a:r>
                      <a:r>
                        <a:rPr lang="en-US" sz="2800" dirty="0">
                          <a:solidFill>
                            <a:schemeClr val="bg1"/>
                          </a:solidFill>
                        </a:rPr>
                        <a:t> </a:t>
                      </a:r>
                      <a:r>
                        <a:rPr lang="en-US" sz="2800" dirty="0" err="1">
                          <a:solidFill>
                            <a:schemeClr val="bg1"/>
                          </a:solidFill>
                        </a:rPr>
                        <a:t>enje</a:t>
                      </a:r>
                      <a:r>
                        <a:rPr lang="en-US" sz="2800" dirty="0">
                          <a:solidFill>
                            <a:schemeClr val="bg1"/>
                          </a:solidFill>
                        </a:rPr>
                        <a:t> fi-</a:t>
                      </a:r>
                      <a:r>
                        <a:rPr lang="en-US" sz="2800" dirty="0" err="1">
                          <a:solidFill>
                            <a:schemeClr val="bg1"/>
                          </a:solidFill>
                        </a:rPr>
                        <a:t>ethneio</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efran</a:t>
                      </a:r>
                      <a:r>
                        <a:rPr lang="en-US" sz="2800" dirty="0">
                          <a:solidFill>
                            <a:schemeClr val="bg1"/>
                          </a:solidFill>
                        </a:rPr>
                        <a:t> </a:t>
                      </a:r>
                      <a:r>
                        <a:rPr lang="en-US" sz="2800" dirty="0" err="1">
                          <a:solidFill>
                            <a:schemeClr val="bg1"/>
                          </a:solidFill>
                        </a:rPr>
                        <a:t>emipshois</a:t>
                      </a:r>
                      <a:r>
                        <a:rPr lang="en-US" sz="2800" dirty="0">
                          <a:solidFill>
                            <a:schemeClr val="bg1"/>
                          </a:solidFill>
                        </a:rPr>
                        <a:t> pi-agha-</a:t>
                      </a:r>
                      <a:r>
                        <a:rPr lang="en-US" sz="2800" dirty="0" err="1">
                          <a:solidFill>
                            <a:schemeClr val="bg1"/>
                          </a:solidFill>
                        </a:rPr>
                        <a:t>thos</a:t>
                      </a:r>
                      <a:r>
                        <a:rPr lang="en-US" sz="2800" dirty="0">
                          <a:solidFill>
                            <a:schemeClr val="bg1"/>
                          </a:solidFill>
                        </a:rPr>
                        <a:t>, yes-</a:t>
                      </a:r>
                      <a:r>
                        <a:rPr lang="en-US" sz="2800" dirty="0" err="1">
                          <a:solidFill>
                            <a:schemeClr val="bg1"/>
                          </a:solidFill>
                        </a:rPr>
                        <a:t>jen</a:t>
                      </a:r>
                      <a:r>
                        <a:rPr lang="en-US" sz="2800" dirty="0">
                          <a:solidFill>
                            <a:schemeClr val="bg1"/>
                          </a:solidFill>
                        </a:rPr>
                        <a:t> </a:t>
                      </a:r>
                      <a:r>
                        <a:rPr lang="en-US" sz="2800" dirty="0" err="1">
                          <a:solidFill>
                            <a:schemeClr val="bg1"/>
                          </a:solidFill>
                        </a:rPr>
                        <a:t>ti-noo</a:t>
                      </a:r>
                      <a:r>
                        <a:rPr lang="en-US" sz="2800" dirty="0">
                          <a:solidFill>
                            <a:schemeClr val="bg1"/>
                          </a:solidFill>
                        </a:rPr>
                        <a:t> </a:t>
                      </a:r>
                      <a:r>
                        <a:rPr lang="en-US" sz="2800" dirty="0" err="1">
                          <a:solidFill>
                            <a:schemeClr val="bg1"/>
                          </a:solidFill>
                        </a:rPr>
                        <a:t>sha</a:t>
                      </a:r>
                      <a:r>
                        <a:rPr lang="en-US" sz="2800" dirty="0">
                          <a:solidFill>
                            <a:schemeClr val="bg1"/>
                          </a:solidFill>
                        </a:rPr>
                        <a:t> et-</a:t>
                      </a:r>
                      <a:r>
                        <a:rPr lang="en-US" sz="2800" dirty="0" err="1">
                          <a:solidFill>
                            <a:schemeClr val="bg1"/>
                          </a:solidFill>
                        </a:rPr>
                        <a:t>kha</a:t>
                      </a:r>
                      <a:r>
                        <a:rPr lang="en-US" sz="2800" dirty="0">
                          <a:solidFill>
                            <a:schemeClr val="bg1"/>
                          </a:solidFill>
                        </a:rPr>
                        <a:t>-e </a:t>
                      </a:r>
                      <a:r>
                        <a:rPr lang="en-US" sz="2800" dirty="0" err="1">
                          <a:solidFill>
                            <a:schemeClr val="bg1"/>
                          </a:solidFill>
                        </a:rPr>
                        <a:t>enni-seio</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dirty="0">
                          <a:solidFill>
                            <a:schemeClr val="bg1"/>
                          </a:solidFill>
                        </a:rPr>
                        <a:t>مارين جوس نيم دافيد بى هيمنودوس: جى افسماروؤت انجى فى اثنيو: خين افران امبشويس بى آغاثوس يسجين تينو شا ات خا إى ان نى سيو</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فلنقل مع داود المرتل: مبارك الآتي بإسم الرب الصالح منذ الآن و إلي وآخر الازمنة.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4793766"/>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33284363"/>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The Cherubim and the Seraphim, the angels and the archangels, the principalities and the authorities, the thrones and the powers.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Ni-She-</a:t>
                      </a:r>
                      <a:r>
                        <a:rPr lang="en-US" sz="2800" dirty="0" err="1">
                          <a:solidFill>
                            <a:schemeClr val="bg1"/>
                          </a:solidFill>
                        </a:rPr>
                        <a:t>robim</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niSeraphim</a:t>
                      </a:r>
                      <a:r>
                        <a:rPr lang="en-US" sz="2800" dirty="0">
                          <a:solidFill>
                            <a:schemeClr val="bg1"/>
                          </a:solidFill>
                        </a:rPr>
                        <a:t>, </a:t>
                      </a:r>
                      <a:r>
                        <a:rPr lang="en-US" sz="2800" dirty="0" err="1">
                          <a:solidFill>
                            <a:schemeClr val="bg1"/>
                          </a:solidFill>
                        </a:rPr>
                        <a:t>ni-angelos</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ni-arshi-angelos</a:t>
                      </a:r>
                      <a:r>
                        <a:rPr lang="en-US" sz="2800" dirty="0">
                          <a:solidFill>
                            <a:schemeClr val="bg1"/>
                          </a:solidFill>
                        </a:rPr>
                        <a:t>, </a:t>
                      </a:r>
                      <a:r>
                        <a:rPr lang="en-US" sz="2800" dirty="0" err="1">
                          <a:solidFill>
                            <a:schemeClr val="bg1"/>
                          </a:solidFill>
                        </a:rPr>
                        <a:t>ni-sete-rateia</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a:t>
                      </a:r>
                      <a:r>
                        <a:rPr lang="en-US" sz="2800" dirty="0">
                          <a:solidFill>
                            <a:schemeClr val="bg1"/>
                          </a:solidFill>
                        </a:rPr>
                        <a:t>-e-</a:t>
                      </a:r>
                      <a:r>
                        <a:rPr lang="en-US" sz="2800" dirty="0" err="1">
                          <a:solidFill>
                            <a:schemeClr val="bg1"/>
                          </a:solidFill>
                        </a:rPr>
                        <a:t>exso</a:t>
                      </a:r>
                      <a:r>
                        <a:rPr lang="en-US" sz="2800" dirty="0">
                          <a:solidFill>
                            <a:schemeClr val="bg1"/>
                          </a:solidFill>
                        </a:rPr>
                        <a:t>-</a:t>
                      </a:r>
                      <a:r>
                        <a:rPr lang="en-US" sz="2800" dirty="0" err="1">
                          <a:solidFill>
                            <a:schemeClr val="bg1"/>
                          </a:solidFill>
                        </a:rPr>
                        <a:t>seia</a:t>
                      </a:r>
                      <a:r>
                        <a:rPr lang="en-US" sz="2800" dirty="0">
                          <a:solidFill>
                            <a:schemeClr val="bg1"/>
                          </a:solidFill>
                        </a:rPr>
                        <a:t>, </a:t>
                      </a:r>
                      <a:r>
                        <a:rPr lang="en-US" sz="2800" dirty="0" err="1">
                          <a:solidFill>
                            <a:schemeClr val="bg1"/>
                          </a:solidFill>
                        </a:rPr>
                        <a:t>ni</a:t>
                      </a:r>
                      <a:r>
                        <a:rPr lang="en-US" sz="2800" dirty="0">
                          <a:solidFill>
                            <a:schemeClr val="bg1"/>
                          </a:solidFill>
                        </a:rPr>
                        <a:t>-eth-</a:t>
                      </a:r>
                      <a:r>
                        <a:rPr lang="en-US" sz="2800" dirty="0" err="1">
                          <a:solidFill>
                            <a:schemeClr val="bg1"/>
                          </a:solidFill>
                        </a:rPr>
                        <a:t>ronos</a:t>
                      </a:r>
                      <a:r>
                        <a:rPr lang="en-US" sz="2800" dirty="0">
                          <a:solidFill>
                            <a:schemeClr val="bg1"/>
                          </a:solidFill>
                        </a:rPr>
                        <a:t> </a:t>
                      </a:r>
                      <a:r>
                        <a:rPr lang="en-US" sz="2800" dirty="0" err="1">
                          <a:solidFill>
                            <a:schemeClr val="bg1"/>
                          </a:solidFill>
                        </a:rPr>
                        <a:t>ni</a:t>
                      </a:r>
                      <a:r>
                        <a:rPr lang="en-US" sz="2800" dirty="0">
                          <a:solidFill>
                            <a:schemeClr val="bg1"/>
                          </a:solidFill>
                        </a:rPr>
                        <a:t>-met </a:t>
                      </a:r>
                      <a:r>
                        <a:rPr lang="en-US" sz="2800" dirty="0" err="1">
                          <a:solidFill>
                            <a:schemeClr val="bg1"/>
                          </a:solidFill>
                        </a:rPr>
                        <a:t>chois</a:t>
                      </a:r>
                      <a:r>
                        <a:rPr lang="en-US" sz="2800" dirty="0">
                          <a:solidFill>
                            <a:schemeClr val="bg1"/>
                          </a:solidFill>
                        </a:rPr>
                        <a:t> </a:t>
                      </a:r>
                      <a:r>
                        <a:rPr lang="en-US" sz="2800" dirty="0" err="1">
                          <a:solidFill>
                            <a:schemeClr val="bg1"/>
                          </a:solidFill>
                        </a:rPr>
                        <a:t>ni-gom</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ني شيروبيم نيم نى سيرافيم. نى آنجيلوس نيم نى آرشى آنجيلوس. نى ستراتيا نيم نى اكسوسيا. نى اثرونوس نى ميتشويس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الشاروبيم والسيرافيم، الملائكة ورؤساء الملائكة، والعساكر والسلاطين، والكراسى والأرباب.</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4765206"/>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05472394"/>
              </p:ext>
            </p:extLst>
          </p:nvPr>
        </p:nvGraphicFramePr>
        <p:xfrm>
          <a:off x="357188" y="113104"/>
          <a:ext cx="8429684" cy="54041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41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Proclaiming and saying, "Glory to God in the highest, peace on earth, and goodwill toward men."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Evhos</a:t>
                      </a:r>
                      <a:r>
                        <a:rPr lang="en-US" sz="2800" dirty="0">
                          <a:solidFill>
                            <a:schemeClr val="bg1"/>
                          </a:solidFill>
                        </a:rPr>
                        <a:t> </a:t>
                      </a:r>
                      <a:r>
                        <a:rPr lang="en-US" sz="2800" dirty="0" err="1">
                          <a:solidFill>
                            <a:schemeClr val="bg1"/>
                          </a:solidFill>
                        </a:rPr>
                        <a:t>evol</a:t>
                      </a:r>
                      <a:r>
                        <a:rPr lang="en-US" sz="2800" dirty="0">
                          <a:solidFill>
                            <a:schemeClr val="bg1"/>
                          </a:solidFill>
                        </a:rPr>
                        <a:t> </a:t>
                      </a:r>
                      <a:r>
                        <a:rPr lang="en-US" sz="2800" dirty="0" err="1">
                          <a:solidFill>
                            <a:schemeClr val="bg1"/>
                          </a:solidFill>
                        </a:rPr>
                        <a:t>evgo</a:t>
                      </a:r>
                      <a:r>
                        <a:rPr lang="en-US" sz="2800" dirty="0">
                          <a:solidFill>
                            <a:schemeClr val="bg1"/>
                          </a:solidFill>
                        </a:rPr>
                        <a:t> </a:t>
                      </a:r>
                      <a:r>
                        <a:rPr lang="en-US" sz="2800" dirty="0" err="1">
                          <a:solidFill>
                            <a:schemeClr val="bg1"/>
                          </a:solidFill>
                        </a:rPr>
                        <a:t>emmos</a:t>
                      </a:r>
                      <a:r>
                        <a:rPr lang="en-US" sz="2800" dirty="0">
                          <a:solidFill>
                            <a:schemeClr val="bg1"/>
                          </a:solidFill>
                        </a:rPr>
                        <a:t> je </a:t>
                      </a:r>
                      <a:r>
                        <a:rPr lang="en-US" sz="2800" dirty="0" err="1">
                          <a:solidFill>
                            <a:schemeClr val="bg1"/>
                          </a:solidFill>
                        </a:rPr>
                        <a:t>oo</a:t>
                      </a:r>
                      <a:r>
                        <a:rPr lang="en-US" sz="2800" dirty="0">
                          <a:solidFill>
                            <a:schemeClr val="bg1"/>
                          </a:solidFill>
                        </a:rPr>
                        <a:t>-o-</a:t>
                      </a:r>
                      <a:r>
                        <a:rPr lang="en-US" sz="2800" dirty="0" err="1">
                          <a:solidFill>
                            <a:schemeClr val="bg1"/>
                          </a:solidFill>
                        </a:rPr>
                        <a:t>oo</a:t>
                      </a:r>
                      <a:r>
                        <a:rPr lang="en-US" sz="2800" dirty="0">
                          <a:solidFill>
                            <a:schemeClr val="bg1"/>
                          </a:solidFill>
                        </a:rPr>
                        <a:t> </a:t>
                      </a:r>
                      <a:r>
                        <a:rPr lang="en-US" sz="2800" dirty="0" err="1">
                          <a:solidFill>
                            <a:schemeClr val="bg1"/>
                          </a:solidFill>
                        </a:rPr>
                        <a:t>Emif-nouti</a:t>
                      </a:r>
                      <a:r>
                        <a:rPr lang="en-US" sz="2800" dirty="0">
                          <a:solidFill>
                            <a:schemeClr val="bg1"/>
                          </a:solidFill>
                        </a:rPr>
                        <a:t> </a:t>
                      </a:r>
                      <a:r>
                        <a:rPr lang="en-US" sz="2800" dirty="0" err="1">
                          <a:solidFill>
                            <a:schemeClr val="bg1"/>
                          </a:solidFill>
                        </a:rPr>
                        <a:t>khenni-etit-shoisee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oo-heri-ni</a:t>
                      </a:r>
                      <a:r>
                        <a:rPr lang="en-US" sz="2800" dirty="0">
                          <a:solidFill>
                            <a:schemeClr val="bg1"/>
                          </a:solidFill>
                        </a:rPr>
                        <a:t> </a:t>
                      </a:r>
                      <a:r>
                        <a:rPr lang="en-US" sz="2800" dirty="0" err="1">
                          <a:solidFill>
                            <a:schemeClr val="bg1"/>
                          </a:solidFill>
                        </a:rPr>
                        <a:t>hejen</a:t>
                      </a:r>
                      <a:r>
                        <a:rPr lang="en-US" sz="2800" dirty="0">
                          <a:solidFill>
                            <a:schemeClr val="bg1"/>
                          </a:solidFill>
                        </a:rPr>
                        <a:t> pi-</a:t>
                      </a:r>
                      <a:r>
                        <a:rPr lang="en-US" sz="2800" dirty="0" err="1">
                          <a:solidFill>
                            <a:schemeClr val="bg1"/>
                          </a:solidFill>
                        </a:rPr>
                        <a:t>kahee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oo-ti-mati</a:t>
                      </a:r>
                      <a:r>
                        <a:rPr lang="en-US" sz="2800" dirty="0">
                          <a:solidFill>
                            <a:schemeClr val="bg1"/>
                          </a:solidFill>
                        </a:rPr>
                        <a:t> </a:t>
                      </a:r>
                      <a:r>
                        <a:rPr lang="en-US" sz="2800" dirty="0" err="1">
                          <a:solidFill>
                            <a:schemeClr val="bg1"/>
                          </a:solidFill>
                        </a:rPr>
                        <a:t>khenni-roumi</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افؤش ايفول افجو امموس جى او او او امفنوتى خين نى اتشوسى. نيم او هيرينى هيجين بى كاهى نيم او تى ماتى خين نى رومى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صارخين قائلين، المجد لله في الأعالي، وعلي الارض السلام، وفى الناس المسرة.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9024548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00513058"/>
              </p:ext>
            </p:extLst>
          </p:nvPr>
        </p:nvGraphicFramePr>
        <p:xfrm>
          <a:off x="357188" y="73148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Holy</a:t>
                      </a:r>
                      <a:r>
                        <a:rPr lang="en-US" sz="3000" b="1" i="0" kern="1200" baseline="0">
                          <a:solidFill>
                            <a:srgbClr val="FFFF99"/>
                          </a:solidFill>
                          <a:latin typeface="+mn-lt"/>
                          <a:ea typeface="+mn-ea"/>
                          <a:cs typeface="+mn-cs"/>
                        </a:rPr>
                        <a:t> </a:t>
                      </a:r>
                      <a:r>
                        <a:rPr lang="en-US" sz="3000" b="1" i="0" kern="1200">
                          <a:solidFill>
                            <a:srgbClr val="FFFF99"/>
                          </a:solidFill>
                          <a:latin typeface="+mn-lt"/>
                          <a:ea typeface="+mn-ea"/>
                          <a:cs typeface="+mn-cs"/>
                        </a:rPr>
                        <a:t>God</a:t>
                      </a:r>
                      <a:r>
                        <a:rPr lang="en-US" sz="3000" b="1" i="0" kern="1200" dirty="0">
                          <a:solidFill>
                            <a:srgbClr val="FFFF99"/>
                          </a:solidFill>
                          <a:latin typeface="+mn-lt"/>
                          <a:ea typeface="+mn-ea"/>
                          <a:cs typeface="+mn-cs"/>
                        </a:rPr>
                        <a:t>,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36162290"/>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575783"/>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Holy God, </a:t>
                      </a:r>
                      <a:r>
                        <a:rPr lang="en-US" sz="3200" b="1" i="0" kern="1200">
                          <a:solidFill>
                            <a:srgbClr val="FFFF99"/>
                          </a:solidFill>
                          <a:latin typeface="+mn-lt"/>
                          <a:ea typeface="+mn-ea"/>
                          <a:cs typeface="+mn-cs"/>
                        </a:rPr>
                        <a:t>holy Mighty</a:t>
                      </a:r>
                      <a:r>
                        <a:rPr lang="en-US" sz="3200" b="1" i="0" kern="1200" dirty="0">
                          <a:solidFill>
                            <a:srgbClr val="FFFF99"/>
                          </a:solidFill>
                          <a:latin typeface="+mn-lt"/>
                          <a:ea typeface="+mn-ea"/>
                          <a:cs typeface="+mn-cs"/>
                        </a:rPr>
                        <a:t>, holy Immortal, who was crucified for us, have mercy on us.</a:t>
                      </a:r>
                      <a:endParaRPr lang="en-US" sz="32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dirty="0" err="1">
                          <a:solidFill>
                            <a:schemeClr val="bg1"/>
                          </a:solidFill>
                          <a:latin typeface="+mn-lt"/>
                          <a:ea typeface="+mn-ea"/>
                          <a:cs typeface="+mn-cs"/>
                        </a:rPr>
                        <a:t>Agios</a:t>
                      </a:r>
                      <a:r>
                        <a:rPr lang="en-US" sz="3200" b="1" u="none" kern="1200" baseline="0" dirty="0">
                          <a:solidFill>
                            <a:schemeClr val="bg1"/>
                          </a:solidFill>
                          <a:latin typeface="+mn-lt"/>
                          <a:ea typeface="+mn-ea"/>
                          <a:cs typeface="+mn-cs"/>
                        </a:rPr>
                        <a:t> O-</a:t>
                      </a:r>
                      <a:r>
                        <a:rPr lang="en-US" sz="3200" b="1" u="none" kern="1200" baseline="0" dirty="0" err="1">
                          <a:solidFill>
                            <a:schemeClr val="bg1"/>
                          </a:solidFill>
                          <a:latin typeface="+mn-lt"/>
                          <a:ea typeface="+mn-ea"/>
                          <a:cs typeface="+mn-cs"/>
                        </a:rPr>
                        <a:t>Theos</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agios</a:t>
                      </a:r>
                      <a:r>
                        <a:rPr lang="en-US" sz="3200" b="1" u="none" kern="1200" baseline="0" dirty="0">
                          <a:solidFill>
                            <a:schemeClr val="bg1"/>
                          </a:solidFill>
                          <a:latin typeface="+mn-lt"/>
                          <a:ea typeface="+mn-ea"/>
                          <a:cs typeface="+mn-cs"/>
                        </a:rPr>
                        <a:t> Ic-sheros: </a:t>
                      </a:r>
                      <a:r>
                        <a:rPr lang="en-US" sz="3200" b="1" u="none" kern="1200" baseline="0" dirty="0" err="1">
                          <a:solidFill>
                            <a:schemeClr val="bg1"/>
                          </a:solidFill>
                          <a:latin typeface="+mn-lt"/>
                          <a:ea typeface="+mn-ea"/>
                          <a:cs typeface="+mn-cs"/>
                        </a:rPr>
                        <a:t>agios</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Athanatos</a:t>
                      </a:r>
                      <a:r>
                        <a:rPr lang="en-US" sz="3200" b="1" u="none" kern="1200" baseline="0" dirty="0">
                          <a:solidFill>
                            <a:schemeClr val="bg1"/>
                          </a:solidFill>
                          <a:latin typeface="+mn-lt"/>
                          <a:ea typeface="+mn-ea"/>
                          <a:cs typeface="+mn-cs"/>
                        </a:rPr>
                        <a:t>: O </a:t>
                      </a:r>
                      <a:r>
                        <a:rPr lang="en-US" sz="3200" b="1" u="none" kern="1200" baseline="0" dirty="0" err="1">
                          <a:solidFill>
                            <a:schemeClr val="bg1"/>
                          </a:solidFill>
                          <a:latin typeface="+mn-lt"/>
                          <a:ea typeface="+mn-ea"/>
                          <a:cs typeface="+mn-cs"/>
                        </a:rPr>
                        <a:t>ctavrotees</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deemas</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Eleyson</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eimas</a:t>
                      </a:r>
                      <a:endParaRPr lang="en-US" sz="3200" b="1" kern="1200" baseline="0" dirty="0">
                        <a:solidFill>
                          <a:schemeClr val="bg1"/>
                        </a:solidFill>
                        <a:latin typeface="+mn-lt"/>
                        <a:ea typeface="+mn-ea"/>
                        <a:cs typeface="+mn-cs"/>
                      </a:endParaRPr>
                    </a:p>
                    <a:p>
                      <a:pPr algn="just"/>
                      <a:endParaRPr lang="en-US" sz="32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 إيماس</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قدوس الله، قدوس القوى، قدوس الحي الذي لا يموت، الذي صلب عنا، ارحمنا.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627377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82928094"/>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Holy God, holy Mighty, </a:t>
                      </a:r>
                      <a:r>
                        <a:rPr lang="en-US" sz="2800" b="1" i="0" kern="1200">
                          <a:solidFill>
                            <a:srgbClr val="FFFF99"/>
                          </a:solidFill>
                          <a:latin typeface="+mn-lt"/>
                          <a:ea typeface="+mn-ea"/>
                          <a:cs typeface="+mn-cs"/>
                        </a:rPr>
                        <a:t>holy Immortal</a:t>
                      </a:r>
                      <a:r>
                        <a:rPr lang="en-US" sz="2800" b="1" i="0" kern="1200" dirty="0">
                          <a:solidFill>
                            <a:srgbClr val="FFFF99"/>
                          </a:solidFill>
                          <a:latin typeface="+mn-lt"/>
                          <a:ea typeface="+mn-ea"/>
                          <a:cs typeface="+mn-cs"/>
                        </a:rPr>
                        <a:t>, who rose from the dead and ascended into the heavens, have mercy on us.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O-</a:t>
                      </a:r>
                      <a:r>
                        <a:rPr lang="en-US" sz="2800" b="1" u="none" kern="1200" baseline="0" dirty="0" err="1">
                          <a:solidFill>
                            <a:schemeClr val="bg1"/>
                          </a:solidFill>
                          <a:latin typeface="+mn-lt"/>
                          <a:ea typeface="+mn-ea"/>
                          <a:cs typeface="+mn-cs"/>
                        </a:rPr>
                        <a:t>Theos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Ic-sheros: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Athanatos</a:t>
                      </a:r>
                      <a:r>
                        <a:rPr lang="en-US" sz="2800" b="1" u="none" kern="1200" baseline="0" dirty="0">
                          <a:solidFill>
                            <a:schemeClr val="bg1"/>
                          </a:solidFill>
                          <a:latin typeface="+mn-lt"/>
                          <a:ea typeface="+mn-ea"/>
                          <a:cs typeface="+mn-cs"/>
                        </a:rPr>
                        <a:t>: O </a:t>
                      </a:r>
                      <a:r>
                        <a:rPr lang="en-US" sz="2800" b="1" u="none" kern="1200" baseline="0" dirty="0" err="1">
                          <a:solidFill>
                            <a:schemeClr val="bg1"/>
                          </a:solidFill>
                          <a:latin typeface="+mn-lt"/>
                          <a:ea typeface="+mn-ea"/>
                          <a:cs typeface="+mn-cs"/>
                        </a:rPr>
                        <a:t>anastas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ekton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nekron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anelthon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estos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oranos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أجيوس أوثيؤس، اجيوس يس شيروس، اجيوس اثاناتوس او اناسطاس اكتون نكرون كى انيلسون استوس اورانوس إيليسون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86723618"/>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9289736"/>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Glory to the Father and to the Son and to The Holy Spirit, now and ever and unto the ages of</a:t>
                      </a:r>
                      <a:r>
                        <a:rPr lang="en-US" sz="2600" b="1" i="0" kern="1200" baseline="0" dirty="0">
                          <a:solidFill>
                            <a:srgbClr val="FFFF99"/>
                          </a:solidFill>
                          <a:latin typeface="+mn-lt"/>
                          <a:ea typeface="+mn-ea"/>
                          <a:cs typeface="+mn-cs"/>
                        </a:rPr>
                        <a:t> </a:t>
                      </a:r>
                      <a:r>
                        <a:rPr lang="en-US" sz="2600" b="1" i="0" kern="1200" dirty="0">
                          <a:solidFill>
                            <a:srgbClr val="FFFF99"/>
                          </a:solidFill>
                          <a:latin typeface="+mn-lt"/>
                          <a:ea typeface="+mn-ea"/>
                          <a:cs typeface="+mn-cs"/>
                        </a:rPr>
                        <a:t>the ages. Amen. O holy Trinity, have mercy upon us.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Zoxa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Patri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Ieyoo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err="1">
                          <a:solidFill>
                            <a:schemeClr val="bg1"/>
                          </a:solidFill>
                          <a:latin typeface="+mn-lt"/>
                          <a:ea typeface="+mn-ea"/>
                          <a:cs typeface="+mn-cs"/>
                        </a:rPr>
                        <a:t>Agio</a:t>
                      </a:r>
                      <a:r>
                        <a:rPr lang="en-US" sz="2800" b="1" u="none" kern="1200" baseline="0">
                          <a:solidFill>
                            <a:schemeClr val="bg1"/>
                          </a:solidFill>
                          <a:latin typeface="+mn-lt"/>
                          <a:ea typeface="+mn-ea"/>
                          <a:cs typeface="+mn-cs"/>
                        </a:rPr>
                        <a:t> Pnevmati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ictos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onas</a:t>
                      </a:r>
                      <a:r>
                        <a:rPr lang="en-US" sz="2800" b="1" u="none" kern="1200" baseline="0" dirty="0">
                          <a:solidFill>
                            <a:schemeClr val="bg1"/>
                          </a:solidFill>
                          <a:latin typeface="+mn-lt"/>
                          <a:ea typeface="+mn-ea"/>
                          <a:cs typeface="+mn-cs"/>
                        </a:rPr>
                        <a:t> ton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onon</a:t>
                      </a:r>
                      <a:r>
                        <a:rPr lang="en-US" sz="2800" b="1" u="none" kern="1200" baseline="0" dirty="0">
                          <a:solidFill>
                            <a:schemeClr val="bg1"/>
                          </a:solidFill>
                          <a:latin typeface="+mn-lt"/>
                          <a:ea typeface="+mn-ea"/>
                          <a:cs typeface="+mn-cs"/>
                        </a:rPr>
                        <a:t> Amen </a:t>
                      </a:r>
                      <a:r>
                        <a:rPr lang="en-US" sz="2800" b="1" u="none" kern="1200" baseline="0" dirty="0" err="1">
                          <a:solidFill>
                            <a:schemeClr val="bg1"/>
                          </a:solidFill>
                          <a:latin typeface="+mn-lt"/>
                          <a:ea typeface="+mn-ea"/>
                          <a:cs typeface="+mn-cs"/>
                        </a:rPr>
                        <a:t>Agia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71297250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72578348"/>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جى اف اسماروؤوت انجى افيوت نيم ابشيرى نيم بى إبنيفما إثؤواب تى اترياس اتجيك إيفول تين أوؤشت ام موس تين تى اوأوناس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لأنه مبارك الآب والإبن والروح القدس الثالوث الكامل نسجد له ونمجده</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3956008" y="61850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
        <p:nvSpPr>
          <p:cNvPr id="4" name="Rounded Rectangle 3">
            <a:hlinkClick r:id="rId3" action="ppaction://hlinksldjump"/>
          </p:cNvPr>
          <p:cNvSpPr/>
          <p:nvPr/>
        </p:nvSpPr>
        <p:spPr>
          <a:xfrm>
            <a:off x="179512" y="6133077"/>
            <a:ext cx="3096344"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4116360930"/>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20363039"/>
              </p:ext>
            </p:extLst>
          </p:nvPr>
        </p:nvGraphicFramePr>
        <p:xfrm>
          <a:off x="357188" y="643448"/>
          <a:ext cx="8429684" cy="51618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1618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Alleluia alleluia. Jesus Christ the Son of God, entered into Jerusalem. Alleluia alleluia.</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2800">
                          <a:solidFill>
                            <a:schemeClr val="bg1"/>
                          </a:solidFill>
                        </a:rPr>
                        <a:t>Alleloia alleloia, Esos Pi-khrestos Ep-shiri emef-noti, afshe ekhon e-Yero-salim. Alleloia alleloia.</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a:solidFill>
                            <a:schemeClr val="bg1"/>
                          </a:solidFill>
                        </a:rPr>
                        <a:t>الليلويا الليلويا : إيسوس بي اخرستوس ابشيرى إمفنوتى : آفشى ايخون إى ييروساليم : الليلويا الليلويا </a:t>
                      </a:r>
                      <a:endParaRPr lang="ar-AE" sz="31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a:solidFill>
                            <a:srgbClr val="FFFF99"/>
                          </a:solidFill>
                        </a:rPr>
                        <a:t>هلليلويا هلليلويا، يسوع المسيح إبن الله، دخل أورُشَليم، هلليلويا هلليلويا. </a:t>
                      </a:r>
                      <a:endParaRPr lang="en-US"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75118658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3177388059"/>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43448"/>
          <a:ext cx="8429684" cy="51618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1618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Hosanna in the highest, this is the King of Israel, blessed is He who comes in the Name, of the Lord of Hosts.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2800" dirty="0">
                          <a:solidFill>
                            <a:schemeClr val="bg1"/>
                          </a:solidFill>
                        </a:rPr>
                        <a:t>O-san-na khenni-etit-shosi, fai pe ep-ooro emPisraeel, ef-esmaro-ot enje fe-ethneio, khen efran em-epshois ente nigom.</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أوصنا خين نى اتتشوسى: فاى بى ابؤرو امبى اسرائيل: افسماروؤت انجى فى اثنيو: خين افران ام ابشويس انتى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rgbClr val="FFFF99"/>
                          </a:solidFill>
                        </a:rPr>
                        <a:t>أوصنا في الأعالي هذا هو ملك إسرائيل. مبارك الآتي باسم رب القوات.</a:t>
                      </a:r>
                      <a:endParaRPr lang="en-US"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446628653"/>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1</a:t>
                      </a:r>
                      <a:r>
                        <a:rPr lang="en-US" sz="3000" u="sng" baseline="30000">
                          <a:solidFill>
                            <a:srgbClr val="FFFF00"/>
                          </a:solidFill>
                        </a:rPr>
                        <a:t>st</a:t>
                      </a:r>
                      <a:r>
                        <a:rPr lang="en-US" sz="3000" u="sng">
                          <a:solidFill>
                            <a:srgbClr val="FFFF00"/>
                          </a:solidFill>
                        </a:rPr>
                        <a:t> Gospel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5080185"/>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For blessed be the Father and the Son, and the Holy Spirit, the perfect Trinity, we worship Him and glorify Him.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700" dirty="0">
                          <a:latin typeface="+mj-lt"/>
                          <a:cs typeface="Arial" panose="020B0604020202020204" pitchFamily="34" charset="0"/>
                        </a:rPr>
                        <a:t>Je </a:t>
                      </a:r>
                      <a:r>
                        <a:rPr lang="en-US" sz="2700" dirty="0" err="1">
                          <a:latin typeface="+mj-lt"/>
                          <a:cs typeface="Arial" panose="020B0604020202020204" pitchFamily="34" charset="0"/>
                        </a:rPr>
                        <a:t>efsmarwout</a:t>
                      </a:r>
                      <a:r>
                        <a:rPr lang="en-US" sz="2700" dirty="0">
                          <a:latin typeface="+mj-lt"/>
                          <a:cs typeface="Arial" panose="020B0604020202020204" pitchFamily="34" charset="0"/>
                        </a:rPr>
                        <a:t> </a:t>
                      </a:r>
                      <a:r>
                        <a:rPr lang="en-US" sz="2700" dirty="0" err="1">
                          <a:latin typeface="+mj-lt"/>
                          <a:cs typeface="Arial" panose="020B0604020202020204" pitchFamily="34" charset="0"/>
                        </a:rPr>
                        <a:t>enjee</a:t>
                      </a:r>
                      <a:r>
                        <a:rPr lang="en-US" sz="2700" dirty="0">
                          <a:latin typeface="+mj-lt"/>
                          <a:cs typeface="Arial" panose="020B0604020202020204" pitchFamily="34" charset="0"/>
                        </a:rPr>
                        <a:t> </a:t>
                      </a:r>
                      <a:r>
                        <a:rPr lang="en-US" sz="2700" dirty="0" err="1">
                          <a:latin typeface="+mj-lt"/>
                          <a:cs typeface="Arial" panose="020B0604020202020204" pitchFamily="34" charset="0"/>
                        </a:rPr>
                        <a:t>Efiout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Psheeri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Pi </a:t>
                      </a:r>
                      <a:r>
                        <a:rPr lang="en-US" sz="2700" baseline="0" dirty="0" err="1">
                          <a:latin typeface="+mj-lt"/>
                          <a:cs typeface="Arial" panose="020B0604020202020204" pitchFamily="34" charset="0"/>
                        </a:rPr>
                        <a:t>Pnevma</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Etho-wab</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Ti-Trias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etgeek</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evol</a:t>
                      </a:r>
                      <a:r>
                        <a:rPr lang="en-US" sz="2700" baseline="0" dirty="0">
                          <a:latin typeface="+mj-lt"/>
                          <a:cs typeface="Arial" panose="020B0604020202020204" pitchFamily="34" charset="0"/>
                        </a:rPr>
                        <a:t>: ten </a:t>
                      </a:r>
                      <a:r>
                        <a:rPr lang="en-US" sz="2700" baseline="0" dirty="0" err="1">
                          <a:latin typeface="+mj-lt"/>
                          <a:cs typeface="Arial" panose="020B0604020202020204" pitchFamily="34" charset="0"/>
                        </a:rPr>
                        <a:t>ouwsht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emmos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tenti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ouwnas</a:t>
                      </a:r>
                      <a:r>
                        <a:rPr lang="en-US" sz="2700" baseline="0" dirty="0">
                          <a:latin typeface="+mj-lt"/>
                          <a:cs typeface="Arial" panose="020B0604020202020204" pitchFamily="34" charset="0"/>
                        </a:rPr>
                        <a:t>.</a:t>
                      </a:r>
                      <a:endParaRPr lang="en-CA" sz="27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افسماروؤت انجى افيوت نيم ابشيري نيم بى ابنيفما اثؤواب تي اترياس اتجيك ايفول تين اوؤشت امموس تين تي اوؤناس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مبارك الآب والإبن، والروح القدس، الثالوث الكامل، نسجد له ونمجده.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TextBox 2">
            <a:hlinkClick r:id="rId2" action="ppaction://hlinksldjump"/>
          </p:cNvPr>
          <p:cNvSpPr txBox="1"/>
          <p:nvPr/>
        </p:nvSpPr>
        <p:spPr>
          <a:xfrm>
            <a:off x="179512" y="6228020"/>
            <a:ext cx="878497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xmlns="" val="3505786009"/>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999852" y="188640"/>
            <a:ext cx="514435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Resurrection</a:t>
            </a:r>
            <a:endParaRPr lang="en-CA" sz="3000" b="1" u="sng" dirty="0">
              <a:solidFill>
                <a:srgbClr val="FFFF00"/>
              </a:solidFill>
            </a:endParaRPr>
          </a:p>
        </p:txBody>
      </p:sp>
      <p:pic>
        <p:nvPicPr>
          <p:cNvPr id="2" name="Picture 1"/>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843808" y="692696"/>
            <a:ext cx="3550289" cy="5338466"/>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4031552092"/>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King of peace, grant us Your peace, render unto us Your peace, and forgive us our sins.</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Ep-</a:t>
                      </a:r>
                      <a:r>
                        <a:rPr kumimoji="0" lang="en-CA" sz="3000" b="1" i="0" u="none" strike="noStrike" kern="1200" cap="none" spc="0" normalizeH="0" baseline="0" noProof="0" dirty="0" err="1">
                          <a:ln>
                            <a:noFill/>
                          </a:ln>
                          <a:solidFill>
                            <a:schemeClr val="bg1"/>
                          </a:solidFill>
                          <a:effectLst/>
                          <a:uLnTx/>
                          <a:uFillTx/>
                          <a:latin typeface="+mn-lt"/>
                          <a:ea typeface="+mn-ea"/>
                          <a:cs typeface="+mn-cs"/>
                        </a:rPr>
                        <a:t>ou</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ro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Moi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Semni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Kan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 إبؤرو إنتى تى هيرينى، موى نان إنتيك هيرينى، سيمنى نان إنتيك هيرينى، كانين نوڤى نان إيڤول.</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ملك السلام أعطنا سلامك قرر لنا سلامك واغفر لنا خطايانا.</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2615423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166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Disperse the enemies, of the Church, and fortify her, that she may not be shaken forever.</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Gor</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ennigaji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ti-ekekleesiyya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ari-softerosenneskim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sha</a:t>
                      </a:r>
                      <a:r>
                        <a:rPr kumimoji="0" lang="en-CA" sz="3100" b="1" i="0" u="none" strike="noStrike" kern="1200" cap="none" spc="0" normalizeH="0" baseline="0" noProof="0" dirty="0">
                          <a:ln>
                            <a:noFill/>
                          </a:ln>
                          <a:solidFill>
                            <a:schemeClr val="bg1"/>
                          </a:solidFill>
                          <a:effectLst/>
                          <a:uLnTx/>
                          <a:uFillTx/>
                          <a:latin typeface="+mn-lt"/>
                          <a:ea typeface="+mn-ea"/>
                          <a:cs typeface="+mn-cs"/>
                        </a:rPr>
                        <a:t> e-</a:t>
                      </a:r>
                      <a:r>
                        <a:rPr kumimoji="0" lang="en-CA" sz="3100" b="1" i="0" u="none" strike="noStrike" kern="1200" cap="none" spc="0" normalizeH="0" baseline="0" noProof="0" dirty="0" err="1">
                          <a:ln>
                            <a:noFill/>
                          </a:ln>
                          <a:solidFill>
                            <a:schemeClr val="bg1"/>
                          </a:solidFill>
                          <a:effectLst/>
                          <a:uLnTx/>
                          <a:uFillTx/>
                          <a:latin typeface="+mn-lt"/>
                          <a:ea typeface="+mn-ea"/>
                          <a:cs typeface="+mn-cs"/>
                        </a:rPr>
                        <a:t>neh</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جور إيڤول إن نى جا، چى إنتى تى إكليسيا، آرى سوفت إيروس، إننسكيم شا إينيه.</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فرق أعداء الكنيسة وحصنها فلا تتزعزع إلي الابد.</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32276280"/>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791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Emmanuel our God, is now in our midst, with the glory of His Father, and the Holy Spirit.</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Immanueel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pennouti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tenmeety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teeno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ep-o-</a:t>
                      </a:r>
                      <a:r>
                        <a:rPr kumimoji="0" lang="en-CA" sz="3100" b="1" i="0" u="none" strike="noStrike" kern="1200" cap="none" spc="0" normalizeH="0" baseline="0" noProof="0" dirty="0" err="1">
                          <a:ln>
                            <a:noFill/>
                          </a:ln>
                          <a:solidFill>
                            <a:schemeClr val="bg1"/>
                          </a:solidFill>
                          <a:effectLst/>
                          <a:uLnTx/>
                          <a:uFillTx/>
                          <a:latin typeface="+mn-lt"/>
                          <a:ea typeface="+mn-ea"/>
                          <a:cs typeface="+mn-cs"/>
                        </a:rPr>
                        <a:t>oo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empefyot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pi-</a:t>
                      </a:r>
                      <a:r>
                        <a:rPr kumimoji="0" lang="en-CA" sz="3100" b="1" i="0" u="none" strike="noStrike" kern="1200" cap="none" spc="0" normalizeH="0" baseline="0" noProof="0" dirty="0" err="1">
                          <a:ln>
                            <a:noFill/>
                          </a:ln>
                          <a:solidFill>
                            <a:schemeClr val="bg1"/>
                          </a:solidFill>
                          <a:effectLst/>
                          <a:uLnTx/>
                          <a:uFillTx/>
                          <a:latin typeface="+mn-lt"/>
                          <a:ea typeface="+mn-ea"/>
                          <a:cs typeface="+mn-cs"/>
                        </a:rPr>
                        <a:t>ebnevma</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إممانوئيل بيننوتى، خين تين ميتى تينو، خين إبؤو أو إنتى بيفيوت، نيم بى إبنيڤما إثؤواب.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عمانوئيل إلهنا في وسطنا الآن بمجد أبيه والروح القدس.</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80243294"/>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03987159"/>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a:t>
                      </a:r>
                      <a:r>
                        <a:rPr lang="en-US" sz="2800" b="1" i="0" kern="1200">
                          <a:solidFill>
                            <a:srgbClr val="FFFF99"/>
                          </a:solidFill>
                          <a:latin typeface="+mn-lt"/>
                          <a:ea typeface="+mn-ea"/>
                          <a:cs typeface="+mn-cs"/>
                        </a:rPr>
                        <a:t>you have risen</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and </a:t>
                      </a:r>
                      <a:r>
                        <a:rPr lang="en-US" sz="2800" b="1" i="0" kern="1200" dirty="0">
                          <a:solidFill>
                            <a:srgbClr val="FFFF99"/>
                          </a:solidFill>
                          <a:latin typeface="+mn-lt"/>
                          <a:ea typeface="+mn-ea"/>
                          <a:cs typeface="+mn-cs"/>
                        </a:rPr>
                        <a:t>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a:t>
                      </a:r>
                      <a:r>
                        <a:rPr lang="en-US" sz="2800" baseline="0">
                          <a:solidFill>
                            <a:schemeClr val="bg1"/>
                          </a:solidFill>
                        </a:rPr>
                        <a:t>Je Aktonk aksoty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a:t>
                      </a:r>
                      <a:r>
                        <a:rPr lang="ar-AE" sz="3000" b="1">
                          <a:solidFill>
                            <a:schemeClr val="bg1"/>
                          </a:solidFill>
                        </a:rPr>
                        <a:t>جى اكتونك </a:t>
                      </a:r>
                      <a:r>
                        <a:rPr lang="ar-AE" sz="3000" b="1" dirty="0">
                          <a:solidFill>
                            <a:schemeClr val="bg1"/>
                          </a:solidFill>
                        </a:rPr>
                        <a:t>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أيها المسيح مع أبيك الصالح والروح القدس </a:t>
                      </a:r>
                      <a:r>
                        <a:rPr lang="ar-AE" sz="3000" b="1">
                          <a:solidFill>
                            <a:srgbClr val="FFFF99"/>
                          </a:solidFill>
                        </a:rPr>
                        <a:t>لأنك قمت وخلصتنا</a:t>
                      </a:r>
                      <a:endParaRPr lang="ar-AE"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16619739"/>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332656"/>
          <a:ext cx="8429684" cy="5090160"/>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19442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sng" dirty="0">
                          <a:solidFill>
                            <a:srgbClr val="FFFF99"/>
                          </a:solidFill>
                        </a:rPr>
                        <a:t>Hymn Alleluia of the oblations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50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5000" dirty="0">
                          <a:solidFill>
                            <a:schemeClr val="bg1"/>
                          </a:solidFill>
                        </a:rPr>
                        <a:t>Alleluia…</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4800" baseline="0"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0" lang="en-US" sz="2500" b="1" i="1" u="none" strike="noStrike" kern="1200" cap="none" spc="0" normalizeH="0" baseline="0" dirty="0">
                          <a:ln>
                            <a:noFill/>
                          </a:ln>
                          <a:solidFill>
                            <a:srgbClr val="FFFF99"/>
                          </a:solidFill>
                          <a:effectLst/>
                          <a:uLnTx/>
                          <a:uFillTx/>
                          <a:latin typeface="+mn-lt"/>
                          <a:ea typeface="+mn-ea"/>
                          <a:cs typeface="+mn-cs"/>
                        </a:rPr>
                        <a:t>Hymn “</a:t>
                      </a:r>
                      <a:r>
                        <a:rPr kumimoji="0" lang="en-US" sz="2500" b="1" i="1" u="none" strike="noStrike" kern="1200" cap="none" spc="0" normalizeH="0" baseline="0" noProof="0" dirty="0">
                          <a:ln>
                            <a:noFill/>
                          </a:ln>
                          <a:solidFill>
                            <a:srgbClr val="FFFF99"/>
                          </a:solidFill>
                          <a:effectLst/>
                          <a:uLnTx/>
                          <a:uFillTx/>
                          <a:latin typeface="+mn-lt"/>
                          <a:ea typeface="+mn-ea"/>
                          <a:cs typeface="+mn-cs"/>
                        </a:rPr>
                        <a:t>O King of peace” followed by “Alleluia of the oblations” are chanted instead of</a:t>
                      </a:r>
                      <a:r>
                        <a:rPr kumimoji="0" lang="en-US" sz="2500" b="1" i="1" u="none" strike="noStrike" kern="1200" cap="none" spc="0" normalizeH="0" baseline="0" dirty="0">
                          <a:ln>
                            <a:noFill/>
                          </a:ln>
                          <a:solidFill>
                            <a:srgbClr val="FFFF99"/>
                          </a:solidFill>
                          <a:effectLst/>
                          <a:uLnTx/>
                          <a:uFillTx/>
                          <a:latin typeface="+mn-lt"/>
                          <a:ea typeface="+mn-ea"/>
                          <a:cs typeface="+mn-cs"/>
                        </a:rPr>
                        <a:t> “Lord Have Mercy 41 times” while offering and examining the oblations on the three major feasts of Nativity, Theophany and Resurrection.</a:t>
                      </a:r>
                      <a:endParaRPr kumimoji="0" lang="fi-FI" sz="2500" b="1" i="1" u="none" strike="noStrike" kern="1200" cap="none" spc="0" normalizeH="0" baseline="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99"/>
                          </a:solidFill>
                        </a:rPr>
                        <a:t>لحن الليلويا القربان</a:t>
                      </a:r>
                      <a:endParaRPr lang="en-US" sz="3000" b="1"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5000" b="1" dirty="0">
                          <a:solidFill>
                            <a:schemeClr val="bg1"/>
                          </a:solidFill>
                        </a:rPr>
                        <a:t>الليلويا...</a:t>
                      </a: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lang="ar-AE" sz="2500" b="1" i="1" dirty="0">
                          <a:solidFill>
                            <a:srgbClr val="FFFF99"/>
                          </a:solidFill>
                        </a:rPr>
                        <a:t>يقال لحن "يا ملك السلام" ثم "الليلويا القربان" بدلا من "كيرياليسون ٤١ مرة" وقت تقديم الحمل فى أعياد الميلاد والغطاس والقيامة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16704728"/>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4755802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746848" y="44624"/>
            <a:ext cx="365035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Menu</a:t>
            </a:r>
          </a:p>
        </p:txBody>
      </p:sp>
      <p:sp>
        <p:nvSpPr>
          <p:cNvPr id="11" name="Rounded Rectangle 10">
            <a:hlinkClick r:id="rId2"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
        <p:nvSpPr>
          <p:cNvPr id="22" name="Rounded Rectangle 21">
            <a:hlinkClick r:id="rId3" action="ppaction://hlinksldjump"/>
          </p:cNvPr>
          <p:cNvSpPr/>
          <p:nvPr/>
        </p:nvSpPr>
        <p:spPr>
          <a:xfrm>
            <a:off x="1835696" y="836712"/>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Standard</a:t>
            </a:r>
          </a:p>
        </p:txBody>
      </p:sp>
      <p:sp>
        <p:nvSpPr>
          <p:cNvPr id="23" name="Rounded Rectangle 22">
            <a:hlinkClick r:id="rId4" action="ppaction://hlinksldjump"/>
          </p:cNvPr>
          <p:cNvSpPr/>
          <p:nvPr/>
        </p:nvSpPr>
        <p:spPr>
          <a:xfrm>
            <a:off x="1835696" y="1474497"/>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Koiahk</a:t>
            </a:r>
          </a:p>
        </p:txBody>
      </p:sp>
      <p:sp>
        <p:nvSpPr>
          <p:cNvPr id="24" name="Rounded Rectangle 23">
            <a:hlinkClick r:id="rId5" action="ppaction://hlinksldjump"/>
          </p:cNvPr>
          <p:cNvSpPr/>
          <p:nvPr/>
        </p:nvSpPr>
        <p:spPr>
          <a:xfrm>
            <a:off x="1835696" y="2112282"/>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Nativity Feast</a:t>
            </a:r>
          </a:p>
        </p:txBody>
      </p:sp>
      <p:sp>
        <p:nvSpPr>
          <p:cNvPr id="25" name="Rounded Rectangle 24">
            <a:hlinkClick r:id="rId6" action="ppaction://hlinksldjump"/>
          </p:cNvPr>
          <p:cNvSpPr/>
          <p:nvPr/>
        </p:nvSpPr>
        <p:spPr>
          <a:xfrm>
            <a:off x="1835696" y="2750067"/>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Theophany Feast</a:t>
            </a:r>
          </a:p>
        </p:txBody>
      </p:sp>
      <p:sp>
        <p:nvSpPr>
          <p:cNvPr id="26" name="Rounded Rectangle 25">
            <a:hlinkClick r:id="rId7" action="ppaction://hlinksldjump"/>
          </p:cNvPr>
          <p:cNvSpPr/>
          <p:nvPr/>
        </p:nvSpPr>
        <p:spPr>
          <a:xfrm>
            <a:off x="1835696" y="5301208"/>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29th Coptic Month</a:t>
            </a:r>
          </a:p>
        </p:txBody>
      </p:sp>
      <p:sp>
        <p:nvSpPr>
          <p:cNvPr id="27" name="Rounded Rectangle 26">
            <a:hlinkClick r:id="rId8" action="ppaction://hlinksldjump"/>
          </p:cNvPr>
          <p:cNvSpPr/>
          <p:nvPr/>
        </p:nvSpPr>
        <p:spPr>
          <a:xfrm>
            <a:off x="1835696" y="3387852"/>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Great Fast</a:t>
            </a:r>
          </a:p>
        </p:txBody>
      </p:sp>
      <p:sp>
        <p:nvSpPr>
          <p:cNvPr id="28" name="Rounded Rectangle 27">
            <a:hlinkClick r:id="rId9" action="ppaction://hlinksldjump"/>
          </p:cNvPr>
          <p:cNvSpPr/>
          <p:nvPr/>
        </p:nvSpPr>
        <p:spPr>
          <a:xfrm>
            <a:off x="1835696" y="4663422"/>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Resurrection</a:t>
            </a:r>
            <a:r>
              <a:rPr lang="en-US" sz="2000" b="1"/>
              <a:t> (Holy 50 days)</a:t>
            </a:r>
          </a:p>
        </p:txBody>
      </p:sp>
      <p:sp>
        <p:nvSpPr>
          <p:cNvPr id="12" name="Rounded Rectangle 11">
            <a:hlinkClick r:id="rId10" action="ppaction://hlinksldjump"/>
          </p:cNvPr>
          <p:cNvSpPr/>
          <p:nvPr/>
        </p:nvSpPr>
        <p:spPr>
          <a:xfrm>
            <a:off x="1835696" y="4025637"/>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Hosanna Sunday</a:t>
            </a:r>
          </a:p>
        </p:txBody>
      </p:sp>
      <p:sp>
        <p:nvSpPr>
          <p:cNvPr id="15" name="Rounded Rectangle 14">
            <a:hlinkClick r:id="rId11" action="ppaction://hlinksldjump"/>
          </p:cNvPr>
          <p:cNvSpPr/>
          <p:nvPr/>
        </p:nvSpPr>
        <p:spPr>
          <a:xfrm>
            <a:off x="3673964" y="6081104"/>
            <a:ext cx="51465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St. Cyril Liturgy</a:t>
            </a:r>
          </a:p>
        </p:txBody>
      </p:sp>
    </p:spTree>
    <p:extLst>
      <p:ext uri="{BB962C8B-B14F-4D97-AF65-F5344CB8AC3E}">
        <p14:creationId xmlns:p14="http://schemas.microsoft.com/office/powerpoint/2010/main" xmlns="" val="3151406253"/>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35895187"/>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3228883349"/>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80826354"/>
              </p:ext>
            </p:extLst>
          </p:nvPr>
        </p:nvGraphicFramePr>
        <p:xfrm>
          <a:off x="357188" y="260648"/>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FFFF99"/>
                          </a:solidFill>
                          <a:effectLst/>
                          <a:uLnTx/>
                          <a:uFillTx/>
                          <a:latin typeface="+mn-lt"/>
                          <a:ea typeface="+mn-ea"/>
                          <a:cs typeface="+mn-cs"/>
                        </a:rPr>
                        <a:t>All the wise men of Israel, who craft threads of gold, make a garment of Aaron according to the honor of the priesthood of,</a:t>
                      </a:r>
                      <a:endParaRPr lang="en-CA" sz="26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prstClr val="white"/>
                          </a:solidFill>
                          <a:effectLst/>
                          <a:uLnTx/>
                          <a:uFillTx/>
                          <a:latin typeface="+mn-lt"/>
                          <a:ea typeface="+mn-ea"/>
                          <a:cs typeface="+mn-cs"/>
                        </a:rPr>
                        <a:t>Ni-</a:t>
                      </a:r>
                      <a:r>
                        <a:rPr kumimoji="0" lang="en-CA" sz="2800" b="1" i="0" u="none" strike="noStrike" kern="1200" cap="none" spc="0" normalizeH="0" baseline="0" noProof="0" dirty="0" err="1">
                          <a:ln>
                            <a:noFill/>
                          </a:ln>
                          <a:solidFill>
                            <a:prstClr val="white"/>
                          </a:solidFill>
                          <a:effectLst/>
                          <a:uLnTx/>
                          <a:uFillTx/>
                          <a:latin typeface="+mn-lt"/>
                          <a:ea typeface="+mn-ea"/>
                          <a:cs typeface="+mn-cs"/>
                        </a:rPr>
                        <a:t>savev</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ti-roo</a:t>
                      </a:r>
                      <a:r>
                        <a:rPr kumimoji="0" lang="en-CA" sz="2800" b="1" i="0" u="none" strike="noStrike" kern="1200" cap="none" spc="0" normalizeH="0" baseline="0" noProof="0" dirty="0">
                          <a:ln>
                            <a:noFill/>
                          </a:ln>
                          <a:solidFill>
                            <a:prstClr val="white"/>
                          </a:solidFill>
                          <a:effectLst/>
                          <a:uLnTx/>
                          <a:uFillTx/>
                          <a:latin typeface="+mn-lt"/>
                          <a:ea typeface="+mn-ea"/>
                          <a:cs typeface="+mn-cs"/>
                        </a:rPr>
                        <a:t> ente Pi-</a:t>
                      </a:r>
                      <a:r>
                        <a:rPr kumimoji="0" lang="en-CA" sz="2800" b="1" i="0" u="none" strike="noStrike" kern="1200" cap="none" spc="0" normalizeH="0" baseline="0" noProof="0" dirty="0" err="1">
                          <a:ln>
                            <a:noFill/>
                          </a:ln>
                          <a:solidFill>
                            <a:prstClr val="white"/>
                          </a:solidFill>
                          <a:effectLst/>
                          <a:uLnTx/>
                          <a:uFillTx/>
                          <a:latin typeface="+mn-lt"/>
                          <a:ea typeface="+mn-ea"/>
                          <a:cs typeface="+mn-cs"/>
                        </a:rPr>
                        <a:t>esraeel</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ni-eterhob</a:t>
                      </a:r>
                      <a:r>
                        <a:rPr kumimoji="0" lang="en-CA" sz="2800" b="1" i="0" u="none" strike="noStrike" kern="1200" cap="none" spc="0" normalizeH="0" baseline="0" noProof="0" dirty="0">
                          <a:ln>
                            <a:noFill/>
                          </a:ln>
                          <a:solidFill>
                            <a:prstClr val="white"/>
                          </a:solidFill>
                          <a:effectLst/>
                          <a:uLnTx/>
                          <a:uFillTx/>
                          <a:latin typeface="+mn-lt"/>
                          <a:ea typeface="+mn-ea"/>
                          <a:cs typeface="+mn-cs"/>
                        </a:rPr>
                        <a:t> e-</a:t>
                      </a:r>
                      <a:r>
                        <a:rPr kumimoji="0" lang="en-CA" sz="2800" b="1" i="0" u="none" strike="noStrike" kern="1200" cap="none" spc="0" normalizeH="0" baseline="0" noProof="0" dirty="0" err="1">
                          <a:ln>
                            <a:noFill/>
                          </a:ln>
                          <a:solidFill>
                            <a:prstClr val="white"/>
                          </a:solidFill>
                          <a:effectLst/>
                          <a:uLnTx/>
                          <a:uFillTx/>
                          <a:latin typeface="+mn-lt"/>
                          <a:ea typeface="+mn-ea"/>
                          <a:cs typeface="+mn-cs"/>
                        </a:rPr>
                        <a:t>ni</a:t>
                      </a:r>
                      <a:r>
                        <a:rPr kumimoji="0" lang="en-CA" sz="2800" b="1" i="0" u="none" strike="noStrike" kern="1200" cap="none" spc="0" normalizeH="0" baseline="0" noProof="0" dirty="0">
                          <a:ln>
                            <a:noFill/>
                          </a:ln>
                          <a:solidFill>
                            <a:prstClr val="white"/>
                          </a:solidFill>
                          <a:effectLst/>
                          <a:uLnTx/>
                          <a:uFillTx/>
                          <a:latin typeface="+mn-lt"/>
                          <a:ea typeface="+mn-ea"/>
                          <a:cs typeface="+mn-cs"/>
                        </a:rPr>
                        <a:t>-</a:t>
                      </a:r>
                      <a:r>
                        <a:rPr kumimoji="0" lang="en-CA" sz="2800" b="1" i="0" u="none" strike="noStrike" kern="1200" cap="none" spc="0" normalizeH="0" baseline="0" noProof="0" dirty="0" err="1">
                          <a:ln>
                            <a:noFill/>
                          </a:ln>
                          <a:solidFill>
                            <a:prstClr val="white"/>
                          </a:solidFill>
                          <a:effectLst/>
                          <a:uLnTx/>
                          <a:uFillTx/>
                          <a:latin typeface="+mn-lt"/>
                          <a:ea typeface="+mn-ea"/>
                          <a:cs typeface="+mn-cs"/>
                        </a:rPr>
                        <a:t>kab</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ennob</a:t>
                      </a:r>
                      <a:r>
                        <a:rPr kumimoji="0" lang="en-CA" sz="2800" b="1" i="0" u="none" strike="noStrike" kern="1200" cap="none" spc="0" normalizeH="0" baseline="0" noProof="0" dirty="0">
                          <a:ln>
                            <a:noFill/>
                          </a:ln>
                          <a:solidFill>
                            <a:prstClr val="white"/>
                          </a:solidFill>
                          <a:effectLst/>
                          <a:uLnTx/>
                          <a:uFillTx/>
                          <a:latin typeface="+mn-lt"/>
                          <a:ea typeface="+mn-ea"/>
                          <a:cs typeface="+mn-cs"/>
                        </a:rPr>
                        <a:t>, ma-</a:t>
                      </a:r>
                      <a:r>
                        <a:rPr kumimoji="0" lang="en-CA" sz="2800" b="1" i="0" u="none" strike="noStrike" kern="1200" cap="none" spc="0" normalizeH="0" baseline="0" noProof="0" dirty="0" err="1">
                          <a:ln>
                            <a:noFill/>
                          </a:ln>
                          <a:solidFill>
                            <a:prstClr val="white"/>
                          </a:solidFill>
                          <a:effectLst/>
                          <a:uLnTx/>
                          <a:uFillTx/>
                          <a:latin typeface="+mn-lt"/>
                          <a:ea typeface="+mn-ea"/>
                          <a:cs typeface="+mn-cs"/>
                        </a:rPr>
                        <a:t>thameio</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eno</a:t>
                      </a:r>
                      <a:r>
                        <a:rPr kumimoji="0" lang="en-CA" sz="2800" b="1" i="0" u="none" strike="noStrike" kern="1200" cap="none" spc="0" normalizeH="0" baseline="0" noProof="0" dirty="0">
                          <a:ln>
                            <a:noFill/>
                          </a:ln>
                          <a:solidFill>
                            <a:prstClr val="white"/>
                          </a:solidFill>
                          <a:effectLst/>
                          <a:uLnTx/>
                          <a:uFillTx/>
                          <a:latin typeface="+mn-lt"/>
                          <a:ea typeface="+mn-ea"/>
                          <a:cs typeface="+mn-cs"/>
                        </a:rPr>
                        <a:t>-</a:t>
                      </a:r>
                      <a:r>
                        <a:rPr kumimoji="0" lang="en-CA" sz="2800" b="1" i="0" u="none" strike="noStrike" kern="1200" cap="none" spc="0" normalizeH="0" baseline="0" noProof="0" dirty="0" err="1">
                          <a:ln>
                            <a:noFill/>
                          </a:ln>
                          <a:solidFill>
                            <a:prstClr val="white"/>
                          </a:solidFill>
                          <a:effectLst/>
                          <a:uLnTx/>
                          <a:uFillTx/>
                          <a:latin typeface="+mn-lt"/>
                          <a:ea typeface="+mn-ea"/>
                          <a:cs typeface="+mn-cs"/>
                        </a:rPr>
                        <a:t>esh</a:t>
                      </a:r>
                      <a:r>
                        <a:rPr kumimoji="0" lang="en-CA" sz="2800" b="1" i="0" u="none" strike="noStrike" kern="1200" cap="none" spc="0" normalizeH="0" baseline="0" noProof="0" dirty="0">
                          <a:ln>
                            <a:noFill/>
                          </a:ln>
                          <a:solidFill>
                            <a:prstClr val="white"/>
                          </a:solidFill>
                          <a:effectLst/>
                          <a:uLnTx/>
                          <a:uFillTx/>
                          <a:latin typeface="+mn-lt"/>
                          <a:ea typeface="+mn-ea"/>
                          <a:cs typeface="+mn-cs"/>
                        </a:rPr>
                        <a:t>-ten ente A-</a:t>
                      </a:r>
                      <a:r>
                        <a:rPr kumimoji="0" lang="en-CA" sz="2800" b="1" i="0" u="none" strike="noStrike" kern="1200" cap="none" spc="0" normalizeH="0" baseline="0" noProof="0" dirty="0" err="1">
                          <a:ln>
                            <a:noFill/>
                          </a:ln>
                          <a:solidFill>
                            <a:prstClr val="white"/>
                          </a:solidFill>
                          <a:effectLst/>
                          <a:uLnTx/>
                          <a:uFillTx/>
                          <a:latin typeface="+mn-lt"/>
                          <a:ea typeface="+mn-ea"/>
                          <a:cs typeface="+mn-cs"/>
                        </a:rPr>
                        <a:t>aron</a:t>
                      </a:r>
                      <a:r>
                        <a:rPr kumimoji="0" lang="en-CA" sz="2800" b="1" i="0" u="none" strike="noStrike" kern="1200" cap="none" spc="0" normalizeH="0" baseline="0" noProof="0" dirty="0">
                          <a:ln>
                            <a:noFill/>
                          </a:ln>
                          <a:solidFill>
                            <a:prstClr val="white"/>
                          </a:solidFill>
                          <a:effectLst/>
                          <a:uLnTx/>
                          <a:uFillTx/>
                          <a:latin typeface="+mn-lt"/>
                          <a:ea typeface="+mn-ea"/>
                          <a:cs typeface="+mn-cs"/>
                        </a:rPr>
                        <a:t>, kata </a:t>
                      </a:r>
                      <a:r>
                        <a:rPr kumimoji="0" lang="en-CA" sz="2800" b="1" i="0" u="none" strike="noStrike" kern="1200" cap="none" spc="0" normalizeH="0" baseline="0" noProof="0" dirty="0" err="1">
                          <a:ln>
                            <a:noFill/>
                          </a:ln>
                          <a:solidFill>
                            <a:prstClr val="white"/>
                          </a:solidFill>
                          <a:effectLst/>
                          <a:uLnTx/>
                          <a:uFillTx/>
                          <a:latin typeface="+mn-lt"/>
                          <a:ea typeface="+mn-ea"/>
                          <a:cs typeface="+mn-cs"/>
                        </a:rPr>
                        <a:t>eptaio</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enti</a:t>
                      </a:r>
                      <a:r>
                        <a:rPr kumimoji="0" lang="en-CA" sz="2800" b="1" i="0" u="none" strike="noStrike" kern="1200" cap="none" spc="0" normalizeH="0" baseline="0" noProof="0" dirty="0">
                          <a:ln>
                            <a:noFill/>
                          </a:ln>
                          <a:solidFill>
                            <a:prstClr val="white"/>
                          </a:solidFill>
                          <a:effectLst/>
                          <a:uLnTx/>
                          <a:uFillTx/>
                          <a:latin typeface="+mn-lt"/>
                          <a:ea typeface="+mn-ea"/>
                          <a:cs typeface="+mn-cs"/>
                        </a:rPr>
                        <a:t>-met-</a:t>
                      </a:r>
                      <a:r>
                        <a:rPr kumimoji="0" lang="en-CA" sz="2800" b="1" i="0" u="none" strike="noStrike" kern="1200" cap="none" spc="0" normalizeH="0" baseline="0" noProof="0" dirty="0" err="1">
                          <a:ln>
                            <a:noFill/>
                          </a:ln>
                          <a:solidFill>
                            <a:prstClr val="white"/>
                          </a:solidFill>
                          <a:effectLst/>
                          <a:uLnTx/>
                          <a:uFillTx/>
                          <a:latin typeface="+mn-lt"/>
                          <a:ea typeface="+mn-ea"/>
                          <a:cs typeface="+mn-cs"/>
                        </a:rPr>
                        <a:t>oweb</a:t>
                      </a:r>
                      <a:r>
                        <a:rPr kumimoji="0" lang="en-CA" sz="2800" b="1" i="0" u="none" strike="noStrike" kern="1200" cap="none" spc="0" normalizeH="0" baseline="0" noProof="0" dirty="0">
                          <a:ln>
                            <a:noFill/>
                          </a:ln>
                          <a:solidFill>
                            <a:prstClr val="white"/>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ني ساڤيڤ تيرو انتى بى اسرائيل ني ات ايرهوب اى ني كاب اننوب ماثاميو ان او اشتين ان آآرون كاطا ابطايو ان تي ميت أويب.</a:t>
                      </a:r>
                      <a:endParaRPr lang="en-CA" sz="3000" b="1" dirty="0">
                        <a:solidFill>
                          <a:schemeClr val="accent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AE" sz="3000" b="1" i="0" u="none" strike="noStrike" kern="1200" cap="none" spc="0" normalizeH="0" baseline="0" noProof="0" dirty="0">
                          <a:ln>
                            <a:noFill/>
                          </a:ln>
                          <a:solidFill>
                            <a:srgbClr val="FFFF99"/>
                          </a:solidFill>
                          <a:effectLst/>
                          <a:uLnTx/>
                          <a:uFillTx/>
                          <a:latin typeface="+mn-lt"/>
                          <a:ea typeface="+mn-ea"/>
                          <a:cs typeface="+mn-cs"/>
                        </a:rPr>
                        <a:t>يا كل حكماء اسرائيل صناع خيوط الذهب، اصنعوا ثوباً هارونيا لائقا بكرامة كهنوت، </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2711209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758086477"/>
              </p:ext>
            </p:extLst>
          </p:nvPr>
        </p:nvGraphicFramePr>
        <p:xfrm>
          <a:off x="357188" y="257120"/>
          <a:ext cx="8429684" cy="39319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7095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Of our honored father, the archpriest Pope Abba </a:t>
                      </a:r>
                      <a:r>
                        <a:rPr kumimoji="0" lang="en-US" sz="2800" b="1" i="0" u="none" strike="noStrike" kern="1200" cap="none" spc="0" normalizeH="0" baseline="0" noProof="0" dirty="0" err="1">
                          <a:ln>
                            <a:noFill/>
                          </a:ln>
                          <a:solidFill>
                            <a:srgbClr val="FFFF99"/>
                          </a:solidFill>
                          <a:effectLst/>
                          <a:uLnTx/>
                          <a:uFillTx/>
                          <a:latin typeface="+mn-lt"/>
                          <a:ea typeface="+mn-ea"/>
                          <a:cs typeface="+mn-cs"/>
                        </a:rPr>
                        <a:t>Tawadros</a:t>
                      </a:r>
                      <a:r>
                        <a:rPr kumimoji="0" lang="en-US" sz="2800" b="1" i="0" u="none" strike="noStrike" kern="1200" cap="none" spc="0" normalizeH="0" baseline="0" noProof="0" dirty="0">
                          <a:ln>
                            <a:noFill/>
                          </a:ln>
                          <a:solidFill>
                            <a:srgbClr val="FFFF99"/>
                          </a:solidFill>
                          <a:effectLst/>
                          <a:uLnTx/>
                          <a:uFillTx/>
                          <a:latin typeface="+mn-lt"/>
                          <a:ea typeface="+mn-ea"/>
                          <a:cs typeface="+mn-cs"/>
                        </a:rPr>
                        <a:t> the beloved of Christ.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Emben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yot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ettaiot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arshy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erefs</a:t>
                      </a:r>
                      <a:r>
                        <a:rPr kumimoji="0" lang="en-CA" sz="2800" b="1" i="0" u="none" strike="noStrike" kern="1200" cap="none" spc="0" normalizeH="0" baseline="0" noProof="0" dirty="0">
                          <a:ln>
                            <a:noFill/>
                          </a:ln>
                          <a:solidFill>
                            <a:schemeClr val="bg1"/>
                          </a:solidFill>
                          <a:effectLst/>
                          <a:uLnTx/>
                          <a:uFillTx/>
                          <a:latin typeface="+mn-lt"/>
                          <a:ea typeface="+mn-ea"/>
                          <a:cs typeface="+mn-cs"/>
                        </a:rPr>
                        <a:t> Papa Ava </a:t>
                      </a:r>
                      <a:r>
                        <a:rPr kumimoji="0" lang="en-CA" sz="2800" b="1" i="0" u="none" strike="noStrike" kern="1200" cap="none" spc="0" normalizeH="0" baseline="0" noProof="0" dirty="0" err="1">
                          <a:ln>
                            <a:noFill/>
                          </a:ln>
                          <a:solidFill>
                            <a:schemeClr val="bg1"/>
                          </a:solidFill>
                          <a:effectLst/>
                          <a:uLnTx/>
                          <a:uFillTx/>
                          <a:latin typeface="+mn-lt"/>
                          <a:ea typeface="+mn-ea"/>
                          <a:cs typeface="+mn-cs"/>
                        </a:rPr>
                        <a:t>Tawadros</a:t>
                      </a:r>
                      <a:r>
                        <a:rPr kumimoji="0" lang="en-CA" sz="2800" b="1" i="0" u="none" strike="noStrike" kern="1200" cap="none" spc="0" normalizeH="0" baseline="0" noProof="0" dirty="0">
                          <a:ln>
                            <a:noFill/>
                          </a:ln>
                          <a:solidFill>
                            <a:schemeClr val="bg1"/>
                          </a:solidFill>
                          <a:effectLst/>
                          <a:uLnTx/>
                          <a:uFillTx/>
                          <a:latin typeface="+mn-lt"/>
                          <a:ea typeface="+mn-ea"/>
                          <a:cs typeface="+mn-cs"/>
                        </a:rPr>
                        <a:t> Pi </a:t>
                      </a:r>
                      <a:r>
                        <a:rPr kumimoji="0" lang="en-CA" sz="2800" b="1" i="0" u="none" strike="noStrike" kern="1200" cap="none" spc="0" normalizeH="0" baseline="0" noProof="0" dirty="0" err="1">
                          <a:ln>
                            <a:noFill/>
                          </a:ln>
                          <a:solidFill>
                            <a:schemeClr val="bg1"/>
                          </a:solidFill>
                          <a:effectLst/>
                          <a:uLnTx/>
                          <a:uFillTx/>
                          <a:latin typeface="+mn-lt"/>
                          <a:ea typeface="+mn-ea"/>
                          <a:cs typeface="+mn-cs"/>
                        </a:rPr>
                        <a:t>menreet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a:ln>
                            <a:noFill/>
                          </a:ln>
                          <a:solidFill>
                            <a:schemeClr val="bg1"/>
                          </a:solidFill>
                          <a:effectLst/>
                          <a:uLnTx/>
                          <a:uFillTx/>
                          <a:latin typeface="+mn-lt"/>
                          <a:ea typeface="+mn-ea"/>
                          <a:cs typeface="+mn-cs"/>
                        </a:rPr>
                        <a:t>Pi khreistos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إمبين يوت إت طايوت إن أرشى إيريفس بابا آفا تواضروس بى مينيريت إنتى بى </a:t>
                      </a:r>
                      <a:r>
                        <a:rPr lang="ar-AE" sz="2800" b="1">
                          <a:solidFill>
                            <a:schemeClr val="bg1"/>
                          </a:solidFill>
                        </a:rPr>
                        <a:t>إخرستوس.</a:t>
                      </a:r>
                      <a:endParaRPr lang="en-US" sz="28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rgbClr val="FFFF99"/>
                          </a:solidFill>
                        </a:rPr>
                        <a:t>أبينا المكرم رئيس الكهنة البابا أنبا تواضروس </a:t>
                      </a:r>
                      <a:r>
                        <a:rPr lang="ar-AE" sz="2800" b="1">
                          <a:solidFill>
                            <a:srgbClr val="FFFF99"/>
                          </a:solidFill>
                        </a:rPr>
                        <a:t>حبيب المسيح</a:t>
                      </a:r>
                      <a:endParaRPr lang="en-US"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17847192"/>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66827242"/>
              </p:ext>
            </p:extLst>
          </p:nvPr>
        </p:nvGraphicFramePr>
        <p:xfrm>
          <a:off x="357188" y="25712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59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Saved Amen, and with your spirit.</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So-tees ameen, ke to epnev-ma-ti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سوتيس آمين كى طو ابنفماتى سو</a:t>
                      </a:r>
                      <a:endParaRPr lang="en-CA" sz="3000" b="1">
                        <a:solidFill>
                          <a:schemeClr val="bg1"/>
                        </a:solidFill>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خلصت حقاً، ومع روحك.</a:t>
                      </a: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21651156"/>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7179585"/>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2862458"/>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9314603"/>
              </p:ext>
            </p:extLst>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100" b="1" i="0" kern="1200" dirty="0">
                          <a:solidFill>
                            <a:srgbClr val="FFFF99"/>
                          </a:solidFill>
                          <a:latin typeface="+mn-lt"/>
                          <a:ea typeface="+mn-ea"/>
                          <a:cs typeface="+mn-cs"/>
                        </a:rPr>
                        <a:t>Through the </a:t>
                      </a:r>
                      <a:r>
                        <a:rPr lang="en-CA" sz="2800" b="1" i="0" kern="1200" dirty="0">
                          <a:solidFill>
                            <a:srgbClr val="FFFF99"/>
                          </a:solidFill>
                          <a:latin typeface="+mn-lt"/>
                          <a:ea typeface="+mn-ea"/>
                          <a:cs typeface="+mn-cs"/>
                        </a:rPr>
                        <a:t>intercessions</a:t>
                      </a:r>
                      <a:r>
                        <a:rPr lang="en-CA" sz="3100" b="1" i="0" kern="1200" dirty="0">
                          <a:solidFill>
                            <a:srgbClr val="FFFF99"/>
                          </a:solidFill>
                          <a:latin typeface="+mn-lt"/>
                          <a:ea typeface="+mn-ea"/>
                          <a:cs typeface="+mn-cs"/>
                        </a:rPr>
                        <a:t>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37857814"/>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11094454"/>
              </p:ext>
            </p:extLst>
          </p:nvPr>
        </p:nvGraphicFramePr>
        <p:xfrm>
          <a:off x="357188" y="4462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US" sz="2900" b="1" i="0" kern="1200" dirty="0">
                          <a:solidFill>
                            <a:srgbClr val="FFFF99"/>
                          </a:solidFill>
                          <a:latin typeface="+mn-lt"/>
                          <a:ea typeface="+mn-ea"/>
                          <a:cs typeface="+mn-cs"/>
                        </a:rPr>
                        <a:t>Through the </a:t>
                      </a:r>
                      <a:r>
                        <a:rPr lang="en-US" sz="2800" b="1" i="0" kern="1200" dirty="0">
                          <a:solidFill>
                            <a:srgbClr val="FFFF99"/>
                          </a:solidFill>
                          <a:latin typeface="+mn-lt"/>
                          <a:ea typeface="+mn-ea"/>
                          <a:cs typeface="+mn-cs"/>
                        </a:rPr>
                        <a:t>intercessions</a:t>
                      </a:r>
                      <a:r>
                        <a:rPr lang="en-US" sz="2900" b="1" i="0" kern="1200" dirty="0">
                          <a:solidFill>
                            <a:srgbClr val="FFFF99"/>
                          </a:solidFill>
                          <a:latin typeface="+mn-lt"/>
                          <a:ea typeface="+mn-ea"/>
                          <a:cs typeface="+mn-cs"/>
                        </a:rPr>
                        <a:t>, of the trumpeter of </a:t>
                      </a:r>
                      <a:r>
                        <a:rPr lang="en-US" sz="2800" b="1" i="0" kern="1200" dirty="0">
                          <a:solidFill>
                            <a:srgbClr val="FFFF99"/>
                          </a:solidFill>
                          <a:latin typeface="+mn-lt"/>
                          <a:ea typeface="+mn-ea"/>
                          <a:cs typeface="+mn-cs"/>
                        </a:rPr>
                        <a:t>Resurrection</a:t>
                      </a:r>
                      <a:r>
                        <a:rPr lang="en-US" sz="2900" b="1" i="0" kern="1200" dirty="0">
                          <a:solidFill>
                            <a:srgbClr val="FFFF99"/>
                          </a:solidFill>
                          <a:latin typeface="+mn-lt"/>
                          <a:ea typeface="+mn-ea"/>
                          <a:cs typeface="+mn-cs"/>
                        </a:rPr>
                        <a:t>, Michael the head of the heavenly, O Lord...</a:t>
                      </a:r>
                      <a:endParaRPr lang="en-CA" sz="29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a:t>
                      </a:r>
                      <a:r>
                        <a:rPr lang="en-CA" sz="3300" baseline="0" dirty="0" err="1">
                          <a:solidFill>
                            <a:schemeClr val="bg1"/>
                          </a:solidFill>
                        </a:rPr>
                        <a:t>entepi</a:t>
                      </a:r>
                      <a:r>
                        <a:rPr lang="en-CA" sz="3300" baseline="0" dirty="0">
                          <a:solidFill>
                            <a:schemeClr val="bg1"/>
                          </a:solidFill>
                        </a:rPr>
                        <a:t> </a:t>
                      </a:r>
                      <a:r>
                        <a:rPr lang="en-CA" sz="3300" baseline="0" dirty="0" err="1">
                          <a:solidFill>
                            <a:schemeClr val="bg1"/>
                          </a:solidFill>
                        </a:rPr>
                        <a:t>salbestees</a:t>
                      </a:r>
                      <a:r>
                        <a:rPr lang="en-CA" sz="3300" baseline="0" dirty="0">
                          <a:solidFill>
                            <a:schemeClr val="bg1"/>
                          </a:solidFill>
                        </a:rPr>
                        <a:t>  </a:t>
                      </a:r>
                      <a:r>
                        <a:rPr lang="en-CA" sz="3300" baseline="0" dirty="0" err="1">
                          <a:solidFill>
                            <a:schemeClr val="bg1"/>
                          </a:solidFill>
                        </a:rPr>
                        <a:t>enty</a:t>
                      </a:r>
                      <a:r>
                        <a:rPr lang="en-CA" sz="3300" baseline="0" dirty="0">
                          <a:solidFill>
                            <a:schemeClr val="bg1"/>
                          </a:solidFill>
                        </a:rPr>
                        <a:t> </a:t>
                      </a:r>
                      <a:r>
                        <a:rPr lang="en-CA" sz="3300" baseline="0" dirty="0" err="1">
                          <a:solidFill>
                            <a:schemeClr val="bg1"/>
                          </a:solidFill>
                        </a:rPr>
                        <a:t>anastasees</a:t>
                      </a:r>
                      <a:r>
                        <a:rPr lang="en-CA" sz="3300" baseline="0" dirty="0">
                          <a:solidFill>
                            <a:schemeClr val="bg1"/>
                          </a:solidFill>
                        </a:rPr>
                        <a:t> </a:t>
                      </a:r>
                      <a:r>
                        <a:rPr lang="en-CA" sz="3300" baseline="0" dirty="0" err="1">
                          <a:solidFill>
                            <a:schemeClr val="bg1"/>
                          </a:solidFill>
                        </a:rPr>
                        <a:t>Mikhaeel</a:t>
                      </a:r>
                      <a:r>
                        <a:rPr lang="en-CA" sz="3300" baseline="0" dirty="0">
                          <a:solidFill>
                            <a:schemeClr val="bg1"/>
                          </a:solidFill>
                        </a:rPr>
                        <a:t> </a:t>
                      </a:r>
                      <a:r>
                        <a:rPr lang="en-CA" sz="3300" baseline="0" dirty="0" err="1">
                          <a:solidFill>
                            <a:schemeClr val="bg1"/>
                          </a:solidFill>
                        </a:rPr>
                        <a:t>eparkhon</a:t>
                      </a:r>
                      <a:r>
                        <a:rPr lang="en-CA" sz="3300" baseline="0" dirty="0">
                          <a:solidFill>
                            <a:schemeClr val="bg1"/>
                          </a:solidFill>
                        </a:rPr>
                        <a:t> </a:t>
                      </a:r>
                      <a:r>
                        <a:rPr lang="en-CA" sz="3300" baseline="0" dirty="0" err="1">
                          <a:solidFill>
                            <a:schemeClr val="bg1"/>
                          </a:solidFill>
                        </a:rPr>
                        <a:t>enna</a:t>
                      </a:r>
                      <a:r>
                        <a:rPr lang="en-CA" sz="3300" baseline="0" dirty="0">
                          <a:solidFill>
                            <a:schemeClr val="bg1"/>
                          </a:solidFill>
                        </a:rPr>
                        <a:t> </a:t>
                      </a:r>
                      <a:r>
                        <a:rPr lang="en-CA" sz="3300" baseline="0" dirty="0" err="1">
                          <a:solidFill>
                            <a:schemeClr val="bg1"/>
                          </a:solidFill>
                        </a:rPr>
                        <a:t>nifio-wi</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سالبيستيس انتى اناسطاسيس ميخائيل اب ارخون اننا ني فيؤوي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مُبوق القيامة، ميخائيل رئيس السمائيين،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68760309"/>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62800682"/>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2800" b="1" i="0" kern="1200">
                          <a:solidFill>
                            <a:srgbClr val="FFFF99"/>
                          </a:solidFill>
                          <a:latin typeface="+mn-lt"/>
                          <a:ea typeface="+mn-ea"/>
                          <a:cs typeface="+mn-cs"/>
                        </a:rPr>
                        <a:t>Through the intercessions of the Seven Archangels and the heavenly orders, </a:t>
                      </a:r>
                    </a:p>
                    <a:p>
                      <a:r>
                        <a:rPr lang="en-CA" sz="2800" b="1" i="0" kern="1200">
                          <a:solidFill>
                            <a:srgbClr val="FFFF99"/>
                          </a:solidFill>
                          <a:latin typeface="+mn-lt"/>
                          <a:ea typeface="+mn-ea"/>
                          <a:cs typeface="+mn-cs"/>
                        </a:rPr>
                        <a:t>O Lord, grant us the forgiveness of our sins.</a:t>
                      </a:r>
                      <a:endParaRPr lang="en-CA" sz="2800" b="1">
                        <a:solidFill>
                          <a:srgbClr val="FFFF99"/>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a:solidFill>
                            <a:schemeClr val="bg1"/>
                          </a:solidFill>
                        </a:rPr>
                        <a:t>Hiten</a:t>
                      </a:r>
                      <a:r>
                        <a:rPr lang="en-CA" sz="2800" baseline="0" dirty="0">
                          <a:solidFill>
                            <a:schemeClr val="bg1"/>
                          </a:solidFill>
                        </a:rPr>
                        <a:t> </a:t>
                      </a:r>
                      <a:r>
                        <a:rPr lang="en-CA" sz="2800" baseline="0" dirty="0" err="1">
                          <a:solidFill>
                            <a:schemeClr val="bg1"/>
                          </a:solidFill>
                        </a:rPr>
                        <a:t>ni-epresvia</a:t>
                      </a:r>
                      <a:r>
                        <a:rPr lang="en-CA" sz="2800" baseline="0" dirty="0">
                          <a:solidFill>
                            <a:schemeClr val="bg1"/>
                          </a:solidFill>
                        </a:rPr>
                        <a:t> ente </a:t>
                      </a:r>
                      <a:r>
                        <a:rPr lang="en-CA" sz="2800" baseline="0" dirty="0" err="1">
                          <a:solidFill>
                            <a:schemeClr val="bg1"/>
                          </a:solidFill>
                        </a:rPr>
                        <a:t>pishashf</a:t>
                      </a:r>
                      <a:r>
                        <a:rPr lang="en-CA" sz="2800" baseline="0" dirty="0">
                          <a:solidFill>
                            <a:schemeClr val="bg1"/>
                          </a:solidFill>
                        </a:rPr>
                        <a:t> </a:t>
                      </a:r>
                      <a:r>
                        <a:rPr lang="en-CA" sz="2800" baseline="0" dirty="0" err="1">
                          <a:solidFill>
                            <a:schemeClr val="bg1"/>
                          </a:solidFill>
                        </a:rPr>
                        <a:t>enArshi</a:t>
                      </a:r>
                      <a:r>
                        <a:rPr lang="en-CA" sz="2800" baseline="0" dirty="0">
                          <a:solidFill>
                            <a:schemeClr val="bg1"/>
                          </a:solidFill>
                        </a:rPr>
                        <a:t> </a:t>
                      </a:r>
                      <a:r>
                        <a:rPr lang="en-CA" sz="2800" baseline="0" dirty="0" err="1">
                          <a:solidFill>
                            <a:schemeClr val="bg1"/>
                          </a:solidFill>
                        </a:rPr>
                        <a:t>Angelos</a:t>
                      </a:r>
                      <a:r>
                        <a:rPr lang="en-CA" sz="2800" baseline="0" dirty="0">
                          <a:solidFill>
                            <a:schemeClr val="bg1"/>
                          </a:solidFill>
                        </a:rPr>
                        <a:t> </a:t>
                      </a:r>
                      <a:r>
                        <a:rPr lang="en-CA" sz="2800" baseline="0" dirty="0" err="1">
                          <a:solidFill>
                            <a:schemeClr val="bg1"/>
                          </a:solidFill>
                        </a:rPr>
                        <a:t>nem</a:t>
                      </a:r>
                      <a:r>
                        <a:rPr lang="en-CA" sz="2800" baseline="0" dirty="0">
                          <a:solidFill>
                            <a:schemeClr val="bg1"/>
                          </a:solidFill>
                        </a:rPr>
                        <a:t> </a:t>
                      </a:r>
                      <a:r>
                        <a:rPr lang="en-CA" sz="2800" baseline="0" dirty="0" err="1">
                          <a:solidFill>
                            <a:schemeClr val="bg1"/>
                          </a:solidFill>
                        </a:rPr>
                        <a:t>niTaghma</a:t>
                      </a:r>
                      <a:r>
                        <a:rPr lang="en-CA" sz="2800" baseline="0" dirty="0">
                          <a:solidFill>
                            <a:schemeClr val="bg1"/>
                          </a:solidFill>
                        </a:rPr>
                        <a:t> </a:t>
                      </a:r>
                      <a:r>
                        <a:rPr lang="en-CA" sz="2800" baseline="0" dirty="0" err="1">
                          <a:solidFill>
                            <a:schemeClr val="bg1"/>
                          </a:solidFill>
                        </a:rPr>
                        <a:t>en-eporanion</a:t>
                      </a:r>
                      <a:r>
                        <a:rPr lang="en-CA" sz="2800" baseline="0" dirty="0">
                          <a:solidFill>
                            <a:schemeClr val="bg1"/>
                          </a:solidFill>
                        </a:rPr>
                        <a:t> </a:t>
                      </a:r>
                      <a:r>
                        <a:rPr lang="en-CA" sz="2800" baseline="0" dirty="0" err="1">
                          <a:solidFill>
                            <a:schemeClr val="bg1"/>
                          </a:solidFill>
                        </a:rPr>
                        <a:t>Epchois</a:t>
                      </a:r>
                      <a:r>
                        <a:rPr lang="en-CA" sz="2800" baseline="0" dirty="0">
                          <a:solidFill>
                            <a:schemeClr val="bg1"/>
                          </a:solidFill>
                        </a:rPr>
                        <a:t> …</a:t>
                      </a:r>
                      <a:endParaRPr lang="en-CA" sz="2800" dirty="0">
                        <a:solidFill>
                          <a:schemeClr val="bg1"/>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38876658"/>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70302248"/>
              </p:ext>
            </p:extLst>
          </p:nvPr>
        </p:nvGraphicFramePr>
        <p:xfrm>
          <a:off x="357188" y="13026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2800" b="1" i="0" kern="1200" dirty="0">
                          <a:solidFill>
                            <a:srgbClr val="FFFF99"/>
                          </a:solidFill>
                          <a:latin typeface="+mn-lt"/>
                          <a:ea typeface="+mn-ea"/>
                          <a:cs typeface="+mn-cs"/>
                        </a:rPr>
                        <a:t>Through  the inter-cessions  of  the forerunner and baptizer</a:t>
                      </a:r>
                      <a:r>
                        <a:rPr lang="en-CA" sz="2800" b="1" i="0" kern="1200" baseline="0" dirty="0">
                          <a:solidFill>
                            <a:srgbClr val="FFFF99"/>
                          </a:solidFill>
                          <a:latin typeface="+mn-lt"/>
                          <a:ea typeface="+mn-ea"/>
                          <a:cs typeface="+mn-cs"/>
                        </a:rPr>
                        <a:t> </a:t>
                      </a:r>
                      <a:r>
                        <a:rPr lang="en-CA" sz="2800" b="1" i="0" kern="1200" dirty="0">
                          <a:solidFill>
                            <a:srgbClr val="FFFF99"/>
                          </a:solidFill>
                          <a:latin typeface="+mn-lt"/>
                          <a:ea typeface="+mn-ea"/>
                          <a:cs typeface="+mn-cs"/>
                        </a:rPr>
                        <a:t>John the Baptist, </a:t>
                      </a:r>
                    </a:p>
                    <a:p>
                      <a:r>
                        <a:rPr lang="en-CA" sz="2800" b="1" i="0" kern="1200" dirty="0">
                          <a:solidFill>
                            <a:srgbClr val="FFFF99"/>
                          </a:solidFill>
                          <a:latin typeface="+mn-lt"/>
                          <a:ea typeface="+mn-ea"/>
                          <a:cs typeface="+mn-cs"/>
                        </a:rPr>
                        <a:t>O Lord, grant us the forgiveness of our sins.</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a:solidFill>
                            <a:schemeClr val="bg1"/>
                          </a:solidFill>
                        </a:rPr>
                        <a:t>Hiten </a:t>
                      </a:r>
                      <a:r>
                        <a:rPr lang="en-CA" sz="2800" dirty="0" err="1">
                          <a:solidFill>
                            <a:schemeClr val="bg1"/>
                          </a:solidFill>
                        </a:rPr>
                        <a:t>ni-epresvia</a:t>
                      </a:r>
                      <a:r>
                        <a:rPr lang="en-CA" sz="2800" dirty="0">
                          <a:solidFill>
                            <a:schemeClr val="bg1"/>
                          </a:solidFill>
                        </a:rPr>
                        <a:t> ente  </a:t>
                      </a:r>
                    </a:p>
                    <a:p>
                      <a:r>
                        <a:rPr lang="en-CA" sz="2800" dirty="0">
                          <a:solidFill>
                            <a:schemeClr val="bg1"/>
                          </a:solidFill>
                        </a:rPr>
                        <a:t>pi-</a:t>
                      </a:r>
                      <a:r>
                        <a:rPr lang="en-CA" sz="2800" dirty="0" err="1">
                          <a:solidFill>
                            <a:schemeClr val="bg1"/>
                          </a:solidFill>
                        </a:rPr>
                        <a:t>eprodromos</a:t>
                      </a:r>
                      <a:r>
                        <a:rPr lang="en-CA" sz="2800" dirty="0">
                          <a:solidFill>
                            <a:schemeClr val="bg1"/>
                          </a:solidFill>
                        </a:rPr>
                        <a:t> </a:t>
                      </a:r>
                      <a:r>
                        <a:rPr lang="en-CA" sz="2800" dirty="0" err="1">
                          <a:solidFill>
                            <a:schemeClr val="bg1"/>
                          </a:solidFill>
                        </a:rPr>
                        <a:t>embaptees</a:t>
                      </a:r>
                      <a:r>
                        <a:rPr lang="en-CA" sz="2800" dirty="0">
                          <a:solidFill>
                            <a:schemeClr val="bg1"/>
                          </a:solidFill>
                        </a:rPr>
                        <a:t> tees</a:t>
                      </a:r>
                      <a:r>
                        <a:rPr lang="en-CA" sz="2800" baseline="0" dirty="0">
                          <a:solidFill>
                            <a:schemeClr val="bg1"/>
                          </a:solidFill>
                        </a:rPr>
                        <a:t> </a:t>
                      </a:r>
                      <a:r>
                        <a:rPr lang="en-CA" sz="2800" dirty="0">
                          <a:solidFill>
                            <a:schemeClr val="bg1"/>
                          </a:solidFill>
                        </a:rPr>
                        <a:t>: </a:t>
                      </a:r>
                      <a:r>
                        <a:rPr lang="en-CA" sz="2800" dirty="0" err="1">
                          <a:solidFill>
                            <a:schemeClr val="bg1"/>
                          </a:solidFill>
                        </a:rPr>
                        <a:t>Yo-ann-es</a:t>
                      </a:r>
                      <a:r>
                        <a:rPr lang="en-CA" sz="2800" dirty="0">
                          <a:solidFill>
                            <a:schemeClr val="bg1"/>
                          </a:solidFill>
                        </a:rPr>
                        <a:t> </a:t>
                      </a:r>
                    </a:p>
                    <a:p>
                      <a:r>
                        <a:rPr lang="en-CA" sz="2800" dirty="0">
                          <a:solidFill>
                            <a:schemeClr val="bg1"/>
                          </a:solidFill>
                        </a:rPr>
                        <a:t>Pi </a:t>
                      </a:r>
                      <a:r>
                        <a:rPr lang="en-CA" sz="2800" dirty="0" err="1">
                          <a:solidFill>
                            <a:schemeClr val="bg1"/>
                          </a:solidFill>
                        </a:rPr>
                        <a:t>refty</a:t>
                      </a:r>
                      <a:r>
                        <a:rPr lang="en-CA" sz="2800" dirty="0">
                          <a:solidFill>
                            <a:schemeClr val="bg1"/>
                          </a:solidFill>
                        </a:rPr>
                        <a:t> oms: </a:t>
                      </a:r>
                    </a:p>
                    <a:p>
                      <a:r>
                        <a:rPr lang="en-CA" sz="2800" baseline="0" dirty="0" err="1">
                          <a:solidFill>
                            <a:schemeClr val="bg1"/>
                          </a:solidFill>
                        </a:rPr>
                        <a:t>Epchois</a:t>
                      </a:r>
                      <a:r>
                        <a:rPr lang="en-CA" sz="2800" baseline="0" dirty="0">
                          <a:solidFill>
                            <a:schemeClr val="bg1"/>
                          </a:solidFill>
                        </a:rPr>
                        <a:t>  ...</a:t>
                      </a:r>
                      <a:endParaRPr lang="en-CA" sz="2800" dirty="0">
                        <a:solidFill>
                          <a:schemeClr val="bg1"/>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1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1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7603945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35496" y="692696"/>
            <a:ext cx="9036496" cy="5669959"/>
          </a:xfrm>
          <a:prstGeom prst="rect">
            <a:avLst/>
          </a:prstGeom>
        </p:spPr>
      </p:pic>
      <p:sp>
        <p:nvSpPr>
          <p:cNvPr id="2" name="Rectangle 1"/>
          <p:cNvSpPr/>
          <p:nvPr/>
        </p:nvSpPr>
        <p:spPr>
          <a:xfrm>
            <a:off x="2287591" y="188640"/>
            <a:ext cx="456887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Standard</a:t>
            </a:r>
            <a:endParaRPr lang="en-CA" sz="3000" b="1" u="sng" dirty="0">
              <a:solidFill>
                <a:srgbClr val="FFFF00"/>
              </a:solidFill>
            </a:endParaRPr>
          </a:p>
        </p:txBody>
      </p:sp>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033382270"/>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6629445"/>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 </a:t>
                      </a:r>
                      <a:br>
                        <a:rPr lang="ar-SA" sz="3300" b="1" dirty="0">
                          <a:effectLst/>
                        </a:rPr>
                      </a:b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06641983"/>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65942559"/>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09571463"/>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 prayers, of the two righteous perfect men, Joseph and Nicodemus, and St. Mary Magdalene, O Lord....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ni-evshi</a:t>
                      </a:r>
                      <a:r>
                        <a:rPr lang="en-CA" sz="2800" baseline="0" dirty="0">
                          <a:solidFill>
                            <a:schemeClr val="bg1"/>
                          </a:solidFill>
                        </a:rPr>
                        <a:t> ente </a:t>
                      </a:r>
                      <a:r>
                        <a:rPr lang="en-CA" sz="2800" baseline="0" dirty="0" err="1">
                          <a:solidFill>
                            <a:schemeClr val="bg1"/>
                          </a:solidFill>
                        </a:rPr>
                        <a:t>ni</a:t>
                      </a:r>
                      <a:r>
                        <a:rPr lang="en-CA" sz="2800" baseline="0" dirty="0">
                          <a:solidFill>
                            <a:schemeClr val="bg1"/>
                          </a:solidFill>
                        </a:rPr>
                        <a:t> </a:t>
                      </a:r>
                      <a:r>
                        <a:rPr lang="en-CA" sz="2800" baseline="0" dirty="0" err="1">
                          <a:solidFill>
                            <a:schemeClr val="bg1"/>
                          </a:solidFill>
                        </a:rPr>
                        <a:t>ethmi</a:t>
                      </a:r>
                      <a:r>
                        <a:rPr lang="en-CA" sz="2800" baseline="0" dirty="0">
                          <a:solidFill>
                            <a:schemeClr val="bg1"/>
                          </a:solidFill>
                        </a:rPr>
                        <a:t> </a:t>
                      </a:r>
                      <a:r>
                        <a:rPr lang="en-CA" sz="2800" baseline="0" dirty="0" err="1">
                          <a:solidFill>
                            <a:schemeClr val="bg1"/>
                          </a:solidFill>
                        </a:rPr>
                        <a:t>ni</a:t>
                      </a:r>
                      <a:r>
                        <a:rPr lang="en-CA" sz="2800" baseline="0" dirty="0">
                          <a:solidFill>
                            <a:schemeClr val="bg1"/>
                          </a:solidFill>
                        </a:rPr>
                        <a:t> </a:t>
                      </a:r>
                      <a:r>
                        <a:rPr lang="en-CA" sz="2800" baseline="0" dirty="0" err="1">
                          <a:solidFill>
                            <a:schemeClr val="bg1"/>
                          </a:solidFill>
                        </a:rPr>
                        <a:t>romi</a:t>
                      </a:r>
                      <a:r>
                        <a:rPr lang="en-CA" sz="2800" baseline="0" dirty="0">
                          <a:solidFill>
                            <a:schemeClr val="bg1"/>
                          </a:solidFill>
                        </a:rPr>
                        <a:t> </a:t>
                      </a:r>
                      <a:r>
                        <a:rPr lang="en-CA" sz="2800" baseline="0" dirty="0" err="1">
                          <a:solidFill>
                            <a:schemeClr val="bg1"/>
                          </a:solidFill>
                        </a:rPr>
                        <a:t>entee</a:t>
                      </a:r>
                      <a:r>
                        <a:rPr lang="en-CA" sz="2800" baseline="0" dirty="0">
                          <a:solidFill>
                            <a:schemeClr val="bg1"/>
                          </a:solidFill>
                        </a:rPr>
                        <a:t> </a:t>
                      </a:r>
                      <a:r>
                        <a:rPr lang="en-CA" sz="2800" baseline="0" dirty="0" err="1">
                          <a:solidFill>
                            <a:schemeClr val="bg1"/>
                          </a:solidFill>
                        </a:rPr>
                        <a:t>lioos</a:t>
                      </a:r>
                      <a:r>
                        <a:rPr lang="en-CA" sz="2800" baseline="0" dirty="0">
                          <a:solidFill>
                            <a:schemeClr val="bg1"/>
                          </a:solidFill>
                        </a:rPr>
                        <a:t> </a:t>
                      </a:r>
                      <a:r>
                        <a:rPr lang="en-CA" sz="2800" baseline="0" dirty="0" err="1">
                          <a:solidFill>
                            <a:schemeClr val="bg1"/>
                          </a:solidFill>
                        </a:rPr>
                        <a:t>Iousef</a:t>
                      </a:r>
                      <a:r>
                        <a:rPr lang="en-CA" sz="2800" baseline="0" dirty="0">
                          <a:solidFill>
                            <a:schemeClr val="bg1"/>
                          </a:solidFill>
                        </a:rPr>
                        <a:t> </a:t>
                      </a:r>
                      <a:r>
                        <a:rPr lang="en-CA" sz="2800" baseline="0" dirty="0" err="1">
                          <a:solidFill>
                            <a:schemeClr val="bg1"/>
                          </a:solidFill>
                        </a:rPr>
                        <a:t>nem</a:t>
                      </a:r>
                      <a:r>
                        <a:rPr lang="en-CA" sz="2800" baseline="0" dirty="0">
                          <a:solidFill>
                            <a:schemeClr val="bg1"/>
                          </a:solidFill>
                        </a:rPr>
                        <a:t> </a:t>
                      </a:r>
                      <a:r>
                        <a:rPr lang="en-CA" sz="2800" baseline="0" dirty="0" err="1">
                          <a:solidFill>
                            <a:schemeClr val="bg1"/>
                          </a:solidFill>
                        </a:rPr>
                        <a:t>Nikodimos</a:t>
                      </a:r>
                      <a:r>
                        <a:rPr lang="en-CA" sz="2800" baseline="0" dirty="0">
                          <a:solidFill>
                            <a:schemeClr val="bg1"/>
                          </a:solidFill>
                        </a:rPr>
                        <a:t> </a:t>
                      </a:r>
                      <a:r>
                        <a:rPr lang="en-CA" sz="2800" baseline="0" dirty="0" err="1">
                          <a:solidFill>
                            <a:schemeClr val="bg1"/>
                          </a:solidFill>
                        </a:rPr>
                        <a:t>nem</a:t>
                      </a:r>
                      <a:r>
                        <a:rPr lang="en-CA" sz="2800" baseline="0" dirty="0">
                          <a:solidFill>
                            <a:schemeClr val="bg1"/>
                          </a:solidFill>
                        </a:rPr>
                        <a:t> </a:t>
                      </a:r>
                      <a:r>
                        <a:rPr lang="en-CA" sz="2800" baseline="0" dirty="0" err="1">
                          <a:solidFill>
                            <a:schemeClr val="bg1"/>
                          </a:solidFill>
                        </a:rPr>
                        <a:t>ti</a:t>
                      </a:r>
                      <a:r>
                        <a:rPr lang="en-CA" sz="2800" baseline="0" dirty="0">
                          <a:solidFill>
                            <a:schemeClr val="bg1"/>
                          </a:solidFill>
                        </a:rPr>
                        <a:t> </a:t>
                      </a:r>
                      <a:r>
                        <a:rPr lang="en-CA" sz="2800" baseline="0" dirty="0" err="1">
                          <a:solidFill>
                            <a:schemeClr val="bg1"/>
                          </a:solidFill>
                        </a:rPr>
                        <a:t>agia</a:t>
                      </a:r>
                      <a:r>
                        <a:rPr lang="en-CA" sz="2800" baseline="0" dirty="0">
                          <a:solidFill>
                            <a:schemeClr val="bg1"/>
                          </a:solidFill>
                        </a:rPr>
                        <a:t> Maria </a:t>
                      </a:r>
                      <a:r>
                        <a:rPr lang="en-CA" sz="2800" baseline="0" dirty="0" err="1">
                          <a:solidFill>
                            <a:schemeClr val="bg1"/>
                          </a:solidFill>
                        </a:rPr>
                        <a:t>timagdaleeni</a:t>
                      </a:r>
                      <a:r>
                        <a:rPr lang="en-CA" sz="2800" baseline="0" dirty="0">
                          <a:solidFill>
                            <a:schemeClr val="bg1"/>
                          </a:solidFill>
                        </a:rPr>
                        <a:t>:</a:t>
                      </a:r>
                      <a:endParaRPr lang="en-CA" sz="2800" dirty="0">
                        <a:solidFill>
                          <a:schemeClr val="bg1"/>
                        </a:solidFill>
                      </a:endParaRPr>
                    </a:p>
                    <a:p>
                      <a:r>
                        <a:rPr lang="fi-FI" sz="2800" baseline="0" dirty="0">
                          <a:solidFill>
                            <a:schemeClr val="bg1"/>
                          </a:solidFill>
                        </a:rPr>
                        <a:t>Epchois  ...</a:t>
                      </a:r>
                    </a:p>
                    <a:p>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نى افشى انتى ني اثمى ني رومي انتى ليوس يوسيف نيم نيكوديموس نيم تى آجيا ماريا تي ماجداليني</a:t>
                      </a:r>
                      <a:br>
                        <a:rPr lang="ar-SA" sz="3000" b="1" dirty="0">
                          <a:effectLst/>
                        </a:rPr>
                      </a:br>
                      <a:r>
                        <a:rPr lang="ar-SA" sz="3000" b="1" dirty="0">
                          <a:effectLst/>
                        </a:rPr>
                        <a:t>ابشويس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بصلوات، البارين الرجلين الكاملين، يوسف ونيقوديموس، والقديسة مريم المجدلية، يا رب...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81309297"/>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30066384"/>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 باشويس ابؤورو جى أورجيوس</a:t>
                      </a:r>
                    </a:p>
                    <a:p>
                      <a:pPr algn="r"/>
                      <a:r>
                        <a:rPr lang="ar-AE" sz="2800" b="1" dirty="0">
                          <a:solidFill>
                            <a:schemeClr val="bg1"/>
                          </a:solidFill>
                        </a:rPr>
                        <a:t>- ثيؤوروس بى ستراتيلاتيس</a:t>
                      </a:r>
                    </a:p>
                    <a:p>
                      <a:pPr algn="r"/>
                      <a:r>
                        <a:rPr lang="ar-AE" sz="2800" b="1" dirty="0">
                          <a:solidFill>
                            <a:schemeClr val="bg1"/>
                          </a:solidFill>
                        </a:rPr>
                        <a:t>- فيلوباتير مركوريوس</a:t>
                      </a:r>
                    </a:p>
                    <a:p>
                      <a:pPr algn="r"/>
                      <a:r>
                        <a:rPr lang="ar-AE" sz="2800" b="1" dirty="0">
                          <a:solidFill>
                            <a:schemeClr val="bg1"/>
                          </a:solidFill>
                        </a:rPr>
                        <a:t>- آفا مينا انتى ني فايات</a:t>
                      </a:r>
                    </a:p>
                    <a:p>
                      <a:pPr algn="r"/>
                      <a:r>
                        <a:rPr lang="ar-AE" sz="2800" b="1" dirty="0">
                          <a:solidFill>
                            <a:schemeClr val="bg1"/>
                          </a:solidFill>
                        </a:rPr>
                        <a:t>ابشويس ...</a:t>
                      </a:r>
                    </a:p>
                    <a:p>
                      <a:pPr algn="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 سيدي الملك جاورجيوس </a:t>
                      </a:r>
                    </a:p>
                    <a:p>
                      <a:pPr algn="r"/>
                      <a:r>
                        <a:rPr lang="ar-AE" sz="3300" b="1" dirty="0">
                          <a:solidFill>
                            <a:srgbClr val="FFFF99"/>
                          </a:solidFill>
                        </a:rPr>
                        <a:t>- تارس الاسفهلار</a:t>
                      </a:r>
                    </a:p>
                    <a:p>
                      <a:pPr algn="r"/>
                      <a:r>
                        <a:rPr lang="ar-AE" sz="3300" b="1" dirty="0">
                          <a:solidFill>
                            <a:srgbClr val="FFFF99"/>
                          </a:solidFill>
                        </a:rPr>
                        <a:t>- فيلوباتير مرقوريوس</a:t>
                      </a:r>
                    </a:p>
                    <a:p>
                      <a:pPr algn="r"/>
                      <a:r>
                        <a:rPr lang="ar-AE" sz="3300" b="1" dirty="0">
                          <a:solidFill>
                            <a:srgbClr val="FFFF99"/>
                          </a:solidFill>
                        </a:rPr>
                        <a:t>- الأنبا مينا البياضى</a:t>
                      </a:r>
                    </a:p>
                    <a:p>
                      <a:pPr algn="r"/>
                      <a:r>
                        <a:rPr lang="ar-AE" sz="33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93573610"/>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44993061"/>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أبينا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المكرم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20224167"/>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xmlns="" val="3021869430"/>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45039195"/>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1794582"/>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risen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aktonk</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طونك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أيها المسيح مع أبيك الصالح والروح القدس لأنك </a:t>
                      </a:r>
                      <a:r>
                        <a:rPr lang="ar-AE" sz="3000" dirty="0">
                          <a:solidFill>
                            <a:srgbClr val="FFFF99"/>
                          </a:solidFill>
                        </a:rPr>
                        <a:t>قمت </a:t>
                      </a:r>
                      <a:r>
                        <a:rPr lang="ar-AE" sz="3000" b="1" dirty="0">
                          <a:solidFill>
                            <a:srgbClr val="FFFF99"/>
                          </a:solidFill>
                        </a:rPr>
                        <a:t>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3151939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0660040"/>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a:hlinkClick r:id="rId2" action="ppaction://hlinksldjump"/>
          </p:cNvPr>
          <p:cNvSpPr/>
          <p:nvPr/>
        </p:nvSpPr>
        <p:spPr>
          <a:xfrm>
            <a:off x="3131840" y="6237312"/>
            <a:ext cx="3384376" cy="400110"/>
          </a:xfrm>
          <a:prstGeom prst="rect">
            <a:avLst/>
          </a:prstGeom>
          <a:solidFill>
            <a:srgbClr val="C00000"/>
          </a:solidFill>
        </p:spPr>
        <p:txBody>
          <a:bodyPr wrap="square">
            <a:spAutoFit/>
          </a:bodyPr>
          <a:lstStyle/>
          <a:p>
            <a:pPr algn="ctr"/>
            <a:r>
              <a:rPr lang="en-US" sz="2000" b="1">
                <a:solidFill>
                  <a:srgbClr val="FFFF99"/>
                </a:solidFill>
              </a:rPr>
              <a:t>Alleluia je efmevei </a:t>
            </a:r>
          </a:p>
        </p:txBody>
      </p:sp>
    </p:spTree>
    <p:extLst>
      <p:ext uri="{BB962C8B-B14F-4D97-AF65-F5344CB8AC3E}">
        <p14:creationId xmlns:p14="http://schemas.microsoft.com/office/powerpoint/2010/main" xmlns="" val="560869908"/>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45843427"/>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29342208"/>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79512" y="6237312"/>
            <a:ext cx="2736304" cy="400110"/>
          </a:xfrm>
          <a:prstGeom prst="rect">
            <a:avLst/>
          </a:prstGeom>
          <a:solidFill>
            <a:srgbClr val="C00000"/>
          </a:solidFill>
        </p:spPr>
        <p:txBody>
          <a:bodyPr wrap="square">
            <a:spAutoFit/>
          </a:bodyPr>
          <a:lstStyle/>
          <a:p>
            <a:pPr algn="ctr"/>
            <a:r>
              <a:rPr lang="en-US" sz="2000" b="1">
                <a:solidFill>
                  <a:schemeClr val="bg1"/>
                </a:solidFill>
              </a:rPr>
              <a:t>Resurrection</a:t>
            </a:r>
          </a:p>
        </p:txBody>
      </p:sp>
      <p:sp>
        <p:nvSpPr>
          <p:cNvPr id="4" name="Rectangle 3">
            <a:hlinkClick r:id="rId3" action="ppaction://hlinksldjump"/>
          </p:cNvPr>
          <p:cNvSpPr/>
          <p:nvPr/>
        </p:nvSpPr>
        <p:spPr>
          <a:xfrm>
            <a:off x="3275856" y="6237312"/>
            <a:ext cx="2736304" cy="400110"/>
          </a:xfrm>
          <a:prstGeom prst="rect">
            <a:avLst/>
          </a:prstGeom>
          <a:solidFill>
            <a:srgbClr val="C00000"/>
          </a:solidFill>
        </p:spPr>
        <p:txBody>
          <a:bodyPr wrap="square">
            <a:spAutoFit/>
          </a:bodyPr>
          <a:lstStyle/>
          <a:p>
            <a:pPr algn="ctr"/>
            <a:r>
              <a:rPr lang="en-US" sz="2000" b="1">
                <a:solidFill>
                  <a:schemeClr val="bg1"/>
                </a:solidFill>
              </a:rPr>
              <a:t>Ascension </a:t>
            </a:r>
          </a:p>
        </p:txBody>
      </p:sp>
      <p:sp>
        <p:nvSpPr>
          <p:cNvPr id="6" name="Rectangle 5">
            <a:hlinkClick r:id="rId4" action="ppaction://hlinksldjump"/>
          </p:cNvPr>
          <p:cNvSpPr/>
          <p:nvPr/>
        </p:nvSpPr>
        <p:spPr>
          <a:xfrm>
            <a:off x="6228244" y="6237312"/>
            <a:ext cx="2736304" cy="400110"/>
          </a:xfrm>
          <a:prstGeom prst="rect">
            <a:avLst/>
          </a:prstGeom>
          <a:solidFill>
            <a:srgbClr val="C00000"/>
          </a:solidFill>
        </p:spPr>
        <p:txBody>
          <a:bodyPr wrap="square">
            <a:spAutoFit/>
          </a:bodyPr>
          <a:lstStyle/>
          <a:p>
            <a:pPr algn="ctr"/>
            <a:r>
              <a:rPr lang="en-US" sz="2000" b="1">
                <a:solidFill>
                  <a:schemeClr val="bg1"/>
                </a:solidFill>
              </a:rPr>
              <a:t>Pentecost </a:t>
            </a:r>
          </a:p>
        </p:txBody>
      </p:sp>
    </p:spTree>
    <p:extLst>
      <p:ext uri="{BB962C8B-B14F-4D97-AF65-F5344CB8AC3E}">
        <p14:creationId xmlns:p14="http://schemas.microsoft.com/office/powerpoint/2010/main" xmlns="" val="4207236642"/>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10495002"/>
              </p:ext>
            </p:extLst>
          </p:nvPr>
        </p:nvGraphicFramePr>
        <p:xfrm>
          <a:off x="357188" y="692696"/>
          <a:ext cx="8429684" cy="4726855"/>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7268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His Resurrection, when He rose from the dead, He saved us, from our sins.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tef-anastasees</a:t>
                      </a:r>
                      <a:r>
                        <a:rPr lang="en-US" sz="3000" u="none" dirty="0">
                          <a:solidFill>
                            <a:schemeClr val="bg1"/>
                          </a:solidFill>
                        </a:rPr>
                        <a:t>: e-</a:t>
                      </a:r>
                      <a:r>
                        <a:rPr lang="en-US" sz="3000" u="none" dirty="0" err="1">
                          <a:solidFill>
                            <a:schemeClr val="bg1"/>
                          </a:solidFill>
                        </a:rPr>
                        <a:t>taf</a:t>
                      </a:r>
                      <a:r>
                        <a:rPr lang="en-US" sz="3000" u="none" dirty="0">
                          <a:solidFill>
                            <a:schemeClr val="bg1"/>
                          </a:solidFill>
                        </a:rPr>
                        <a:t>-</a:t>
                      </a:r>
                      <a:r>
                        <a:rPr lang="en-US" sz="3000" u="none" dirty="0" err="1">
                          <a:solidFill>
                            <a:schemeClr val="bg1"/>
                          </a:solidFill>
                        </a:rPr>
                        <a:t>tonf</a:t>
                      </a:r>
                      <a:r>
                        <a:rPr lang="en-US" sz="3000" u="none" dirty="0">
                          <a:solidFill>
                            <a:schemeClr val="bg1"/>
                          </a:solidFill>
                        </a:rPr>
                        <a:t> </a:t>
                      </a:r>
                      <a:r>
                        <a:rPr lang="en-US" sz="3000" u="none" dirty="0" err="1">
                          <a:solidFill>
                            <a:schemeClr val="bg1"/>
                          </a:solidFill>
                        </a:rPr>
                        <a:t>evol</a:t>
                      </a:r>
                      <a:r>
                        <a:rPr lang="en-US" sz="3000" u="none" dirty="0">
                          <a:solidFill>
                            <a:schemeClr val="bg1"/>
                          </a:solidFill>
                        </a:rPr>
                        <a:t> </a:t>
                      </a:r>
                      <a:r>
                        <a:rPr lang="en-US" sz="3000" u="none" dirty="0" err="1">
                          <a:solidFill>
                            <a:schemeClr val="bg1"/>
                          </a:solidFill>
                        </a:rPr>
                        <a:t>khen</a:t>
                      </a:r>
                      <a:r>
                        <a:rPr lang="en-US" sz="3000" u="none" dirty="0">
                          <a:solidFill>
                            <a:schemeClr val="bg1"/>
                          </a:solidFill>
                        </a:rPr>
                        <a:t> nee-</a:t>
                      </a:r>
                      <a:r>
                        <a:rPr lang="en-US" sz="3000" u="none" dirty="0" err="1">
                          <a:solidFill>
                            <a:schemeClr val="bg1"/>
                          </a:solidFill>
                        </a:rPr>
                        <a:t>ethmo</a:t>
                      </a:r>
                      <a:r>
                        <a:rPr lang="en-US" sz="3000" u="none" dirty="0">
                          <a:solidFill>
                            <a:schemeClr val="bg1"/>
                          </a:solidFill>
                        </a:rPr>
                        <a:t>-</a:t>
                      </a:r>
                      <a:r>
                        <a:rPr lang="en-US" sz="3000" u="none" dirty="0" err="1">
                          <a:solidFill>
                            <a:schemeClr val="bg1"/>
                          </a:solidFill>
                        </a:rPr>
                        <a:t>oot</a:t>
                      </a:r>
                      <a:r>
                        <a:rPr lang="en-US" sz="3000" u="none" baseline="0" dirty="0">
                          <a:solidFill>
                            <a:schemeClr val="bg1"/>
                          </a:solidFill>
                        </a:rPr>
                        <a:t> :</a:t>
                      </a:r>
                      <a:r>
                        <a:rPr lang="en-US" sz="3000" u="none" dirty="0">
                          <a:solidFill>
                            <a:schemeClr val="bg1"/>
                          </a:solidFill>
                        </a:rPr>
                        <a:t> </a:t>
                      </a:r>
                      <a:r>
                        <a:rPr lang="en-US" sz="3000" u="none" dirty="0" err="1">
                          <a:solidFill>
                            <a:schemeClr val="bg1"/>
                          </a:solidFill>
                        </a:rPr>
                        <a:t>sha-entef</a:t>
                      </a:r>
                      <a:r>
                        <a:rPr lang="en-US" sz="3000" u="none" dirty="0">
                          <a:solidFill>
                            <a:schemeClr val="bg1"/>
                          </a:solidFill>
                        </a:rPr>
                        <a:t> </a:t>
                      </a:r>
                      <a:r>
                        <a:rPr lang="en-US" sz="3000" u="none" dirty="0" err="1">
                          <a:solidFill>
                            <a:schemeClr val="bg1"/>
                          </a:solidFill>
                        </a:rPr>
                        <a:t>soty</a:t>
                      </a:r>
                      <a:r>
                        <a:rPr lang="en-US" sz="3000" u="none" dirty="0">
                          <a:solidFill>
                            <a:schemeClr val="bg1"/>
                          </a:solidFill>
                        </a:rPr>
                        <a:t> </a:t>
                      </a:r>
                      <a:r>
                        <a:rPr lang="en-US" sz="3000" u="none" dirty="0" err="1">
                          <a:solidFill>
                            <a:schemeClr val="bg1"/>
                          </a:solidFill>
                        </a:rPr>
                        <a:t>emmon</a:t>
                      </a:r>
                      <a:r>
                        <a:rPr lang="en-US" sz="3000" u="none" baseline="0" dirty="0">
                          <a:solidFill>
                            <a:schemeClr val="bg1"/>
                          </a:solidFill>
                        </a:rPr>
                        <a:t> :</a:t>
                      </a:r>
                      <a:r>
                        <a:rPr lang="en-US" sz="3000" u="none" dirty="0">
                          <a:solidFill>
                            <a:schemeClr val="bg1"/>
                          </a:solidFill>
                        </a:rPr>
                        <a:t> </a:t>
                      </a:r>
                      <a:r>
                        <a:rPr lang="en-US" sz="3000" u="none" dirty="0" err="1">
                          <a:solidFill>
                            <a:schemeClr val="bg1"/>
                          </a:solidFill>
                        </a:rPr>
                        <a:t>evol-khen</a:t>
                      </a:r>
                      <a:r>
                        <a:rPr lang="en-US" sz="3000" u="none" dirty="0">
                          <a:solidFill>
                            <a:schemeClr val="bg1"/>
                          </a:solidFill>
                        </a:rPr>
                        <a:t> </a:t>
                      </a:r>
                      <a:r>
                        <a:rPr lang="en-US" sz="3000" u="none" dirty="0" err="1">
                          <a:solidFill>
                            <a:schemeClr val="bg1"/>
                          </a:solidFill>
                        </a:rPr>
                        <a:t>nennovi</a:t>
                      </a:r>
                      <a:r>
                        <a:rPr lang="en-US" sz="3000" u="none" dirty="0">
                          <a:solidFill>
                            <a:schemeClr val="bg1"/>
                          </a:solidFill>
                        </a:rPr>
                        <a:t>. </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تيف اناسطاسيس : ايطاف طونف ايفول خين ني اثموؤت : شا انتيف سوتي اممون : ايفول خين نين نوفى</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لقيامته، لما قام من بين الأموات، حتى خلصنا، من 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28097967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81381225"/>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99229818"/>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are You indeed, with Your good Father and the Holy Spirit, for you have risen and saved us. Have mercy on us.</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Eksmaro-ot</a:t>
                      </a:r>
                      <a:r>
                        <a:rPr lang="en-US" sz="3000" baseline="0" dirty="0">
                          <a:solidFill>
                            <a:schemeClr val="bg1"/>
                          </a:solidFill>
                        </a:rPr>
                        <a:t> aleethos: </a:t>
                      </a: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Pekyot</a:t>
                      </a:r>
                      <a:r>
                        <a:rPr lang="en-US" sz="3000" baseline="0" dirty="0">
                          <a:solidFill>
                            <a:schemeClr val="bg1"/>
                          </a:solidFill>
                        </a:rPr>
                        <a:t> </a:t>
                      </a:r>
                      <a:r>
                        <a:rPr lang="en-US" sz="3000" baseline="0" dirty="0" err="1">
                          <a:solidFill>
                            <a:schemeClr val="bg1"/>
                          </a:solidFill>
                        </a:rPr>
                        <a:t>en-Aghathos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Pi-</a:t>
                      </a:r>
                      <a:r>
                        <a:rPr lang="en-US" sz="3000" baseline="0" dirty="0" err="1">
                          <a:solidFill>
                            <a:schemeClr val="bg1"/>
                          </a:solidFill>
                        </a:rPr>
                        <a:t>Ebnevma</a:t>
                      </a:r>
                      <a:r>
                        <a:rPr lang="en-US" sz="3000" baseline="0" dirty="0">
                          <a:solidFill>
                            <a:schemeClr val="bg1"/>
                          </a:solidFill>
                        </a:rPr>
                        <a:t> </a:t>
                      </a:r>
                      <a:r>
                        <a:rPr lang="en-US" sz="3000" baseline="0" dirty="0" err="1">
                          <a:solidFill>
                            <a:schemeClr val="bg1"/>
                          </a:solidFill>
                        </a:rPr>
                        <a:t>Ethowwab</a:t>
                      </a:r>
                      <a:r>
                        <a:rPr lang="en-US" sz="3000" baseline="0" dirty="0">
                          <a:solidFill>
                            <a:schemeClr val="bg1"/>
                          </a:solidFill>
                        </a:rPr>
                        <a:t> Je </a:t>
                      </a:r>
                      <a:r>
                        <a:rPr lang="en-US" sz="3000" baseline="0" dirty="0" err="1">
                          <a:solidFill>
                            <a:schemeClr val="bg1"/>
                          </a:solidFill>
                        </a:rPr>
                        <a:t>aktonk</a:t>
                      </a:r>
                      <a:r>
                        <a:rPr lang="en-US" sz="3000" baseline="0" dirty="0">
                          <a:solidFill>
                            <a:schemeClr val="bg1"/>
                          </a:solidFill>
                        </a:rPr>
                        <a:t> </a:t>
                      </a:r>
                      <a:r>
                        <a:rPr lang="en-US" sz="3000" baseline="0" dirty="0" err="1">
                          <a:solidFill>
                            <a:schemeClr val="bg1"/>
                          </a:solidFill>
                        </a:rPr>
                        <a:t>aksoty</a:t>
                      </a:r>
                      <a:r>
                        <a:rPr lang="en-US" sz="3000" baseline="0" dirty="0">
                          <a:solidFill>
                            <a:schemeClr val="bg1"/>
                          </a:solidFill>
                        </a:rPr>
                        <a:t> </a:t>
                      </a:r>
                      <a:r>
                        <a:rPr lang="en-US" sz="3000" baseline="0" dirty="0" err="1">
                          <a:solidFill>
                            <a:schemeClr val="bg1"/>
                          </a:solidFill>
                        </a:rPr>
                        <a:t>Emmon</a:t>
                      </a:r>
                      <a:r>
                        <a:rPr lang="en-US" sz="3000" baseline="0" dirty="0">
                          <a:solidFill>
                            <a:schemeClr val="bg1"/>
                          </a:solidFill>
                        </a:rPr>
                        <a:t> </a:t>
                      </a:r>
                      <a:r>
                        <a:rPr lang="en-US" sz="3000" baseline="0" dirty="0" err="1">
                          <a:solidFill>
                            <a:schemeClr val="bg1"/>
                          </a:solidFill>
                        </a:rPr>
                        <a:t>Nai</a:t>
                      </a:r>
                      <a:r>
                        <a:rPr lang="en-US" sz="3000" baseline="0" dirty="0">
                          <a:solidFill>
                            <a:schemeClr val="bg1"/>
                          </a:solidFill>
                        </a:rPr>
                        <a:t> Nan</a:t>
                      </a:r>
                      <a:endParaRPr lang="fi-FI"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طونك آكسوتى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قمت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07695395"/>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630636">
                  <a:extLst>
                    <a:ext uri="{9D8B030D-6E8A-4147-A177-3AD203B41FA5}">
                      <a16:colId xmlns:a16="http://schemas.microsoft.com/office/drawing/2014/main" xmlns="" val="20000"/>
                    </a:ext>
                  </a:extLst>
                </a:gridCol>
                <a:gridCol w="2952328">
                  <a:extLst>
                    <a:ext uri="{9D8B030D-6E8A-4147-A177-3AD203B41FA5}">
                      <a16:colId xmlns:a16="http://schemas.microsoft.com/office/drawing/2014/main" xmlns="" val="20001"/>
                    </a:ext>
                  </a:extLst>
                </a:gridCol>
                <a:gridCol w="2846720">
                  <a:extLst>
                    <a:ext uri="{9D8B030D-6E8A-4147-A177-3AD203B41FA5}">
                      <a16:colId xmlns:a16="http://schemas.microsoft.com/office/drawing/2014/main" xmlns="" val="20002"/>
                    </a:ext>
                  </a:extLst>
                </a:gridCol>
              </a:tblGrid>
              <a:tr h="6473192">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chemeClr val="bg1"/>
                          </a:solidFill>
                          <a:effectLst/>
                          <a:uLnTx/>
                          <a:uFillTx/>
                          <a:latin typeface="+mn-lt"/>
                          <a:ea typeface="+mn-ea"/>
                          <a:cs typeface="+mn-cs"/>
                        </a:rPr>
                        <a:t>All you heavenly orders, Sing to our God with the melody of praise,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chemeClr val="bg1"/>
                          </a:solidFill>
                          <a:effectLst/>
                          <a:uLnTx/>
                          <a:uFillTx/>
                          <a:latin typeface="+mn-lt"/>
                          <a:ea typeface="+mn-ea"/>
                          <a:cs typeface="+mn-cs"/>
                        </a:rPr>
                        <a:t>Rejoice with us today with gladness, In the Resurrection of the Lord Christ.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kern="1200" baseline="0" dirty="0" err="1">
                          <a:solidFill>
                            <a:srgbClr val="FFFF99"/>
                          </a:solidFill>
                          <a:latin typeface="+mn-lt"/>
                          <a:ea typeface="+mn-ea"/>
                          <a:cs typeface="+mn-cs"/>
                        </a:rPr>
                        <a:t>Ya</a:t>
                      </a:r>
                      <a:r>
                        <a:rPr lang="en-US" sz="3000" b="1" kern="1200" baseline="0" dirty="0">
                          <a:solidFill>
                            <a:srgbClr val="FFFF99"/>
                          </a:solidFill>
                          <a:latin typeface="+mn-lt"/>
                          <a:ea typeface="+mn-ea"/>
                          <a:cs typeface="+mn-cs"/>
                        </a:rPr>
                        <a:t> </a:t>
                      </a:r>
                      <a:r>
                        <a:rPr lang="en-US" sz="3000" b="1" kern="1200" baseline="0" dirty="0" err="1">
                          <a:solidFill>
                            <a:srgbClr val="FFFF99"/>
                          </a:solidFill>
                          <a:latin typeface="+mn-lt"/>
                          <a:ea typeface="+mn-ea"/>
                          <a:cs typeface="+mn-cs"/>
                        </a:rPr>
                        <a:t>kol</a:t>
                      </a:r>
                      <a:r>
                        <a:rPr lang="en-US" sz="3000" b="1" kern="1200" baseline="0" dirty="0">
                          <a:solidFill>
                            <a:srgbClr val="FFFF99"/>
                          </a:solidFill>
                          <a:latin typeface="+mn-lt"/>
                          <a:ea typeface="+mn-ea"/>
                          <a:cs typeface="+mn-cs"/>
                        </a:rPr>
                        <a:t> al </a:t>
                      </a:r>
                      <a:r>
                        <a:rPr lang="en-US" sz="3000" b="1" kern="1200" baseline="0" dirty="0" err="1">
                          <a:solidFill>
                            <a:srgbClr val="FFFF99"/>
                          </a:solidFill>
                          <a:latin typeface="+mn-lt"/>
                          <a:ea typeface="+mn-ea"/>
                          <a:cs typeface="+mn-cs"/>
                        </a:rPr>
                        <a:t>sofoof</a:t>
                      </a:r>
                      <a:r>
                        <a:rPr lang="en-US" sz="3000" b="1" kern="1200" baseline="0" dirty="0">
                          <a:solidFill>
                            <a:srgbClr val="FFFF99"/>
                          </a:solidFill>
                          <a:latin typeface="+mn-lt"/>
                          <a:ea typeface="+mn-ea"/>
                          <a:cs typeface="+mn-cs"/>
                        </a:rPr>
                        <a:t> el </a:t>
                      </a:r>
                      <a:r>
                        <a:rPr lang="en-US" sz="3000" b="1" kern="1200" baseline="0" dirty="0" err="1">
                          <a:solidFill>
                            <a:srgbClr val="FFFF99"/>
                          </a:solidFill>
                          <a:latin typeface="+mn-lt"/>
                          <a:ea typeface="+mn-ea"/>
                          <a:cs typeface="+mn-cs"/>
                        </a:rPr>
                        <a:t>sama-eyeen</a:t>
                      </a:r>
                      <a:r>
                        <a:rPr lang="en-US" sz="3000" b="1" kern="1200" baseline="0" dirty="0">
                          <a:solidFill>
                            <a:srgbClr val="FFFF99"/>
                          </a:solidFill>
                          <a:latin typeface="+mn-lt"/>
                          <a:ea typeface="+mn-ea"/>
                          <a:cs typeface="+mn-cs"/>
                        </a:rPr>
                        <a:t>, </a:t>
                      </a:r>
                      <a:r>
                        <a:rPr lang="en-US" sz="3000" b="1" kern="1200" baseline="0" dirty="0" err="1">
                          <a:solidFill>
                            <a:srgbClr val="FFFF99"/>
                          </a:solidFill>
                          <a:latin typeface="+mn-lt"/>
                          <a:ea typeface="+mn-ea"/>
                          <a:cs typeface="+mn-cs"/>
                        </a:rPr>
                        <a:t>ratelo</a:t>
                      </a:r>
                      <a:r>
                        <a:rPr lang="en-US" sz="3000" b="1" kern="1200" baseline="0" dirty="0">
                          <a:solidFill>
                            <a:srgbClr val="FFFF99"/>
                          </a:solidFill>
                          <a:latin typeface="+mn-lt"/>
                          <a:ea typeface="+mn-ea"/>
                          <a:cs typeface="+mn-cs"/>
                        </a:rPr>
                        <a:t> le-</a:t>
                      </a:r>
                      <a:r>
                        <a:rPr lang="en-US" sz="3000" b="1" kern="1200" baseline="0" dirty="0" err="1">
                          <a:solidFill>
                            <a:srgbClr val="FFFF99"/>
                          </a:solidFill>
                          <a:latin typeface="+mn-lt"/>
                          <a:ea typeface="+mn-ea"/>
                          <a:cs typeface="+mn-cs"/>
                        </a:rPr>
                        <a:t>eelahena</a:t>
                      </a:r>
                      <a:r>
                        <a:rPr lang="en-US" sz="3000" b="1" kern="1200" baseline="0" dirty="0">
                          <a:solidFill>
                            <a:srgbClr val="FFFF99"/>
                          </a:solidFill>
                          <a:latin typeface="+mn-lt"/>
                          <a:ea typeface="+mn-ea"/>
                          <a:cs typeface="+mn-cs"/>
                        </a:rPr>
                        <a:t> be </a:t>
                      </a:r>
                      <a:r>
                        <a:rPr lang="en-US" sz="3000" b="1" kern="1200" baseline="0" dirty="0" err="1">
                          <a:solidFill>
                            <a:srgbClr val="FFFF99"/>
                          </a:solidFill>
                          <a:latin typeface="+mn-lt"/>
                          <a:ea typeface="+mn-ea"/>
                          <a:cs typeface="+mn-cs"/>
                        </a:rPr>
                        <a:t>naghamat</a:t>
                      </a:r>
                      <a:r>
                        <a:rPr lang="en-US" sz="3000" b="1" kern="1200" baseline="0" dirty="0">
                          <a:solidFill>
                            <a:srgbClr val="FFFF99"/>
                          </a:solidFill>
                          <a:latin typeface="+mn-lt"/>
                          <a:ea typeface="+mn-ea"/>
                          <a:cs typeface="+mn-cs"/>
                        </a:rPr>
                        <a:t> el-</a:t>
                      </a:r>
                      <a:r>
                        <a:rPr lang="en-US" sz="3000" b="1" kern="1200" baseline="0" dirty="0" err="1">
                          <a:solidFill>
                            <a:srgbClr val="FFFF99"/>
                          </a:solidFill>
                          <a:latin typeface="+mn-lt"/>
                          <a:ea typeface="+mn-ea"/>
                          <a:cs typeface="+mn-cs"/>
                        </a:rPr>
                        <a:t>tasbeeh</a:t>
                      </a:r>
                      <a:r>
                        <a:rPr lang="en-US" sz="3000" b="1" kern="1200" baseline="0" dirty="0">
                          <a:solidFill>
                            <a:srgbClr val="FFFF99"/>
                          </a:solidFill>
                          <a:latin typeface="+mn-lt"/>
                          <a:ea typeface="+mn-ea"/>
                          <a:cs typeface="+mn-cs"/>
                        </a:rPr>
                        <a:t>, </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kern="1200" baseline="0" dirty="0" err="1">
                          <a:solidFill>
                            <a:srgbClr val="FFFF99"/>
                          </a:solidFill>
                          <a:latin typeface="+mn-lt"/>
                          <a:ea typeface="+mn-ea"/>
                          <a:cs typeface="+mn-cs"/>
                        </a:rPr>
                        <a:t>wabe-tahegoo</a:t>
                      </a:r>
                      <a:r>
                        <a:rPr lang="en-US" sz="3000" b="1" kern="1200" baseline="0" dirty="0">
                          <a:solidFill>
                            <a:srgbClr val="FFFF99"/>
                          </a:solidFill>
                          <a:latin typeface="+mn-lt"/>
                          <a:ea typeface="+mn-ea"/>
                          <a:cs typeface="+mn-cs"/>
                        </a:rPr>
                        <a:t> </a:t>
                      </a:r>
                      <a:r>
                        <a:rPr lang="en-US" sz="3000" b="1" kern="1200" baseline="0" dirty="0" err="1">
                          <a:solidFill>
                            <a:srgbClr val="FFFF99"/>
                          </a:solidFill>
                          <a:latin typeface="+mn-lt"/>
                          <a:ea typeface="+mn-ea"/>
                          <a:cs typeface="+mn-cs"/>
                        </a:rPr>
                        <a:t>ma'na</a:t>
                      </a:r>
                      <a:r>
                        <a:rPr lang="en-US" sz="3000" b="1" kern="1200" baseline="0" dirty="0">
                          <a:solidFill>
                            <a:srgbClr val="FFFF99"/>
                          </a:solidFill>
                          <a:latin typeface="+mn-lt"/>
                          <a:ea typeface="+mn-ea"/>
                          <a:cs typeface="+mn-cs"/>
                        </a:rPr>
                        <a:t> al-</a:t>
                      </a:r>
                      <a:r>
                        <a:rPr lang="en-US" sz="3000" b="1" kern="1200" baseline="0" dirty="0" err="1">
                          <a:solidFill>
                            <a:srgbClr val="FFFF99"/>
                          </a:solidFill>
                          <a:latin typeface="+mn-lt"/>
                          <a:ea typeface="+mn-ea"/>
                          <a:cs typeface="+mn-cs"/>
                        </a:rPr>
                        <a:t>yowma</a:t>
                      </a:r>
                      <a:r>
                        <a:rPr lang="en-US" sz="3000" b="1" kern="1200" baseline="0" dirty="0">
                          <a:solidFill>
                            <a:srgbClr val="FFFF99"/>
                          </a:solidFill>
                          <a:latin typeface="+mn-lt"/>
                          <a:ea typeface="+mn-ea"/>
                          <a:cs typeface="+mn-cs"/>
                        </a:rPr>
                        <a:t> </a:t>
                      </a:r>
                      <a:r>
                        <a:rPr lang="en-US" sz="3000" b="1" kern="1200" baseline="0" dirty="0" err="1">
                          <a:solidFill>
                            <a:srgbClr val="FFFF99"/>
                          </a:solidFill>
                          <a:latin typeface="+mn-lt"/>
                          <a:ea typeface="+mn-ea"/>
                          <a:cs typeface="+mn-cs"/>
                        </a:rPr>
                        <a:t>fareheen</a:t>
                      </a:r>
                      <a:r>
                        <a:rPr lang="en-US" sz="3000" b="1" kern="1200" baseline="0" dirty="0">
                          <a:solidFill>
                            <a:srgbClr val="FFFF99"/>
                          </a:solidFill>
                          <a:latin typeface="+mn-lt"/>
                          <a:ea typeface="+mn-ea"/>
                          <a:cs typeface="+mn-cs"/>
                        </a:rPr>
                        <a:t>, be-</a:t>
                      </a:r>
                      <a:r>
                        <a:rPr lang="en-US" sz="3000" b="1" kern="1200" baseline="0" dirty="0" err="1">
                          <a:solidFill>
                            <a:srgbClr val="FFFF99"/>
                          </a:solidFill>
                          <a:latin typeface="+mn-lt"/>
                          <a:ea typeface="+mn-ea"/>
                          <a:cs typeface="+mn-cs"/>
                        </a:rPr>
                        <a:t>qeyamat</a:t>
                      </a:r>
                      <a:r>
                        <a:rPr lang="en-US" sz="3000" b="1" kern="1200" baseline="0" dirty="0">
                          <a:solidFill>
                            <a:srgbClr val="FFFF99"/>
                          </a:solidFill>
                          <a:latin typeface="+mn-lt"/>
                          <a:ea typeface="+mn-ea"/>
                          <a:cs typeface="+mn-cs"/>
                        </a:rPr>
                        <a:t> El-Sayed El-</a:t>
                      </a:r>
                      <a:r>
                        <a:rPr lang="en-US" sz="3000" b="1" kern="1200" baseline="0" dirty="0" err="1">
                          <a:solidFill>
                            <a:srgbClr val="FFFF99"/>
                          </a:solidFill>
                          <a:latin typeface="+mn-lt"/>
                          <a:ea typeface="+mn-ea"/>
                          <a:cs typeface="+mn-cs"/>
                        </a:rPr>
                        <a:t>Maseeh</a:t>
                      </a:r>
                      <a:r>
                        <a:rPr lang="en-US" sz="3000" b="1" kern="1200" baseline="0" dirty="0">
                          <a:solidFill>
                            <a:srgbClr val="FFFF99"/>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يا كل الصفوف السمائيين،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رتلوا لإلهنا بنغمات التسبيح،</a:t>
                      </a:r>
                      <a:endParaRPr lang="en-CA" sz="32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وإبتهجوا معنا اليوم فرحين،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بقيامة السيد المسيح.</a:t>
                      </a:r>
                      <a:endParaRPr lang="en-CA"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818069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21139410"/>
              </p:ext>
            </p:extLst>
          </p:nvPr>
        </p:nvGraphicFramePr>
        <p:xfrm>
          <a:off x="357188" y="214313"/>
          <a:ext cx="8429684" cy="6050280"/>
        </p:xfrm>
        <a:graphic>
          <a:graphicData uri="http://schemas.openxmlformats.org/drawingml/2006/table">
            <a:tbl>
              <a:tblPr firstRow="1" bandRow="1">
                <a:tableStyleId>{5C22544A-7EE6-4342-B048-85BDC9FD1C3A}</a:tableStyleId>
              </a:tblPr>
              <a:tblGrid>
                <a:gridCol w="2630636">
                  <a:extLst>
                    <a:ext uri="{9D8B030D-6E8A-4147-A177-3AD203B41FA5}">
                      <a16:colId xmlns:a16="http://schemas.microsoft.com/office/drawing/2014/main" xmlns="" val="20000"/>
                    </a:ext>
                  </a:extLst>
                </a:gridCol>
                <a:gridCol w="2952328">
                  <a:extLst>
                    <a:ext uri="{9D8B030D-6E8A-4147-A177-3AD203B41FA5}">
                      <a16:colId xmlns:a16="http://schemas.microsoft.com/office/drawing/2014/main" xmlns="" val="20001"/>
                    </a:ext>
                  </a:extLst>
                </a:gridCol>
                <a:gridCol w="2846720">
                  <a:extLst>
                    <a:ext uri="{9D8B030D-6E8A-4147-A177-3AD203B41FA5}">
                      <a16:colId xmlns:a16="http://schemas.microsoft.com/office/drawing/2014/main" xmlns="" val="20002"/>
                    </a:ext>
                  </a:extLst>
                </a:gridCol>
              </a:tblGrid>
              <a:tr h="5734967">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chemeClr val="bg1"/>
                          </a:solidFill>
                          <a:effectLst/>
                          <a:uLnTx/>
                          <a:uFillTx/>
                          <a:latin typeface="+mn-lt"/>
                          <a:ea typeface="+mn-ea"/>
                          <a:cs typeface="+mn-cs"/>
                        </a:rPr>
                        <a:t>Today the prophecies are fulfilled, And the sayings of the forefathers are realized,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chemeClr val="bg1"/>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chemeClr val="bg1"/>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chemeClr val="bg1"/>
                          </a:solidFill>
                          <a:effectLst/>
                          <a:uLnTx/>
                          <a:uFillTx/>
                          <a:latin typeface="+mn-lt"/>
                          <a:ea typeface="+mn-ea"/>
                          <a:cs typeface="+mn-cs"/>
                        </a:rPr>
                        <a:t>By </a:t>
                      </a:r>
                      <a:r>
                        <a:rPr kumimoji="0" lang="en-US" sz="2500" b="1" i="0" u="none" strike="noStrike" kern="1200" cap="none" spc="0" normalizeH="0" baseline="0" noProof="0">
                          <a:ln>
                            <a:noFill/>
                          </a:ln>
                          <a:solidFill>
                            <a:schemeClr val="bg1"/>
                          </a:solidFill>
                          <a:effectLst/>
                          <a:uLnTx/>
                          <a:uFillTx/>
                          <a:latin typeface="+mn-lt"/>
                          <a:ea typeface="+mn-ea"/>
                          <a:cs typeface="+mn-cs"/>
                        </a:rPr>
                        <a:t>the Resurrection </a:t>
                      </a:r>
                      <a:r>
                        <a:rPr kumimoji="0" lang="en-US" sz="2500" b="1" i="0" u="none" strike="noStrike" kern="1200" cap="none" spc="0" normalizeH="0" baseline="0" noProof="0" dirty="0">
                          <a:ln>
                            <a:noFill/>
                          </a:ln>
                          <a:solidFill>
                            <a:schemeClr val="bg1"/>
                          </a:solidFill>
                          <a:effectLst/>
                          <a:uLnTx/>
                          <a:uFillTx/>
                          <a:latin typeface="+mn-lt"/>
                          <a:ea typeface="+mn-ea"/>
                          <a:cs typeface="+mn-cs"/>
                        </a:rPr>
                        <a:t>of the Lord from among the dead, He is the </a:t>
                      </a:r>
                      <a:r>
                        <a:rPr kumimoji="0" lang="en-US" sz="2500" b="1" i="0" u="none" strike="noStrike" kern="1200" cap="none" spc="0" normalizeH="0" baseline="0" noProof="0" dirty="0" err="1">
                          <a:ln>
                            <a:noFill/>
                          </a:ln>
                          <a:solidFill>
                            <a:schemeClr val="bg1"/>
                          </a:solidFill>
                          <a:effectLst/>
                          <a:uLnTx/>
                          <a:uFillTx/>
                          <a:latin typeface="+mn-lt"/>
                          <a:ea typeface="+mn-ea"/>
                          <a:cs typeface="+mn-cs"/>
                        </a:rPr>
                        <a:t>firstfruit</a:t>
                      </a:r>
                      <a:r>
                        <a:rPr kumimoji="0" lang="en-US" sz="2500" b="1" i="0" u="none" strike="noStrike" kern="1200" cap="none" spc="0" normalizeH="0" baseline="0" noProof="0" dirty="0">
                          <a:ln>
                            <a:noFill/>
                          </a:ln>
                          <a:solidFill>
                            <a:schemeClr val="bg1"/>
                          </a:solidFill>
                          <a:effectLst/>
                          <a:uLnTx/>
                          <a:uFillTx/>
                          <a:latin typeface="+mn-lt"/>
                          <a:ea typeface="+mn-ea"/>
                          <a:cs typeface="+mn-cs"/>
                        </a:rPr>
                        <a:t> of those who have fallen asleep.</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rgbClr val="FFFF99"/>
                          </a:solidFill>
                          <a:latin typeface="+mn-lt"/>
                          <a:ea typeface="+mn-ea"/>
                          <a:cs typeface="+mn-cs"/>
                        </a:rPr>
                        <a:t>Al-</a:t>
                      </a:r>
                      <a:r>
                        <a:rPr lang="en-US" sz="2800" b="1" kern="1200" baseline="0" dirty="0" err="1">
                          <a:solidFill>
                            <a:srgbClr val="FFFF99"/>
                          </a:solidFill>
                          <a:latin typeface="+mn-lt"/>
                          <a:ea typeface="+mn-ea"/>
                          <a:cs typeface="+mn-cs"/>
                        </a:rPr>
                        <a:t>yowma</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qud</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kamolat</a:t>
                      </a:r>
                      <a:r>
                        <a:rPr lang="en-US" sz="2800" b="1" kern="1200" baseline="0" dirty="0">
                          <a:solidFill>
                            <a:srgbClr val="FFFF99"/>
                          </a:solidFill>
                          <a:latin typeface="+mn-lt"/>
                          <a:ea typeface="+mn-ea"/>
                          <a:cs typeface="+mn-cs"/>
                        </a:rPr>
                        <a:t> el-</a:t>
                      </a:r>
                      <a:r>
                        <a:rPr lang="en-US" sz="2800" b="1" kern="1200" baseline="0" dirty="0" err="1">
                          <a:solidFill>
                            <a:srgbClr val="FFFF99"/>
                          </a:solidFill>
                          <a:latin typeface="+mn-lt"/>
                          <a:ea typeface="+mn-ea"/>
                          <a:cs typeface="+mn-cs"/>
                        </a:rPr>
                        <a:t>nobowat</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wa</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qud</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tamat</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aqwalol-aba'a</a:t>
                      </a:r>
                      <a:r>
                        <a:rPr lang="en-US" sz="2800" b="1" kern="1200" baseline="0" dirty="0">
                          <a:solidFill>
                            <a:srgbClr val="FFFF99"/>
                          </a:solidFill>
                          <a:latin typeface="+mn-lt"/>
                          <a:ea typeface="+mn-ea"/>
                          <a:cs typeface="+mn-cs"/>
                        </a:rPr>
                        <a:t> el-</a:t>
                      </a:r>
                      <a:r>
                        <a:rPr lang="en-US" sz="2800" b="1" kern="1200" baseline="0" dirty="0" err="1">
                          <a:solidFill>
                            <a:srgbClr val="FFFF99"/>
                          </a:solidFill>
                          <a:latin typeface="+mn-lt"/>
                          <a:ea typeface="+mn-ea"/>
                          <a:cs typeface="+mn-cs"/>
                        </a:rPr>
                        <a:t>awaleen</a:t>
                      </a:r>
                      <a:r>
                        <a:rPr lang="en-US" sz="2800" b="1" kern="1200" baseline="0" dirty="0">
                          <a:solidFill>
                            <a:srgbClr val="FFFF99"/>
                          </a:solidFill>
                          <a:latin typeface="+mn-lt"/>
                          <a:ea typeface="+mn-ea"/>
                          <a:cs typeface="+mn-cs"/>
                        </a:rPr>
                        <a:t>, </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800" b="1" kern="1200" baseline="-2500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800" b="1" kern="1200" baseline="-2500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800" b="1" kern="1200" baseline="-2500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800" b="1" kern="1200" baseline="-25000" dirty="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rgbClr val="FFFF99"/>
                          </a:solidFill>
                          <a:latin typeface="+mn-lt"/>
                          <a:ea typeface="+mn-ea"/>
                          <a:cs typeface="+mn-cs"/>
                        </a:rPr>
                        <a:t>be </a:t>
                      </a:r>
                      <a:r>
                        <a:rPr lang="en-US" sz="2800" b="1" kern="1200" baseline="0" dirty="0" err="1">
                          <a:solidFill>
                            <a:srgbClr val="FFFF99"/>
                          </a:solidFill>
                          <a:latin typeface="+mn-lt"/>
                          <a:ea typeface="+mn-ea"/>
                          <a:cs typeface="+mn-cs"/>
                        </a:rPr>
                        <a:t>qeyamat</a:t>
                      </a:r>
                      <a:r>
                        <a:rPr lang="en-US" sz="2800" b="1" kern="1200" baseline="0" dirty="0">
                          <a:solidFill>
                            <a:srgbClr val="FFFF99"/>
                          </a:solidFill>
                          <a:latin typeface="+mn-lt"/>
                          <a:ea typeface="+mn-ea"/>
                          <a:cs typeface="+mn-cs"/>
                        </a:rPr>
                        <a:t> El-</a:t>
                      </a:r>
                      <a:r>
                        <a:rPr lang="en-US" sz="2800" b="1" kern="1200" baseline="0" dirty="0" err="1">
                          <a:solidFill>
                            <a:srgbClr val="FFFF99"/>
                          </a:solidFill>
                          <a:latin typeface="+mn-lt"/>
                          <a:ea typeface="+mn-ea"/>
                          <a:cs typeface="+mn-cs"/>
                        </a:rPr>
                        <a:t>Rabe</a:t>
                      </a:r>
                      <a:r>
                        <a:rPr lang="en-US" sz="2800" b="1" kern="1200" baseline="0" dirty="0">
                          <a:solidFill>
                            <a:srgbClr val="FFFF99"/>
                          </a:solidFill>
                          <a:latin typeface="+mn-lt"/>
                          <a:ea typeface="+mn-ea"/>
                          <a:cs typeface="+mn-cs"/>
                        </a:rPr>
                        <a:t> men </a:t>
                      </a:r>
                      <a:r>
                        <a:rPr lang="en-US" sz="2800" b="1" kern="1200" baseline="0" dirty="0" err="1">
                          <a:solidFill>
                            <a:srgbClr val="FFFF99"/>
                          </a:solidFill>
                          <a:latin typeface="+mn-lt"/>
                          <a:ea typeface="+mn-ea"/>
                          <a:cs typeface="+mn-cs"/>
                        </a:rPr>
                        <a:t>baynel-amwat</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wa</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howa</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badol</a:t>
                      </a:r>
                      <a:r>
                        <a:rPr lang="en-US" sz="2800" b="1" kern="1200" baseline="0" dirty="0">
                          <a:solidFill>
                            <a:srgbClr val="FFFF99"/>
                          </a:solidFill>
                          <a:latin typeface="+mn-lt"/>
                          <a:ea typeface="+mn-ea"/>
                          <a:cs typeface="+mn-cs"/>
                        </a:rPr>
                        <a:t> mod-</a:t>
                      </a:r>
                      <a:r>
                        <a:rPr lang="en-US" sz="2800" b="1" kern="1200" baseline="0" dirty="0" err="1">
                          <a:solidFill>
                            <a:srgbClr val="FFFF99"/>
                          </a:solidFill>
                          <a:latin typeface="+mn-lt"/>
                          <a:ea typeface="+mn-ea"/>
                          <a:cs typeface="+mn-cs"/>
                        </a:rPr>
                        <a:t>tuge'een</a:t>
                      </a:r>
                      <a:r>
                        <a:rPr lang="en-US" sz="2800" b="1" kern="1200" baseline="0" dirty="0">
                          <a:solidFill>
                            <a:srgbClr val="FFFF99"/>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اليوم قد كملت النبوات،</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وقد تمت أقوال الآباء الأولين،</a:t>
                      </a: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12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12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بقيامة الرب من بين الأموات،</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وهو بدء المضطجعين.</a:t>
                      </a:r>
                      <a:endParaRPr lang="en-US"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35862654"/>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058999054"/>
              </p:ext>
            </p:extLst>
          </p:nvPr>
        </p:nvGraphicFramePr>
        <p:xfrm>
          <a:off x="357188" y="971520"/>
          <a:ext cx="8429684" cy="461772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4582839">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dirty="0" err="1">
                          <a:solidFill>
                            <a:srgbClr val="FFFF99"/>
                          </a:solidFill>
                          <a:latin typeface="+mn-lt"/>
                          <a:ea typeface="+mn-ea"/>
                          <a:cs typeface="+mn-cs"/>
                        </a:rPr>
                        <a:t>Ekhrestos</a:t>
                      </a:r>
                      <a:r>
                        <a:rPr lang="en-US" sz="3200" b="1" u="none" kern="1200" baseline="0" dirty="0">
                          <a:solidFill>
                            <a:srgbClr val="FFFF99"/>
                          </a:solidFill>
                          <a:latin typeface="+mn-lt"/>
                          <a:ea typeface="+mn-ea"/>
                          <a:cs typeface="+mn-cs"/>
                        </a:rPr>
                        <a:t> </a:t>
                      </a:r>
                      <a:r>
                        <a:rPr lang="en-US" sz="3200" b="1" u="none" kern="1200" baseline="0" dirty="0" err="1">
                          <a:solidFill>
                            <a:srgbClr val="FFFF99"/>
                          </a:solidFill>
                          <a:latin typeface="+mn-lt"/>
                          <a:ea typeface="+mn-ea"/>
                          <a:cs typeface="+mn-cs"/>
                        </a:rPr>
                        <a:t>anisti</a:t>
                      </a:r>
                      <a:endParaRPr lang="en-US" sz="32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kern="1200" baseline="0" dirty="0" err="1">
                          <a:solidFill>
                            <a:schemeClr val="bg1"/>
                          </a:solidFill>
                          <a:latin typeface="+mn-lt"/>
                          <a:ea typeface="+mn-ea"/>
                          <a:cs typeface="+mn-cs"/>
                        </a:rPr>
                        <a:t>Alithos</a:t>
                      </a:r>
                      <a:r>
                        <a:rPr lang="en-US" sz="3200" b="1" kern="1200" baseline="0" dirty="0">
                          <a:solidFill>
                            <a:schemeClr val="bg1"/>
                          </a:solidFill>
                          <a:latin typeface="+mn-lt"/>
                          <a:ea typeface="+mn-ea"/>
                          <a:cs typeface="+mn-cs"/>
                        </a:rPr>
                        <a:t> </a:t>
                      </a:r>
                      <a:r>
                        <a:rPr lang="en-US" sz="3200" b="1" kern="1200" baseline="0" dirty="0" err="1">
                          <a:solidFill>
                            <a:schemeClr val="bg1"/>
                          </a:solidFill>
                          <a:latin typeface="+mn-lt"/>
                          <a:ea typeface="+mn-ea"/>
                          <a:cs typeface="+mn-cs"/>
                        </a:rPr>
                        <a:t>anisti</a:t>
                      </a:r>
                      <a:endParaRPr lang="en-US" sz="32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200" b="1" u="none"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dirty="0" err="1">
                          <a:solidFill>
                            <a:srgbClr val="FFFF99"/>
                          </a:solidFill>
                          <a:latin typeface="+mn-lt"/>
                          <a:ea typeface="+mn-ea"/>
                          <a:cs typeface="+mn-cs"/>
                        </a:rPr>
                        <a:t>Ekhrestos</a:t>
                      </a:r>
                      <a:r>
                        <a:rPr lang="en-US" sz="3200" b="1" u="none" kern="1200" baseline="0" dirty="0">
                          <a:solidFill>
                            <a:srgbClr val="FFFF99"/>
                          </a:solidFill>
                          <a:latin typeface="+mn-lt"/>
                          <a:ea typeface="+mn-ea"/>
                          <a:cs typeface="+mn-cs"/>
                        </a:rPr>
                        <a:t> </a:t>
                      </a:r>
                      <a:r>
                        <a:rPr lang="en-US" sz="3200" b="1" u="none" kern="1200" baseline="0" dirty="0" err="1">
                          <a:solidFill>
                            <a:srgbClr val="FFFF99"/>
                          </a:solidFill>
                          <a:latin typeface="+mn-lt"/>
                          <a:ea typeface="+mn-ea"/>
                          <a:cs typeface="+mn-cs"/>
                        </a:rPr>
                        <a:t>anisti</a:t>
                      </a:r>
                      <a:endParaRPr lang="en-US" sz="32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kern="1200" baseline="0" dirty="0" err="1">
                          <a:solidFill>
                            <a:schemeClr val="bg1"/>
                          </a:solidFill>
                          <a:latin typeface="+mn-lt"/>
                          <a:ea typeface="+mn-ea"/>
                          <a:cs typeface="+mn-cs"/>
                        </a:rPr>
                        <a:t>Alithos</a:t>
                      </a:r>
                      <a:r>
                        <a:rPr lang="en-US" sz="3200" b="1" kern="1200" baseline="0" dirty="0">
                          <a:solidFill>
                            <a:schemeClr val="bg1"/>
                          </a:solidFill>
                          <a:latin typeface="+mn-lt"/>
                          <a:ea typeface="+mn-ea"/>
                          <a:cs typeface="+mn-cs"/>
                        </a:rPr>
                        <a:t> </a:t>
                      </a:r>
                      <a:r>
                        <a:rPr lang="en-US" sz="3200" b="1" kern="1200" baseline="0" dirty="0" err="1">
                          <a:solidFill>
                            <a:schemeClr val="bg1"/>
                          </a:solidFill>
                          <a:latin typeface="+mn-lt"/>
                          <a:ea typeface="+mn-ea"/>
                          <a:cs typeface="+mn-cs"/>
                        </a:rPr>
                        <a:t>anisti</a:t>
                      </a:r>
                      <a:endParaRPr lang="en-US" sz="32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2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dirty="0" err="1">
                          <a:solidFill>
                            <a:srgbClr val="FFFF99"/>
                          </a:solidFill>
                          <a:latin typeface="+mn-lt"/>
                          <a:ea typeface="+mn-ea"/>
                          <a:cs typeface="+mn-cs"/>
                        </a:rPr>
                        <a:t>Ekhrestos</a:t>
                      </a:r>
                      <a:r>
                        <a:rPr lang="en-US" sz="3200" b="1" u="none" kern="1200" baseline="0" dirty="0">
                          <a:solidFill>
                            <a:srgbClr val="FFFF99"/>
                          </a:solidFill>
                          <a:latin typeface="+mn-lt"/>
                          <a:ea typeface="+mn-ea"/>
                          <a:cs typeface="+mn-cs"/>
                        </a:rPr>
                        <a:t> </a:t>
                      </a:r>
                      <a:r>
                        <a:rPr lang="en-US" sz="3200" b="1" u="none" kern="1200" baseline="0" dirty="0" err="1">
                          <a:solidFill>
                            <a:srgbClr val="FFFF99"/>
                          </a:solidFill>
                          <a:latin typeface="+mn-lt"/>
                          <a:ea typeface="+mn-ea"/>
                          <a:cs typeface="+mn-cs"/>
                        </a:rPr>
                        <a:t>anisti</a:t>
                      </a:r>
                      <a:endParaRPr lang="en-US" sz="32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kern="1200" baseline="0" dirty="0" err="1">
                          <a:solidFill>
                            <a:schemeClr val="bg1"/>
                          </a:solidFill>
                          <a:latin typeface="+mn-lt"/>
                          <a:ea typeface="+mn-ea"/>
                          <a:cs typeface="+mn-cs"/>
                        </a:rPr>
                        <a:t>Alithos</a:t>
                      </a:r>
                      <a:r>
                        <a:rPr lang="en-US" sz="3200" b="1" kern="1200" baseline="0" dirty="0">
                          <a:solidFill>
                            <a:schemeClr val="bg1"/>
                          </a:solidFill>
                          <a:latin typeface="+mn-lt"/>
                          <a:ea typeface="+mn-ea"/>
                          <a:cs typeface="+mn-cs"/>
                        </a:rPr>
                        <a:t> </a:t>
                      </a:r>
                      <a:r>
                        <a:rPr lang="en-US" sz="3200" b="1" kern="1200" baseline="0" dirty="0" err="1">
                          <a:solidFill>
                            <a:schemeClr val="bg1"/>
                          </a:solidFill>
                          <a:latin typeface="+mn-lt"/>
                          <a:ea typeface="+mn-ea"/>
                          <a:cs typeface="+mn-cs"/>
                        </a:rPr>
                        <a:t>anisti</a:t>
                      </a:r>
                      <a:endParaRPr lang="en-US" sz="32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إخريستوس آنيستي</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آليثوس آنيستي</a:t>
                      </a:r>
                      <a:endParaRPr lang="en-US"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إخريستوس آنيستي</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آليثوس آنيستي</a:t>
                      </a:r>
                      <a:endParaRPr lang="en-US"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إخريستوس آنيستي</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آليثوس آنيستي</a:t>
                      </a:r>
                      <a:endParaRPr lang="en-US"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xmlns="" val="2884861445"/>
              </p:ext>
            </p:extLst>
          </p:nvPr>
        </p:nvGraphicFramePr>
        <p:xfrm>
          <a:off x="509588" y="44624"/>
          <a:ext cx="8429684" cy="594360"/>
        </p:xfrm>
        <a:graphic>
          <a:graphicData uri="http://schemas.openxmlformats.org/drawingml/2006/table">
            <a:tbl>
              <a:tblPr firstRow="1" bandRow="1">
                <a:tableStyleId>{5C22544A-7EE6-4342-B048-85BDC9FD1C3A}</a:tableStyleId>
              </a:tblPr>
              <a:tblGrid>
                <a:gridCol w="5574580">
                  <a:extLst>
                    <a:ext uri="{9D8B030D-6E8A-4147-A177-3AD203B41FA5}">
                      <a16:colId xmlns:a16="http://schemas.microsoft.com/office/drawing/2014/main" xmlns="" val="20000"/>
                    </a:ext>
                  </a:extLst>
                </a:gridCol>
                <a:gridCol w="2855104">
                  <a:extLst>
                    <a:ext uri="{9D8B030D-6E8A-4147-A177-3AD203B41FA5}">
                      <a16:colId xmlns:a16="http://schemas.microsoft.com/office/drawing/2014/main" xmlns="" val="20001"/>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The Enactment of the</a:t>
                      </a:r>
                      <a:r>
                        <a:rPr lang="en-US" sz="2900" b="1" i="0" u="sng" kern="1200" baseline="0">
                          <a:solidFill>
                            <a:srgbClr val="FFFF00"/>
                          </a:solidFill>
                          <a:latin typeface="+mn-lt"/>
                          <a:ea typeface="+mn-ea"/>
                          <a:cs typeface="+mn-cs"/>
                        </a:rPr>
                        <a:t> Resurrection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u="sng">
                          <a:solidFill>
                            <a:srgbClr val="FFFF00"/>
                          </a:solidFill>
                        </a:rPr>
                        <a:t>تمثيلية القيامة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a:hlinkClick r:id="rId2" action="ppaction://hlinksldjump"/>
          </p:cNvPr>
          <p:cNvSpPr/>
          <p:nvPr/>
        </p:nvSpPr>
        <p:spPr>
          <a:xfrm>
            <a:off x="7164288" y="6309320"/>
            <a:ext cx="1800230" cy="400110"/>
          </a:xfrm>
          <a:prstGeom prst="rect">
            <a:avLst/>
          </a:prstGeom>
          <a:solidFill>
            <a:srgbClr val="C00000"/>
          </a:solidFill>
        </p:spPr>
        <p:txBody>
          <a:bodyPr wrap="square">
            <a:spAutoFit/>
          </a:bodyPr>
          <a:lstStyle/>
          <a:p>
            <a:pPr algn="ctr"/>
            <a:r>
              <a:rPr lang="en-US" sz="2000" b="1">
                <a:solidFill>
                  <a:schemeClr val="bg1"/>
                </a:solidFill>
              </a:rPr>
              <a:t>Skip</a:t>
            </a:r>
          </a:p>
        </p:txBody>
      </p:sp>
    </p:spTree>
    <p:extLst>
      <p:ext uri="{BB962C8B-B14F-4D97-AF65-F5344CB8AC3E}">
        <p14:creationId xmlns:p14="http://schemas.microsoft.com/office/powerpoint/2010/main" xmlns="" val="1253943955"/>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28460014"/>
              </p:ext>
            </p:extLst>
          </p:nvPr>
        </p:nvGraphicFramePr>
        <p:xfrm>
          <a:off x="357188" y="484200"/>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Christ is risen</a:t>
                      </a:r>
                      <a:endParaRPr lang="en-US" sz="32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Truly He is risen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2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Christ is risen</a:t>
                      </a:r>
                      <a:endParaRPr lang="en-US" sz="32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Truly He is risen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2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Christ is risen</a:t>
                      </a:r>
                      <a:endParaRPr lang="en-US" sz="32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Truly He is risen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المسيح قام</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بالحقيقة قام</a:t>
                      </a: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المسيح قام</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بالحقيقة قام</a:t>
                      </a: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المسيح قام</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بالحقيقة قام</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41130224"/>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91766357"/>
              </p:ext>
            </p:extLst>
          </p:nvPr>
        </p:nvGraphicFramePr>
        <p:xfrm>
          <a:off x="357188" y="214313"/>
          <a:ext cx="8429684" cy="5445055"/>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2638623">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(Lift up your gates, O rulers, and be raised up, O eternal gates.)3 that the King of glory may </a:t>
                      </a:r>
                      <a:r>
                        <a:rPr lang="en-US" sz="2800" b="1" i="0" kern="1200">
                          <a:solidFill>
                            <a:srgbClr val="FFFF99"/>
                          </a:solidFill>
                          <a:latin typeface="+mn-lt"/>
                          <a:ea typeface="+mn-ea"/>
                          <a:cs typeface="+mn-cs"/>
                        </a:rPr>
                        <a:t>enter.</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(إفتحوا أيها الملوك أبوابكم، وإرتفعي أيتها الأبواب الدهرية)3 ليدخل ملك المجد</a:t>
                      </a:r>
                      <a:r>
                        <a:rPr lang="ar-AE" sz="3000">
                          <a:solidFill>
                            <a:srgbClr val="FFFF99"/>
                          </a:solidFill>
                        </a:rPr>
                        <a:t>. </a:t>
                      </a:r>
                      <a:endParaRPr lang="en-CA"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008112">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prstClr val="white"/>
                          </a:solidFill>
                          <a:effectLst/>
                          <a:uLnTx/>
                          <a:uFillTx/>
                          <a:latin typeface="+mn-lt"/>
                          <a:ea typeface="+mn-ea"/>
                          <a:cs typeface="+mn-cs"/>
                        </a:rPr>
                        <a:t>Who is the King of glory?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AE" sz="3000" b="1" i="0" u="none" strike="noStrike" kern="1200" cap="none" spc="0" normalizeH="0" baseline="0" noProof="0">
                          <a:ln>
                            <a:noFill/>
                          </a:ln>
                          <a:solidFill>
                            <a:prstClr val="white"/>
                          </a:solidFill>
                          <a:effectLst/>
                          <a:uLnTx/>
                          <a:uFillTx/>
                          <a:latin typeface="+mn-lt"/>
                          <a:ea typeface="+mn-ea"/>
                          <a:cs typeface="+mn-cs"/>
                        </a:rPr>
                        <a:t>مَنْ هو ملك المجد؟</a:t>
                      </a:r>
                      <a:endParaRPr kumimoji="0" lang="en-CA" sz="3000" b="1" i="0" u="none" strike="noStrike" kern="1200" cap="none" spc="0" normalizeH="0" baseline="0" noProof="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783533">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The Lord, the powerful, the strong, the mighty, victorious in battles; He is the King of glory.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AE" sz="3000" b="1" i="0" u="none" strike="noStrike" kern="1200" cap="none" spc="0" normalizeH="0" baseline="0" noProof="0">
                          <a:ln>
                            <a:noFill/>
                          </a:ln>
                          <a:solidFill>
                            <a:srgbClr val="FFFF99"/>
                          </a:solidFill>
                          <a:effectLst/>
                          <a:uLnTx/>
                          <a:uFillTx/>
                          <a:latin typeface="+mn-lt"/>
                          <a:ea typeface="+mn-ea"/>
                          <a:cs typeface="+mn-cs"/>
                        </a:rPr>
                        <a:t>الرب العزيز القوي الجبَّار، القاهر في الحروب، هو ملك المجد.</a:t>
                      </a:r>
                      <a:endParaRPr kumimoji="0" lang="en-CA" sz="3000" b="1" i="0" u="none" strike="noStrike" kern="1200" cap="none" spc="0" normalizeH="0" baseline="0" noProof="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163990243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37395136"/>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28889078"/>
              </p:ext>
            </p:extLst>
          </p:nvPr>
        </p:nvGraphicFramePr>
        <p:xfrm>
          <a:off x="357188" y="62821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Christ is risen from the dead, trampling down death by death, and upon those in the tombs bestowing life.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Khrestos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anesty</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thanato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thanaton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batee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tees </a:t>
                      </a:r>
                      <a:r>
                        <a:rPr lang="en-US" sz="3000" b="1" u="none" kern="1200" baseline="0" dirty="0" err="1">
                          <a:solidFill>
                            <a:schemeClr val="bg1"/>
                          </a:solidFill>
                          <a:latin typeface="+mn-lt"/>
                          <a:ea typeface="+mn-ea"/>
                          <a:cs typeface="+mn-cs"/>
                        </a:rPr>
                        <a:t>entis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masee</a:t>
                      </a:r>
                      <a:r>
                        <a:rPr lang="en-US" sz="3000" b="1" u="none" kern="1200" baseline="0" dirty="0">
                          <a:solidFill>
                            <a:schemeClr val="bg1"/>
                          </a:solidFill>
                          <a:latin typeface="+mn-lt"/>
                          <a:ea typeface="+mn-ea"/>
                          <a:cs typeface="+mn-cs"/>
                        </a:rPr>
                        <a:t>, zo-</a:t>
                      </a:r>
                      <a:r>
                        <a:rPr lang="en-US" sz="3000" b="1" u="none" kern="1200" baseline="0" dirty="0" err="1">
                          <a:solidFill>
                            <a:schemeClr val="bg1"/>
                          </a:solidFill>
                          <a:latin typeface="+mn-lt"/>
                          <a:ea typeface="+mn-ea"/>
                          <a:cs typeface="+mn-cs"/>
                        </a:rPr>
                        <a:t>een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kharee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menos</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t>اخرستوس </a:t>
                      </a:r>
                      <a:r>
                        <a:rPr lang="ar-AE" sz="3200" dirty="0"/>
                        <a:t>آنيستي اك نيكرون ثاناتو ثاناتون باتيساس كى تيس انتيس امنى ماسي زوئين خاريسامينوس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المسيح قام من الأموات، بالموت داس الموت، والذين في القبور، أنعم لهم بالحياة الأبدية.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xmlns="" val="1076016338"/>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Greek hymn for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77340155"/>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ذوكسابترى كى ايو كى اجيو ابنفماتى كى نين كى آ إى كى اسطوس اى اوناس تون اى اونون آمين. </a:t>
                      </a:r>
                      <a:endParaRPr lang="en-CA" sz="32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47749743"/>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560997222"/>
              </p:ext>
            </p:extLst>
          </p:nvPr>
        </p:nvGraphicFramePr>
        <p:xfrm>
          <a:off x="357188" y="540216"/>
          <a:ext cx="8429684" cy="5913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73496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 My Lord Jesus Christ, who rose from the dead, on the third day, You shall raise us with Your power.</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Pa-</a:t>
                      </a:r>
                      <a:r>
                        <a:rPr lang="en-US" sz="2800" b="1" u="none" kern="1200" baseline="0" dirty="0" err="1">
                          <a:solidFill>
                            <a:schemeClr val="bg1"/>
                          </a:solidFill>
                          <a:latin typeface="+mn-lt"/>
                          <a:ea typeface="+mn-ea"/>
                          <a:cs typeface="+mn-cs"/>
                        </a:rPr>
                        <a:t>shois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Esos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Pikhrestos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fe-etaf-tonf</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evol-khenni-ethmo-oot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khen</a:t>
                      </a:r>
                      <a:r>
                        <a:rPr lang="en-US" sz="2800" b="1" u="none" kern="1200" baseline="0" dirty="0">
                          <a:solidFill>
                            <a:schemeClr val="bg1"/>
                          </a:solidFill>
                          <a:latin typeface="+mn-lt"/>
                          <a:ea typeface="+mn-ea"/>
                          <a:cs typeface="+mn-cs"/>
                        </a:rPr>
                        <a:t> pi-</a:t>
                      </a:r>
                      <a:r>
                        <a:rPr lang="en-US" sz="2800" b="1" u="none" kern="1200" baseline="0" dirty="0" err="1">
                          <a:solidFill>
                            <a:schemeClr val="bg1"/>
                          </a:solidFill>
                          <a:latin typeface="+mn-lt"/>
                          <a:ea typeface="+mn-ea"/>
                          <a:cs typeface="+mn-cs"/>
                        </a:rPr>
                        <a:t>eho</a:t>
                      </a:r>
                      <a:r>
                        <a:rPr lang="en-US" sz="2800" b="1" u="none" kern="1200" baseline="0" dirty="0">
                          <a:solidFill>
                            <a:schemeClr val="bg1"/>
                          </a:solidFill>
                          <a:latin typeface="+mn-lt"/>
                          <a:ea typeface="+mn-ea"/>
                          <a:cs typeface="+mn-cs"/>
                        </a:rPr>
                        <a:t>-</a:t>
                      </a:r>
                      <a:r>
                        <a:rPr lang="en-US" sz="2800" b="1" u="none" kern="1200" baseline="0" dirty="0" err="1">
                          <a:solidFill>
                            <a:schemeClr val="bg1"/>
                          </a:solidFill>
                          <a:latin typeface="+mn-lt"/>
                          <a:ea typeface="+mn-ea"/>
                          <a:cs typeface="+mn-cs"/>
                        </a:rPr>
                        <a:t>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emah-shomt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ek</a:t>
                      </a:r>
                      <a:r>
                        <a:rPr lang="en-US" sz="2800" b="1" u="none" kern="1200" baseline="0" dirty="0">
                          <a:solidFill>
                            <a:schemeClr val="bg1"/>
                          </a:solidFill>
                          <a:latin typeface="+mn-lt"/>
                          <a:ea typeface="+mn-ea"/>
                          <a:cs typeface="+mn-cs"/>
                        </a:rPr>
                        <a:t>-e-too-</a:t>
                      </a:r>
                      <a:r>
                        <a:rPr lang="en-US" sz="2800" b="1" u="none" kern="1200" baseline="0" dirty="0" err="1">
                          <a:solidFill>
                            <a:schemeClr val="bg1"/>
                          </a:solidFill>
                          <a:latin typeface="+mn-lt"/>
                          <a:ea typeface="+mn-ea"/>
                          <a:cs typeface="+mn-cs"/>
                        </a:rPr>
                        <a:t>nosten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khen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tek-gom</a:t>
                      </a:r>
                      <a:r>
                        <a:rPr lang="en-US" sz="2800" b="1" u="none" kern="1200" baseline="0" dirty="0">
                          <a:solidFill>
                            <a:schemeClr val="bg1"/>
                          </a:solidFill>
                          <a:latin typeface="+mn-lt"/>
                          <a:ea typeface="+mn-ea"/>
                          <a:cs typeface="+mn-cs"/>
                        </a:rPr>
                        <a:t>.</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باشويس</a:t>
                      </a:r>
                      <a:r>
                        <a:rPr lang="en-CA" sz="3200" dirty="0"/>
                        <a:t> </a:t>
                      </a:r>
                      <a:r>
                        <a:rPr lang="ar-AE" sz="3200" dirty="0"/>
                        <a:t>ايسوس بخرستوس، فى ايطافتونف ايفول خين ني اثموؤت خين بى ايهوؤ امماه شومت اك ايطونوستين خين تيك جوم</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يا ربي يسوع المسيح، الذي قام من الأموات، في اليوم الثالث، أقمنا بقوتك.</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03541654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Paralex hymn for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72059985"/>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84743840"/>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The Cherubim and the Seraphim, the angels and the archangels, the armies and authorities, the thrones, the dominions, the powers.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Ni-She-</a:t>
                      </a:r>
                      <a:r>
                        <a:rPr lang="en-US" sz="2800" b="1" kern="1200" baseline="0" dirty="0" err="1">
                          <a:solidFill>
                            <a:schemeClr val="bg1"/>
                          </a:solidFill>
                          <a:latin typeface="+mn-lt"/>
                          <a:ea typeface="+mn-ea"/>
                          <a:cs typeface="+mn-cs"/>
                        </a:rPr>
                        <a:t>robim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-Seraphim, </a:t>
                      </a:r>
                      <a:r>
                        <a:rPr lang="en-US" sz="2800" b="1" kern="1200" baseline="0" dirty="0" err="1">
                          <a:solidFill>
                            <a:schemeClr val="bg1"/>
                          </a:solidFill>
                          <a:latin typeface="+mn-lt"/>
                          <a:ea typeface="+mn-ea"/>
                          <a:cs typeface="+mn-cs"/>
                        </a:rPr>
                        <a:t>ni-angelos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ni-arshi-angelos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ni-sete-rateia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-e-</a:t>
                      </a:r>
                      <a:r>
                        <a:rPr lang="en-US" sz="2800" b="1" kern="1200" baseline="0" dirty="0" err="1">
                          <a:solidFill>
                            <a:schemeClr val="bg1"/>
                          </a:solidFill>
                          <a:latin typeface="+mn-lt"/>
                          <a:ea typeface="+mn-ea"/>
                          <a:cs typeface="+mn-cs"/>
                        </a:rPr>
                        <a:t>exso</a:t>
                      </a:r>
                      <a:r>
                        <a:rPr lang="en-US" sz="2800" b="1" kern="1200" baseline="0" dirty="0">
                          <a:solidFill>
                            <a:schemeClr val="bg1"/>
                          </a:solidFill>
                          <a:latin typeface="+mn-lt"/>
                          <a:ea typeface="+mn-ea"/>
                          <a:cs typeface="+mn-cs"/>
                        </a:rPr>
                        <a:t>-</a:t>
                      </a:r>
                      <a:r>
                        <a:rPr lang="en-US" sz="2800" b="1" kern="1200" baseline="0" dirty="0" err="1">
                          <a:solidFill>
                            <a:schemeClr val="bg1"/>
                          </a:solidFill>
                          <a:latin typeface="+mn-lt"/>
                          <a:ea typeface="+mn-ea"/>
                          <a:cs typeface="+mn-cs"/>
                        </a:rPr>
                        <a:t>seia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-eth-</a:t>
                      </a:r>
                      <a:r>
                        <a:rPr lang="en-US" sz="2800" b="1" kern="1200" baseline="0" dirty="0" err="1">
                          <a:solidFill>
                            <a:schemeClr val="bg1"/>
                          </a:solidFill>
                          <a:latin typeface="+mn-lt"/>
                          <a:ea typeface="+mn-ea"/>
                          <a:cs typeface="+mn-cs"/>
                        </a:rPr>
                        <a:t>ronos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-met </a:t>
                      </a:r>
                      <a:r>
                        <a:rPr lang="en-US" sz="2800" b="1" kern="1200" baseline="0" dirty="0" err="1">
                          <a:solidFill>
                            <a:schemeClr val="bg1"/>
                          </a:solidFill>
                          <a:latin typeface="+mn-lt"/>
                          <a:ea typeface="+mn-ea"/>
                          <a:cs typeface="+mn-cs"/>
                        </a:rPr>
                        <a:t>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ni-gom</a:t>
                      </a:r>
                      <a:r>
                        <a:rPr lang="en-US" sz="2800" b="1" kern="1200" baseline="0" dirty="0">
                          <a:solidFill>
                            <a:schemeClr val="bg1"/>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ني شيروبيم نيم نى سيرافيم ني آنجيلوس نيم ني آرشي انجيلوس ني ستراتيا نيم ني اكسوسيا ني اثرونوس ني ميت شويس نى جوم</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الشاروبيم والسيرافيم، الملائكة ورؤساء الملائكة، والعساكر والسلاطين، والكراسي والربوبيات والقوات.</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66039497"/>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Proclaim saying, "Holy </a:t>
                      </a:r>
                      <a:r>
                        <a:rPr lang="en-US" sz="2900" b="1" i="0" kern="1200" dirty="0" err="1">
                          <a:solidFill>
                            <a:srgbClr val="FFFF99"/>
                          </a:solidFill>
                          <a:latin typeface="+mn-lt"/>
                          <a:ea typeface="+mn-ea"/>
                          <a:cs typeface="+mn-cs"/>
                        </a:rPr>
                        <a:t>holy</a:t>
                      </a:r>
                      <a:r>
                        <a:rPr lang="en-US" sz="2900" b="1" i="0" kern="1200" dirty="0">
                          <a:solidFill>
                            <a:srgbClr val="FFFF99"/>
                          </a:solidFill>
                          <a:latin typeface="+mn-lt"/>
                          <a:ea typeface="+mn-ea"/>
                          <a:cs typeface="+mn-cs"/>
                        </a:rPr>
                        <a:t>, holy O Lord of the ages, Christ is risen from the dead."</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Evosh</a:t>
                      </a:r>
                      <a:r>
                        <a:rPr lang="en-CA" sz="3100" dirty="0">
                          <a:latin typeface="+mj-lt"/>
                          <a:cs typeface="Arial" panose="020B0604020202020204" pitchFamily="34" charset="0"/>
                        </a:rPr>
                        <a:t> </a:t>
                      </a:r>
                      <a:r>
                        <a:rPr lang="en-CA" sz="3100" dirty="0" err="1">
                          <a:latin typeface="+mj-lt"/>
                          <a:cs typeface="Arial" panose="020B0604020202020204" pitchFamily="34" charset="0"/>
                        </a:rPr>
                        <a:t>evol</a:t>
                      </a:r>
                      <a:r>
                        <a:rPr lang="en-CA" sz="3100" dirty="0">
                          <a:latin typeface="+mj-lt"/>
                          <a:cs typeface="Arial" panose="020B0604020202020204" pitchFamily="34" charset="0"/>
                        </a:rPr>
                        <a:t> </a:t>
                      </a:r>
                      <a:r>
                        <a:rPr lang="en-CA" sz="3100" dirty="0" err="1">
                          <a:latin typeface="+mj-lt"/>
                          <a:cs typeface="Arial" panose="020B0604020202020204" pitchFamily="34" charset="0"/>
                        </a:rPr>
                        <a:t>evgo</a:t>
                      </a:r>
                      <a:r>
                        <a:rPr lang="en-CA" sz="3100" dirty="0">
                          <a:latin typeface="+mj-lt"/>
                          <a:cs typeface="Arial" panose="020B0604020202020204" pitchFamily="34" charset="0"/>
                        </a:rPr>
                        <a:t> </a:t>
                      </a:r>
                      <a:r>
                        <a:rPr lang="en-CA" sz="3100" dirty="0" err="1">
                          <a:latin typeface="+mj-lt"/>
                          <a:cs typeface="Arial" panose="020B0604020202020204" pitchFamily="34" charset="0"/>
                        </a:rPr>
                        <a:t>emmos</a:t>
                      </a:r>
                      <a:r>
                        <a:rPr lang="en-CA" sz="3100" dirty="0">
                          <a:latin typeface="+mj-lt"/>
                          <a:cs typeface="Arial" panose="020B0604020202020204" pitchFamily="34" charset="0"/>
                        </a:rPr>
                        <a:t>, je </a:t>
                      </a:r>
                      <a:r>
                        <a:rPr lang="en-CA" sz="3100" dirty="0" err="1">
                          <a:latin typeface="+mj-lt"/>
                          <a:cs typeface="Arial" panose="020B0604020202020204" pitchFamily="34" charset="0"/>
                        </a:rPr>
                        <a:t>ekowab</a:t>
                      </a:r>
                      <a:r>
                        <a:rPr lang="en-CA" sz="3100" dirty="0">
                          <a:latin typeface="+mj-lt"/>
                          <a:cs typeface="Arial" panose="020B0604020202020204" pitchFamily="34" charset="0"/>
                        </a:rPr>
                        <a:t> </a:t>
                      </a:r>
                      <a:r>
                        <a:rPr lang="en-CA" sz="3100" dirty="0" err="1">
                          <a:latin typeface="+mj-lt"/>
                          <a:cs typeface="Arial" panose="020B0604020202020204" pitchFamily="34" charset="0"/>
                        </a:rPr>
                        <a:t>owoh</a:t>
                      </a:r>
                      <a:r>
                        <a:rPr lang="en-CA" sz="3100" dirty="0">
                          <a:latin typeface="+mj-lt"/>
                          <a:cs typeface="Arial" panose="020B0604020202020204" pitchFamily="34" charset="0"/>
                        </a:rPr>
                        <a:t> </a:t>
                      </a:r>
                      <a:r>
                        <a:rPr lang="en-CA" sz="3100" dirty="0" err="1">
                          <a:latin typeface="+mj-lt"/>
                          <a:cs typeface="Arial" panose="020B0604020202020204" pitchFamily="34" charset="0"/>
                        </a:rPr>
                        <a:t>ekowab</a:t>
                      </a:r>
                      <a:r>
                        <a:rPr lang="en-CA" sz="3100" dirty="0">
                          <a:latin typeface="+mj-lt"/>
                          <a:cs typeface="Arial" panose="020B0604020202020204" pitchFamily="34" charset="0"/>
                        </a:rPr>
                        <a:t> </a:t>
                      </a:r>
                      <a:r>
                        <a:rPr lang="en-CA" sz="3100" dirty="0" err="1">
                          <a:latin typeface="+mj-lt"/>
                          <a:cs typeface="Arial" panose="020B0604020202020204" pitchFamily="34" charset="0"/>
                        </a:rPr>
                        <a:t>ekowab</a:t>
                      </a:r>
                      <a:r>
                        <a:rPr lang="en-CA" sz="3100" dirty="0">
                          <a:latin typeface="+mj-lt"/>
                          <a:cs typeface="Arial" panose="020B0604020202020204" pitchFamily="34" charset="0"/>
                        </a:rPr>
                        <a:t> </a:t>
                      </a:r>
                      <a:r>
                        <a:rPr lang="en-CA" sz="3100" dirty="0" err="1">
                          <a:latin typeface="+mj-lt"/>
                          <a:cs typeface="Arial" panose="020B0604020202020204" pitchFamily="34" charset="0"/>
                        </a:rPr>
                        <a:t>epshois</a:t>
                      </a:r>
                      <a:r>
                        <a:rPr lang="en-CA" sz="3100" dirty="0">
                          <a:latin typeface="+mj-lt"/>
                          <a:cs typeface="Arial" panose="020B0604020202020204" pitchFamily="34" charset="0"/>
                        </a:rPr>
                        <a:t> </a:t>
                      </a:r>
                      <a:r>
                        <a:rPr lang="en-CA" sz="3100" dirty="0" err="1">
                          <a:latin typeface="+mj-lt"/>
                          <a:cs typeface="Arial" panose="020B0604020202020204" pitchFamily="34" charset="0"/>
                        </a:rPr>
                        <a:t>en</a:t>
                      </a:r>
                      <a:r>
                        <a:rPr lang="en-CA" sz="3100" dirty="0">
                          <a:latin typeface="+mj-lt"/>
                          <a:cs typeface="Arial" panose="020B0604020202020204" pitchFamily="34" charset="0"/>
                        </a:rPr>
                        <a:t>-</a:t>
                      </a:r>
                      <a:r>
                        <a:rPr lang="en-CA" sz="3100" dirty="0" err="1">
                          <a:latin typeface="+mj-lt"/>
                          <a:cs typeface="Arial" panose="020B0604020202020204" pitchFamily="34" charset="0"/>
                        </a:rPr>
                        <a:t>ni</a:t>
                      </a:r>
                      <a:r>
                        <a:rPr lang="en-CA" sz="3100" dirty="0">
                          <a:latin typeface="+mj-lt"/>
                          <a:cs typeface="Arial" panose="020B0604020202020204" pitchFamily="34" charset="0"/>
                        </a:rPr>
                        <a:t>-e-on, </a:t>
                      </a:r>
                      <a:r>
                        <a:rPr lang="en-CA" sz="3100" dirty="0" err="1">
                          <a:latin typeface="+mj-lt"/>
                          <a:cs typeface="Arial" panose="020B0604020202020204" pitchFamily="34" charset="0"/>
                        </a:rPr>
                        <a:t>ekhristos</a:t>
                      </a:r>
                      <a:r>
                        <a:rPr lang="en-CA" sz="3100" dirty="0">
                          <a:latin typeface="+mj-lt"/>
                          <a:cs typeface="Arial" panose="020B0604020202020204" pitchFamily="34" charset="0"/>
                        </a:rPr>
                        <a:t> </a:t>
                      </a:r>
                      <a:r>
                        <a:rPr lang="en-CA" sz="3100" dirty="0" err="1">
                          <a:latin typeface="+mj-lt"/>
                          <a:cs typeface="Arial" panose="020B0604020202020204" pitchFamily="34" charset="0"/>
                        </a:rPr>
                        <a:t>anisti</a:t>
                      </a:r>
                      <a:r>
                        <a:rPr lang="en-CA" sz="3100" dirty="0">
                          <a:latin typeface="+mj-lt"/>
                          <a:cs typeface="Arial" panose="020B0604020202020204" pitchFamily="34" charset="0"/>
                        </a:rPr>
                        <a:t> </a:t>
                      </a:r>
                      <a:r>
                        <a:rPr lang="en-CA" sz="3100" dirty="0" err="1">
                          <a:latin typeface="+mj-lt"/>
                          <a:cs typeface="Arial" panose="020B0604020202020204" pitchFamily="34" charset="0"/>
                        </a:rPr>
                        <a:t>ek-nekron</a:t>
                      </a:r>
                      <a:r>
                        <a:rPr lang="en-CA" sz="3100" dirty="0">
                          <a:latin typeface="+mj-lt"/>
                          <a:cs typeface="Arial" panose="020B0604020202020204" pitchFamily="34" charset="0"/>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افؤش ايفول افجو امموس جى اكؤواب أووه اكؤواب اكؤواب ابتشويس ان ني اى اون اخرستوس آنيستي اكنكرون</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صارخين قائلين، "قدوس قدوس، قدوس رب الدهور، المسيح قام من الأموات."</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82336775"/>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62146578"/>
              </p:ext>
            </p:extLst>
          </p:nvPr>
        </p:nvGraphicFramePr>
        <p:xfrm>
          <a:off x="357188" y="620688"/>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rose from the dead, have mercy upon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err="1">
                          <a:latin typeface="+mj-lt"/>
                          <a:cs typeface="Arial" panose="020B0604020202020204" pitchFamily="34" charset="0"/>
                        </a:rPr>
                        <a:t>Agios</a:t>
                      </a:r>
                      <a:r>
                        <a:rPr lang="en-CA" sz="2800" dirty="0">
                          <a:latin typeface="+mj-lt"/>
                          <a:cs typeface="Arial" panose="020B0604020202020204" pitchFamily="34" charset="0"/>
                        </a:rPr>
                        <a:t> O The-</a:t>
                      </a:r>
                      <a:r>
                        <a:rPr lang="en-CA" sz="2800" dirty="0" err="1">
                          <a:latin typeface="+mj-lt"/>
                          <a:cs typeface="Arial" panose="020B0604020202020204" pitchFamily="34" charset="0"/>
                        </a:rPr>
                        <a:t>oos</a:t>
                      </a:r>
                      <a:r>
                        <a:rPr lang="en-CA" sz="2800" dirty="0">
                          <a:latin typeface="+mj-lt"/>
                          <a:cs typeface="Arial" panose="020B0604020202020204" pitchFamily="34" charset="0"/>
                        </a:rPr>
                        <a:t> </a:t>
                      </a:r>
                      <a:r>
                        <a:rPr lang="en-CA" sz="2800" dirty="0" err="1">
                          <a:latin typeface="+mj-lt"/>
                          <a:cs typeface="Arial" panose="020B0604020202020204" pitchFamily="34" charset="0"/>
                        </a:rPr>
                        <a:t>agios</a:t>
                      </a:r>
                      <a:r>
                        <a:rPr lang="en-CA" sz="2800" dirty="0">
                          <a:latin typeface="+mj-lt"/>
                          <a:cs typeface="Arial" panose="020B0604020202020204" pitchFamily="34" charset="0"/>
                        </a:rPr>
                        <a:t> </a:t>
                      </a:r>
                      <a:r>
                        <a:rPr lang="en-CA" sz="2800" dirty="0" err="1">
                          <a:latin typeface="+mj-lt"/>
                          <a:cs typeface="Arial" panose="020B0604020202020204" pitchFamily="34" charset="0"/>
                        </a:rPr>
                        <a:t>Ic-sheros</a:t>
                      </a:r>
                      <a:r>
                        <a:rPr lang="en-CA" sz="2800" dirty="0">
                          <a:latin typeface="+mj-lt"/>
                          <a:cs typeface="Arial" panose="020B0604020202020204" pitchFamily="34" charset="0"/>
                        </a:rPr>
                        <a:t> </a:t>
                      </a:r>
                      <a:r>
                        <a:rPr lang="en-CA" sz="2800" dirty="0" err="1">
                          <a:latin typeface="+mj-lt"/>
                          <a:cs typeface="Arial" panose="020B0604020202020204" pitchFamily="34" charset="0"/>
                        </a:rPr>
                        <a:t>agios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athanatos</a:t>
                      </a:r>
                      <a:r>
                        <a:rPr lang="en-CA" sz="2800" baseline="0" dirty="0">
                          <a:latin typeface="+mj-lt"/>
                          <a:cs typeface="Arial" panose="020B0604020202020204" pitchFamily="34" charset="0"/>
                        </a:rPr>
                        <a:t> O </a:t>
                      </a:r>
                      <a:r>
                        <a:rPr lang="en-CA" sz="2800" baseline="0" dirty="0" err="1">
                          <a:latin typeface="+mj-lt"/>
                          <a:cs typeface="Arial" panose="020B0604020202020204" pitchFamily="34" charset="0"/>
                        </a:rPr>
                        <a:t>anastas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ekton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nekron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eleyson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eimas</a:t>
                      </a:r>
                      <a:r>
                        <a:rPr lang="en-CA" sz="2800" baseline="0" dirty="0">
                          <a:latin typeface="+mj-lt"/>
                          <a:cs typeface="Arial" panose="020B0604020202020204" pitchFamily="34" charset="0"/>
                        </a:rPr>
                        <a:t>.</a:t>
                      </a:r>
                      <a:endParaRPr lang="en-CA" sz="28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اوثيؤس آجيوس اس شيروس آجيوس اثاناتوس او اناستاس اكطون نكرون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قدوس الله، قدوس القوي، قدوس الحي الذي لا يموت، الذي قام من الأموات،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70456634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“Agios” Hymn </a:t>
                      </a:r>
                      <a:r>
                        <a:rPr lang="en-US" sz="2000" b="1" u="sng">
                          <a:solidFill>
                            <a:srgbClr val="FFFF00"/>
                          </a:solidFill>
                        </a:rPr>
                        <a:t>(3 times)</a:t>
                      </a:r>
                      <a:endParaRPr lang="ar-AE" sz="2000" b="1" u="sng">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1492584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35984721"/>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err="1">
                          <a:latin typeface="+mj-lt"/>
                          <a:cs typeface="Arial" panose="020B0604020202020204" pitchFamily="34" charset="0"/>
                        </a:rPr>
                        <a:t>Zoxa</a:t>
                      </a:r>
                      <a:r>
                        <a:rPr lang="en-CA" sz="2800" dirty="0">
                          <a:latin typeface="+mj-lt"/>
                          <a:cs typeface="Arial" panose="020B0604020202020204" pitchFamily="34" charset="0"/>
                        </a:rPr>
                        <a:t> </a:t>
                      </a:r>
                      <a:r>
                        <a:rPr lang="en-CA" sz="2800" dirty="0" err="1">
                          <a:latin typeface="+mj-lt"/>
                          <a:cs typeface="Arial" panose="020B0604020202020204" pitchFamily="34" charset="0"/>
                        </a:rPr>
                        <a:t>Patri</a:t>
                      </a:r>
                      <a:r>
                        <a:rPr lang="en-CA" sz="2800" dirty="0">
                          <a:latin typeface="+mj-lt"/>
                          <a:cs typeface="Arial" panose="020B0604020202020204" pitchFamily="34" charset="0"/>
                        </a:rPr>
                        <a:t> </a:t>
                      </a:r>
                      <a:r>
                        <a:rPr lang="en-CA" sz="2800" dirty="0" err="1">
                          <a:latin typeface="+mj-lt"/>
                          <a:cs typeface="Arial" panose="020B0604020202020204" pitchFamily="34" charset="0"/>
                        </a:rPr>
                        <a:t>ke</a:t>
                      </a:r>
                      <a:r>
                        <a:rPr lang="en-CA" sz="2800" dirty="0">
                          <a:latin typeface="+mj-lt"/>
                          <a:cs typeface="Arial" panose="020B0604020202020204" pitchFamily="34" charset="0"/>
                        </a:rPr>
                        <a:t> </a:t>
                      </a:r>
                      <a:r>
                        <a:rPr lang="en-CA" sz="2800" dirty="0" err="1">
                          <a:latin typeface="+mj-lt"/>
                          <a:cs typeface="Arial" panose="020B0604020202020204" pitchFamily="34" charset="0"/>
                        </a:rPr>
                        <a:t>Iyou</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Agio</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Pnevmati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neen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estos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onaston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o-noon Amen.</a:t>
                      </a:r>
                    </a:p>
                    <a:p>
                      <a:r>
                        <a:rPr lang="en-CA" sz="2800" baseline="0" dirty="0" err="1">
                          <a:latin typeface="+mj-lt"/>
                          <a:cs typeface="Arial" panose="020B0604020202020204" pitchFamily="34" charset="0"/>
                        </a:rPr>
                        <a:t>Agia</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Trias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eleyson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eimas</a:t>
                      </a:r>
                      <a:r>
                        <a:rPr lang="en-CA" sz="2800" baseline="0" dirty="0">
                          <a:latin typeface="+mj-lt"/>
                          <a:cs typeface="Arial" panose="020B0604020202020204" pitchFamily="34" charset="0"/>
                        </a:rPr>
                        <a:t>.</a:t>
                      </a:r>
                      <a:endParaRPr lang="en-CA" sz="28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آجيا اترياس إليسون ايماس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المجد للآب والإبن والروح القدس، الآن وكل أوان وإلي دهر الدهور. آمين.</a:t>
                      </a:r>
                      <a:endParaRPr lang="en-CA"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أيها الثالوث القدوس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74581998"/>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53248246"/>
              </p:ext>
            </p:extLst>
          </p:nvPr>
        </p:nvGraphicFramePr>
        <p:xfrm>
          <a:off x="357188" y="214313"/>
          <a:ext cx="8429684" cy="61417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50391">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i="0" u="sng" kern="1200">
                          <a:solidFill>
                            <a:srgbClr val="FFFF99"/>
                          </a:solidFill>
                          <a:latin typeface="+mn-lt"/>
                          <a:ea typeface="+mn-ea"/>
                          <a:cs typeface="+mn-cs"/>
                        </a:rPr>
                        <a:t>Psalm 118 : 24-25 , 27</a:t>
                      </a:r>
                      <a:endParaRPr lang="en-US" sz="2000" b="1" i="0" u="sng"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endParaRPr lang="en-CA" sz="2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000" b="1" i="0" u="sng" kern="1200">
                          <a:solidFill>
                            <a:srgbClr val="FFFF99"/>
                          </a:solidFill>
                          <a:latin typeface="+mn-lt"/>
                          <a:ea typeface="+mn-ea"/>
                          <a:cs typeface="+mn-cs"/>
                        </a:rPr>
                        <a:t>مزمور 118 : 24 - 25 , 27</a:t>
                      </a:r>
                      <a:endParaRPr lang="en-CA" sz="2000" b="1" i="0" u="sng"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2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936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A psalm of David Alleluia</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a:solidFill>
                            <a:schemeClr val="bg1"/>
                          </a:solidFill>
                        </a:rPr>
                        <a:t>Epsalmos tw</a:t>
                      </a:r>
                      <a:r>
                        <a:rPr lang="en-US" sz="2500" b="1" baseline="0">
                          <a:solidFill>
                            <a:schemeClr val="bg1"/>
                          </a:solidFill>
                        </a:rPr>
                        <a:t> David Alleluia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ابصالموس تو دافيد الليلويا</a:t>
                      </a:r>
                      <a:endParaRPr lang="en-US" sz="25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5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rgbClr val="FFFF99"/>
                          </a:solidFill>
                        </a:rPr>
                        <a:t>مزمور لداود الليلويا</a:t>
                      </a:r>
                      <a:endParaRPr lang="en-US" sz="25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782639">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This </a:t>
                      </a:r>
                      <a:r>
                        <a:rPr lang="en-US" sz="3000" b="1" i="0" kern="1200" dirty="0">
                          <a:solidFill>
                            <a:srgbClr val="FFFF99"/>
                          </a:solidFill>
                          <a:latin typeface="+mn-lt"/>
                          <a:ea typeface="+mn-ea"/>
                          <a:cs typeface="+mn-cs"/>
                        </a:rPr>
                        <a:t>is the day the Lord has made, we will rejoice and be glad in it.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1">
                          <a:solidFill>
                            <a:schemeClr val="bg1"/>
                          </a:solidFill>
                          <a:latin typeface="+mj-lt"/>
                          <a:cs typeface="Arial" panose="020B0604020202020204" pitchFamily="34" charset="0"/>
                        </a:rPr>
                        <a:t>Fai bee bi ehoo eta Pchoise thamiof : maren thelil enten onof emmon enkhetf :</a:t>
                      </a:r>
                    </a:p>
                    <a:p>
                      <a:endParaRPr lang="en-CA" sz="3000" b="1" dirty="0">
                        <a:solidFill>
                          <a:schemeClr val="bg1"/>
                        </a:solidFill>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chemeClr val="bg1"/>
                          </a:solidFill>
                          <a:latin typeface="+mn-lt"/>
                          <a:ea typeface="+mn-ea"/>
                          <a:cs typeface="+mn-cs"/>
                        </a:rPr>
                        <a:t>فاى بى بي ايهوؤ ايطا ابتشويس ثاميوف: مارين ثيليل ان تين اونوف اممون انخيتف:</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هذا </a:t>
                      </a:r>
                      <a:r>
                        <a:rPr lang="ar-AE" sz="3000" b="1" i="0" kern="1200" dirty="0">
                          <a:solidFill>
                            <a:srgbClr val="FFFF99"/>
                          </a:solidFill>
                          <a:latin typeface="+mn-lt"/>
                          <a:ea typeface="+mn-ea"/>
                          <a:cs typeface="+mn-cs"/>
                        </a:rPr>
                        <a:t>هو اليوم الذي صنعه الرب، فلنفرح ونبتهج فيه،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237756118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Save now I pray O Lord, O Lord I pray send now prosperity.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200" baseline="0" dirty="0">
                          <a:latin typeface="+mj-lt"/>
                          <a:cs typeface="Arial" panose="020B0604020202020204" pitchFamily="34" charset="0"/>
                        </a:rPr>
                        <a:t>O </a:t>
                      </a:r>
                      <a:r>
                        <a:rPr lang="en-CA" sz="3200" baseline="0" dirty="0" err="1">
                          <a:latin typeface="+mj-lt"/>
                          <a:cs typeface="Arial" panose="020B0604020202020204" pitchFamily="34" charset="0"/>
                        </a:rPr>
                        <a:t>Pchoise</a:t>
                      </a:r>
                      <a:r>
                        <a:rPr lang="en-CA" sz="3200" baseline="0" dirty="0">
                          <a:latin typeface="+mj-lt"/>
                          <a:cs typeface="Arial" panose="020B0604020202020204" pitchFamily="34" charset="0"/>
                        </a:rPr>
                        <a:t> </a:t>
                      </a:r>
                      <a:r>
                        <a:rPr lang="en-CA" sz="3200" baseline="0" dirty="0" err="1">
                          <a:latin typeface="+mj-lt"/>
                          <a:cs typeface="Arial" panose="020B0604020202020204" pitchFamily="34" charset="0"/>
                        </a:rPr>
                        <a:t>ek</a:t>
                      </a:r>
                      <a:r>
                        <a:rPr lang="en-CA" sz="3200" baseline="0" dirty="0">
                          <a:latin typeface="+mj-lt"/>
                          <a:cs typeface="Arial" panose="020B0604020202020204" pitchFamily="34" charset="0"/>
                        </a:rPr>
                        <a:t> </a:t>
                      </a:r>
                      <a:r>
                        <a:rPr lang="en-CA" sz="3200" baseline="0" dirty="0" err="1">
                          <a:latin typeface="+mj-lt"/>
                          <a:cs typeface="Arial" panose="020B0604020202020204" pitchFamily="34" charset="0"/>
                        </a:rPr>
                        <a:t>enahmen</a:t>
                      </a:r>
                      <a:r>
                        <a:rPr lang="en-CA" sz="3200" baseline="0" dirty="0">
                          <a:latin typeface="+mj-lt"/>
                          <a:cs typeface="Arial" panose="020B0604020202020204" pitchFamily="34" charset="0"/>
                        </a:rPr>
                        <a:t> </a:t>
                      </a:r>
                      <a:r>
                        <a:rPr lang="en-CA" sz="3200" b="1" kern="1200" baseline="0" dirty="0">
                          <a:solidFill>
                            <a:schemeClr val="lt1"/>
                          </a:solidFill>
                          <a:latin typeface="+mn-lt"/>
                          <a:ea typeface="+mn-ea"/>
                          <a:cs typeface="Arial" panose="020B0604020202020204" pitchFamily="34" charset="0"/>
                        </a:rPr>
                        <a:t>O </a:t>
                      </a:r>
                      <a:r>
                        <a:rPr lang="en-CA" sz="3200" b="1" kern="1200" baseline="0" dirty="0" err="1">
                          <a:solidFill>
                            <a:schemeClr val="lt1"/>
                          </a:solidFill>
                          <a:latin typeface="+mn-lt"/>
                          <a:ea typeface="+mn-ea"/>
                          <a:cs typeface="Arial" panose="020B0604020202020204" pitchFamily="34" charset="0"/>
                        </a:rPr>
                        <a:t>Pchoise</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ek</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esoten</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nen</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moit</a:t>
                      </a:r>
                      <a:r>
                        <a:rPr lang="en-CA" sz="3200" b="1" kern="1200" baseline="0" dirty="0">
                          <a:solidFill>
                            <a:schemeClr val="lt1"/>
                          </a:solidFill>
                          <a:latin typeface="+mn-lt"/>
                          <a:ea typeface="+mn-ea"/>
                          <a:cs typeface="Arial" panose="020B0604020202020204" pitchFamily="34" charset="0"/>
                        </a:rPr>
                        <a:t> : </a:t>
                      </a:r>
                      <a:r>
                        <a:rPr lang="en-CA" sz="3200" b="1" kern="1200" baseline="0" dirty="0" err="1">
                          <a:solidFill>
                            <a:schemeClr val="lt1"/>
                          </a:solidFill>
                          <a:latin typeface="+mn-lt"/>
                          <a:ea typeface="+mn-ea"/>
                          <a:cs typeface="Arial" panose="020B0604020202020204" pitchFamily="34" charset="0"/>
                        </a:rPr>
                        <a:t>Efnooty</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Pchoise</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af</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eroowni</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eron</a:t>
                      </a:r>
                      <a:endParaRPr lang="en-CA" sz="32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او ابتشويس إك إى ناهمين او ابتشويس إك إى سوتين نين مويت: افنوتي ابتشويس آف اير أوؤينى ايرون</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يا رب خلصنا يا رب سهل سبلنا، الله الرب أضاء علينا.</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197242"/>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740266183"/>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02791299"/>
              </p:ext>
            </p:extLst>
          </p:nvPr>
        </p:nvGraphicFramePr>
        <p:xfrm>
          <a:off x="357188" y="548680"/>
          <a:ext cx="8429684" cy="5806975"/>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806975">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Alleluia, Alleluia, Jesus Christ the King of glory, has risen from the dead on the third day. Alleluia, Alleluia.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600" dirty="0" err="1">
                          <a:latin typeface="+mj-lt"/>
                          <a:cs typeface="Arial" panose="020B0604020202020204" pitchFamily="34" charset="0"/>
                        </a:rPr>
                        <a:t>Alleloia</a:t>
                      </a:r>
                      <a:r>
                        <a:rPr lang="en-CA" sz="2600" dirty="0">
                          <a:latin typeface="+mj-lt"/>
                          <a:cs typeface="Arial" panose="020B0604020202020204" pitchFamily="34" charset="0"/>
                        </a:rPr>
                        <a:t> </a:t>
                      </a:r>
                      <a:r>
                        <a:rPr lang="en-CA" sz="2600" dirty="0" err="1">
                          <a:latin typeface="+mj-lt"/>
                          <a:cs typeface="Arial" panose="020B0604020202020204" pitchFamily="34" charset="0"/>
                        </a:rPr>
                        <a:t>alleloia</a:t>
                      </a:r>
                      <a:r>
                        <a:rPr lang="en-CA" sz="2600" dirty="0">
                          <a:latin typeface="+mj-lt"/>
                          <a:cs typeface="Arial" panose="020B0604020202020204" pitchFamily="34" charset="0"/>
                        </a:rPr>
                        <a:t>, </a:t>
                      </a:r>
                      <a:r>
                        <a:rPr lang="en-CA" sz="2600" dirty="0" err="1">
                          <a:latin typeface="+mj-lt"/>
                          <a:cs typeface="Arial" panose="020B0604020202020204" pitchFamily="34" charset="0"/>
                        </a:rPr>
                        <a:t>Esos</a:t>
                      </a:r>
                      <a:r>
                        <a:rPr lang="en-CA" sz="2600" dirty="0">
                          <a:latin typeface="+mj-lt"/>
                          <a:cs typeface="Arial" panose="020B0604020202020204" pitchFamily="34" charset="0"/>
                        </a:rPr>
                        <a:t> </a:t>
                      </a:r>
                      <a:r>
                        <a:rPr lang="en-CA" sz="2600" dirty="0" err="1">
                          <a:latin typeface="+mj-lt"/>
                          <a:cs typeface="Arial" panose="020B0604020202020204" pitchFamily="34" charset="0"/>
                        </a:rPr>
                        <a:t>Pikhrestos</a:t>
                      </a:r>
                      <a:r>
                        <a:rPr lang="en-CA" sz="2600" dirty="0">
                          <a:latin typeface="+mj-lt"/>
                          <a:cs typeface="Arial" panose="020B0604020202020204" pitchFamily="34" charset="0"/>
                        </a:rPr>
                        <a:t> ep-</a:t>
                      </a:r>
                      <a:r>
                        <a:rPr lang="en-CA" sz="2600" dirty="0" err="1">
                          <a:latin typeface="+mj-lt"/>
                          <a:cs typeface="Arial" panose="020B0604020202020204" pitchFamily="34" charset="0"/>
                        </a:rPr>
                        <a:t>oro</a:t>
                      </a:r>
                      <a:r>
                        <a:rPr lang="en-CA" sz="2600" dirty="0">
                          <a:latin typeface="+mj-lt"/>
                          <a:cs typeface="Arial" panose="020B0604020202020204" pitchFamily="34" charset="0"/>
                        </a:rPr>
                        <a:t> ente ep-o-</a:t>
                      </a:r>
                      <a:r>
                        <a:rPr lang="en-CA" sz="2600" dirty="0" err="1">
                          <a:latin typeface="+mj-lt"/>
                          <a:cs typeface="Arial" panose="020B0604020202020204" pitchFamily="34" charset="0"/>
                        </a:rPr>
                        <a:t>oo</a:t>
                      </a:r>
                      <a:r>
                        <a:rPr lang="en-CA" sz="2600" dirty="0">
                          <a:latin typeface="+mj-lt"/>
                          <a:cs typeface="Arial" panose="020B0604020202020204" pitchFamily="34" charset="0"/>
                        </a:rPr>
                        <a:t>, </a:t>
                      </a:r>
                      <a:r>
                        <a:rPr lang="en-CA" sz="2600" dirty="0" err="1">
                          <a:latin typeface="+mj-lt"/>
                          <a:cs typeface="Arial" panose="020B0604020202020204" pitchFamily="34" charset="0"/>
                        </a:rPr>
                        <a:t>aftonf</a:t>
                      </a:r>
                      <a:r>
                        <a:rPr lang="en-CA" sz="2600" dirty="0">
                          <a:latin typeface="+mj-lt"/>
                          <a:cs typeface="Arial" panose="020B0604020202020204" pitchFamily="34" charset="0"/>
                        </a:rPr>
                        <a:t> </a:t>
                      </a:r>
                      <a:r>
                        <a:rPr lang="en-CA" sz="2600" dirty="0" err="1">
                          <a:latin typeface="+mj-lt"/>
                          <a:cs typeface="Arial" panose="020B0604020202020204" pitchFamily="34" charset="0"/>
                        </a:rPr>
                        <a:t>evol</a:t>
                      </a:r>
                      <a:r>
                        <a:rPr lang="en-CA" sz="2600" dirty="0">
                          <a:latin typeface="+mj-lt"/>
                          <a:cs typeface="Arial" panose="020B0604020202020204" pitchFamily="34" charset="0"/>
                        </a:rPr>
                        <a:t> </a:t>
                      </a:r>
                      <a:r>
                        <a:rPr lang="en-CA" sz="2600" dirty="0" err="1">
                          <a:latin typeface="+mj-lt"/>
                          <a:cs typeface="Arial" panose="020B0604020202020204" pitchFamily="34" charset="0"/>
                        </a:rPr>
                        <a:t>khennieth</a:t>
                      </a:r>
                      <a:r>
                        <a:rPr lang="en-CA" sz="2600" dirty="0">
                          <a:latin typeface="+mj-lt"/>
                          <a:cs typeface="Arial" panose="020B0604020202020204" pitchFamily="34" charset="0"/>
                        </a:rPr>
                        <a:t>-mo-</a:t>
                      </a:r>
                      <a:r>
                        <a:rPr lang="en-CA" sz="2600" dirty="0" err="1">
                          <a:latin typeface="+mj-lt"/>
                          <a:cs typeface="Arial" panose="020B0604020202020204" pitchFamily="34" charset="0"/>
                        </a:rPr>
                        <a:t>oot</a:t>
                      </a:r>
                      <a:r>
                        <a:rPr lang="en-CA" sz="2600" dirty="0">
                          <a:latin typeface="+mj-lt"/>
                          <a:cs typeface="Arial" panose="020B0604020202020204" pitchFamily="34" charset="0"/>
                        </a:rPr>
                        <a:t> </a:t>
                      </a:r>
                      <a:r>
                        <a:rPr lang="en-CA" sz="2600" dirty="0" err="1">
                          <a:latin typeface="+mj-lt"/>
                          <a:cs typeface="Arial" panose="020B0604020202020204" pitchFamily="34" charset="0"/>
                        </a:rPr>
                        <a:t>khenpi-eho-oo</a:t>
                      </a:r>
                      <a:r>
                        <a:rPr lang="en-CA" sz="2600" dirty="0">
                          <a:latin typeface="+mj-lt"/>
                          <a:cs typeface="Arial" panose="020B0604020202020204" pitchFamily="34" charset="0"/>
                        </a:rPr>
                        <a:t> </a:t>
                      </a:r>
                      <a:r>
                        <a:rPr lang="en-CA" sz="2600" dirty="0" err="1">
                          <a:latin typeface="+mj-lt"/>
                          <a:cs typeface="Arial" panose="020B0604020202020204" pitchFamily="34" charset="0"/>
                        </a:rPr>
                        <a:t>emmah-shomt</a:t>
                      </a:r>
                      <a:r>
                        <a:rPr lang="en-CA" sz="2600" dirty="0">
                          <a:latin typeface="+mj-lt"/>
                          <a:cs typeface="Arial" panose="020B0604020202020204" pitchFamily="34" charset="0"/>
                        </a:rPr>
                        <a:t>, </a:t>
                      </a:r>
                      <a:r>
                        <a:rPr lang="en-CA" sz="2600" dirty="0" err="1">
                          <a:latin typeface="+mj-lt"/>
                          <a:cs typeface="Arial" panose="020B0604020202020204" pitchFamily="34" charset="0"/>
                        </a:rPr>
                        <a:t>alleloia</a:t>
                      </a:r>
                      <a:r>
                        <a:rPr lang="en-CA" sz="2600" dirty="0">
                          <a:latin typeface="+mj-lt"/>
                          <a:cs typeface="Arial" panose="020B0604020202020204" pitchFamily="34" charset="0"/>
                        </a:rPr>
                        <a:t> </a:t>
                      </a:r>
                      <a:r>
                        <a:rPr lang="en-CA" sz="2600" dirty="0" err="1">
                          <a:latin typeface="+mj-lt"/>
                          <a:cs typeface="Arial" panose="020B0604020202020204" pitchFamily="34" charset="0"/>
                        </a:rPr>
                        <a:t>alleloia</a:t>
                      </a:r>
                      <a:r>
                        <a:rPr lang="en-CA" sz="2600" dirty="0">
                          <a:latin typeface="+mj-lt"/>
                          <a:cs typeface="Arial" panose="020B0604020202020204" pitchFamily="34" charset="0"/>
                        </a:rPr>
                        <a:t>.</a:t>
                      </a:r>
                      <a:endParaRPr lang="en-CA" sz="26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الليلويا الليلويا ايسوس بخرستوس ابؤرو انتى ابؤوو: افطونف ايفول خين نى اثموؤت : خين بي ايهوؤ امماه شومت : الليلويا الليلويا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هلليلويا هلليلويا، يسوع المسيح ملك المجد، قام من الأموات في اليوم الثالث. هلليلويا هلليلويا.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xmlns="" val="1892010783"/>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a:t>
                      </a:r>
                      <a:r>
                        <a:rPr lang="en-US" sz="3000" u="sng" baseline="0">
                          <a:solidFill>
                            <a:srgbClr val="FFFF00"/>
                          </a:solidFill>
                        </a:rPr>
                        <a:t>response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224149048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41737558"/>
              </p:ext>
            </p:extLst>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120731879"/>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77937013"/>
              </p:ext>
            </p:extLst>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Moreover He was placed in the tomb, according to the prophetic voices, on the third day, Christ rose from the dead.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900" dirty="0" err="1">
                          <a:latin typeface="+mj-lt"/>
                          <a:cs typeface="Arial" panose="020B0604020202020204" pitchFamily="34" charset="0"/>
                        </a:rPr>
                        <a:t>Lebon</a:t>
                      </a:r>
                      <a:r>
                        <a:rPr lang="en-CA" sz="2900" dirty="0">
                          <a:latin typeface="+mj-lt"/>
                          <a:cs typeface="Arial" panose="020B0604020202020204" pitchFamily="34" charset="0"/>
                        </a:rPr>
                        <a:t> </a:t>
                      </a:r>
                      <a:r>
                        <a:rPr lang="en-CA" sz="2900" dirty="0" err="1">
                          <a:latin typeface="+mj-lt"/>
                          <a:cs typeface="Arial" panose="020B0604020202020204" pitchFamily="34" charset="0"/>
                        </a:rPr>
                        <a:t>av-qav</a:t>
                      </a:r>
                      <a:r>
                        <a:rPr lang="en-CA" sz="2900" dirty="0">
                          <a:latin typeface="+mj-lt"/>
                          <a:cs typeface="Arial" panose="020B0604020202020204" pitchFamily="34" charset="0"/>
                        </a:rPr>
                        <a:t> </a:t>
                      </a:r>
                      <a:r>
                        <a:rPr lang="en-CA" sz="2900" dirty="0" err="1">
                          <a:latin typeface="+mj-lt"/>
                          <a:cs typeface="Arial" panose="020B0604020202020204" pitchFamily="34" charset="0"/>
                        </a:rPr>
                        <a:t>khen</a:t>
                      </a:r>
                      <a:r>
                        <a:rPr lang="en-CA" sz="2900" dirty="0">
                          <a:latin typeface="+mj-lt"/>
                          <a:cs typeface="Arial" panose="020B0604020202020204" pitchFamily="34" charset="0"/>
                        </a:rPr>
                        <a:t> pi-</a:t>
                      </a:r>
                      <a:r>
                        <a:rPr lang="en-CA" sz="2900" dirty="0" err="1">
                          <a:latin typeface="+mj-lt"/>
                          <a:cs typeface="Arial" panose="020B0604020202020204" pitchFamily="34" charset="0"/>
                        </a:rPr>
                        <a:t>emhav</a:t>
                      </a:r>
                      <a:r>
                        <a:rPr lang="en-CA" sz="2900" dirty="0">
                          <a:latin typeface="+mj-lt"/>
                          <a:cs typeface="Arial" panose="020B0604020202020204" pitchFamily="34" charset="0"/>
                        </a:rPr>
                        <a:t>, kata </a:t>
                      </a:r>
                      <a:r>
                        <a:rPr lang="en-CA" sz="2900" dirty="0" err="1">
                          <a:latin typeface="+mj-lt"/>
                          <a:cs typeface="Arial" panose="020B0604020202020204" pitchFamily="34" charset="0"/>
                        </a:rPr>
                        <a:t>ni-esmi</a:t>
                      </a:r>
                      <a:r>
                        <a:rPr lang="en-CA" sz="2900" dirty="0">
                          <a:latin typeface="+mj-lt"/>
                          <a:cs typeface="Arial" panose="020B0604020202020204" pitchFamily="34" charset="0"/>
                        </a:rPr>
                        <a:t> </a:t>
                      </a:r>
                      <a:r>
                        <a:rPr lang="en-CA" sz="2900" dirty="0" err="1">
                          <a:latin typeface="+mj-lt"/>
                          <a:cs typeface="Arial" panose="020B0604020202020204" pitchFamily="34" charset="0"/>
                        </a:rPr>
                        <a:t>emep-rofe-tikon</a:t>
                      </a:r>
                      <a:r>
                        <a:rPr lang="en-CA" sz="2900" dirty="0">
                          <a:latin typeface="+mj-lt"/>
                          <a:cs typeface="Arial" panose="020B0604020202020204" pitchFamily="34" charset="0"/>
                        </a:rPr>
                        <a:t>, </a:t>
                      </a:r>
                      <a:r>
                        <a:rPr lang="en-CA" sz="2900" dirty="0" err="1">
                          <a:latin typeface="+mj-lt"/>
                          <a:cs typeface="Arial" panose="020B0604020202020204" pitchFamily="34" charset="0"/>
                        </a:rPr>
                        <a:t>khen</a:t>
                      </a:r>
                      <a:r>
                        <a:rPr lang="en-CA" sz="2900" dirty="0">
                          <a:latin typeface="+mj-lt"/>
                          <a:cs typeface="Arial" panose="020B0604020202020204" pitchFamily="34" charset="0"/>
                        </a:rPr>
                        <a:t> be-</a:t>
                      </a:r>
                      <a:r>
                        <a:rPr lang="en-CA" sz="2900" dirty="0" err="1">
                          <a:latin typeface="+mj-lt"/>
                          <a:cs typeface="Arial" panose="020B0604020202020204" pitchFamily="34" charset="0"/>
                        </a:rPr>
                        <a:t>mah</a:t>
                      </a:r>
                      <a:r>
                        <a:rPr lang="en-CA" sz="2900" dirty="0">
                          <a:latin typeface="+mj-lt"/>
                          <a:cs typeface="Arial" panose="020B0604020202020204" pitchFamily="34" charset="0"/>
                        </a:rPr>
                        <a:t> </a:t>
                      </a:r>
                      <a:r>
                        <a:rPr lang="en-CA" sz="2900" dirty="0" err="1">
                          <a:latin typeface="+mj-lt"/>
                          <a:cs typeface="Arial" panose="020B0604020202020204" pitchFamily="34" charset="0"/>
                        </a:rPr>
                        <a:t>shomte-en-eho-oo</a:t>
                      </a:r>
                      <a:r>
                        <a:rPr lang="en-CA" sz="2900" dirty="0">
                          <a:latin typeface="+mj-lt"/>
                          <a:cs typeface="Arial" panose="020B0604020202020204" pitchFamily="34" charset="0"/>
                        </a:rPr>
                        <a:t>, </a:t>
                      </a:r>
                      <a:r>
                        <a:rPr lang="en-CA" sz="2900" dirty="0" err="1">
                          <a:latin typeface="+mj-lt"/>
                          <a:cs typeface="Arial" panose="020B0604020202020204" pitchFamily="34" charset="0"/>
                        </a:rPr>
                        <a:t>Pikh-restos</a:t>
                      </a:r>
                      <a:r>
                        <a:rPr lang="en-CA" sz="2900" dirty="0">
                          <a:latin typeface="+mj-lt"/>
                          <a:cs typeface="Arial" panose="020B0604020202020204" pitchFamily="34" charset="0"/>
                        </a:rPr>
                        <a:t> </a:t>
                      </a:r>
                      <a:r>
                        <a:rPr lang="en-CA" sz="2900" dirty="0" err="1">
                          <a:latin typeface="+mj-lt"/>
                          <a:cs typeface="Arial" panose="020B0604020202020204" pitchFamily="34" charset="0"/>
                        </a:rPr>
                        <a:t>anisti</a:t>
                      </a:r>
                      <a:r>
                        <a:rPr lang="en-CA" sz="2900" dirty="0">
                          <a:latin typeface="+mj-lt"/>
                          <a:cs typeface="Arial" panose="020B0604020202020204" pitchFamily="34" charset="0"/>
                        </a:rPr>
                        <a:t> </a:t>
                      </a:r>
                      <a:r>
                        <a:rPr lang="en-CA" sz="2900" dirty="0" err="1">
                          <a:latin typeface="+mj-lt"/>
                          <a:cs typeface="Arial" panose="020B0604020202020204" pitchFamily="34" charset="0"/>
                        </a:rPr>
                        <a:t>ek-nekron</a:t>
                      </a:r>
                      <a:r>
                        <a:rPr lang="en-CA" sz="2900" dirty="0">
                          <a:latin typeface="+mj-lt"/>
                          <a:cs typeface="Arial" panose="020B0604020202020204" pitchFamily="34" charset="0"/>
                        </a:rPr>
                        <a:t>.</a:t>
                      </a:r>
                      <a:endParaRPr lang="en-CA" sz="29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dirty="0"/>
                        <a:t>ليبون افكاف خين بي امهاف كاطا ني اسمي امبروفيتيكون خين بي ماه شومت ان ايهوؤ بخرستوس آنيستي اكنكرون</a:t>
                      </a:r>
                      <a:endParaRPr lang="en-US" sz="29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i="0" kern="1200" dirty="0">
                          <a:solidFill>
                            <a:srgbClr val="FFFF99"/>
                          </a:solidFill>
                          <a:latin typeface="+mn-lt"/>
                          <a:ea typeface="+mn-ea"/>
                          <a:cs typeface="+mn-cs"/>
                        </a:rPr>
                        <a:t>وأيضا وُضع في القبر، حسب الأصوات النبوية، وفي اليوم الثالث، المسيح قام من الأموات.</a:t>
                      </a:r>
                      <a:endParaRPr lang="en-CA" sz="29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2394855137"/>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58738201"/>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(Alleluia)4</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29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Jesus Christ the King of glory, has risen from the dead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latin typeface="+mj-lt"/>
                          <a:cs typeface="Arial" panose="020B0604020202020204" pitchFamily="34" charset="0"/>
                        </a:rPr>
                        <a:t>(</a:t>
                      </a:r>
                      <a:r>
                        <a:rPr lang="en-CA" sz="3000" dirty="0" err="1">
                          <a:latin typeface="+mj-lt"/>
                          <a:cs typeface="Arial" panose="020B0604020202020204" pitchFamily="34" charset="0"/>
                        </a:rPr>
                        <a:t>Alleloia</a:t>
                      </a:r>
                      <a:r>
                        <a:rPr lang="en-CA" sz="3000" dirty="0">
                          <a:latin typeface="+mj-lt"/>
                          <a:cs typeface="Arial" panose="020B0604020202020204" pitchFamily="34" charset="0"/>
                        </a:rPr>
                        <a:t>)4 </a:t>
                      </a:r>
                    </a:p>
                    <a:p>
                      <a:endParaRPr lang="en-CA" sz="3000" dirty="0">
                        <a:latin typeface="+mj-lt"/>
                        <a:cs typeface="Arial" panose="020B0604020202020204" pitchFamily="34" charset="0"/>
                      </a:endParaRPr>
                    </a:p>
                    <a:p>
                      <a:r>
                        <a:rPr lang="en-CA" sz="3000" dirty="0" err="1">
                          <a:latin typeface="+mj-lt"/>
                          <a:cs typeface="Arial" panose="020B0604020202020204" pitchFamily="34" charset="0"/>
                        </a:rPr>
                        <a:t>Esos</a:t>
                      </a:r>
                      <a:r>
                        <a:rPr lang="en-CA" sz="3000" dirty="0">
                          <a:latin typeface="+mj-lt"/>
                          <a:cs typeface="Arial" panose="020B0604020202020204" pitchFamily="34" charset="0"/>
                        </a:rPr>
                        <a:t> </a:t>
                      </a:r>
                      <a:r>
                        <a:rPr lang="en-CA" sz="3000" dirty="0" err="1">
                          <a:latin typeface="+mj-lt"/>
                          <a:cs typeface="Arial" panose="020B0604020202020204" pitchFamily="34" charset="0"/>
                        </a:rPr>
                        <a:t>Pikhrestos</a:t>
                      </a:r>
                      <a:r>
                        <a:rPr lang="en-CA" sz="3000" dirty="0">
                          <a:latin typeface="+mj-lt"/>
                          <a:cs typeface="Arial" panose="020B0604020202020204" pitchFamily="34" charset="0"/>
                        </a:rPr>
                        <a:t> ep-</a:t>
                      </a:r>
                      <a:r>
                        <a:rPr lang="en-CA" sz="3000" dirty="0" err="1">
                          <a:latin typeface="+mj-lt"/>
                          <a:cs typeface="Arial" panose="020B0604020202020204" pitchFamily="34" charset="0"/>
                        </a:rPr>
                        <a:t>oro</a:t>
                      </a:r>
                      <a:r>
                        <a:rPr lang="en-CA" sz="3000" dirty="0">
                          <a:latin typeface="+mj-lt"/>
                          <a:cs typeface="Arial" panose="020B0604020202020204" pitchFamily="34" charset="0"/>
                        </a:rPr>
                        <a:t> ente ep-o-</a:t>
                      </a:r>
                      <a:r>
                        <a:rPr lang="en-CA" sz="3000" dirty="0" err="1">
                          <a:latin typeface="+mj-lt"/>
                          <a:cs typeface="Arial" panose="020B0604020202020204" pitchFamily="34" charset="0"/>
                        </a:rPr>
                        <a:t>oo</a:t>
                      </a:r>
                      <a:r>
                        <a:rPr lang="en-CA" sz="3000" dirty="0">
                          <a:latin typeface="+mj-lt"/>
                          <a:cs typeface="Arial" panose="020B0604020202020204" pitchFamily="34" charset="0"/>
                        </a:rPr>
                        <a:t>, </a:t>
                      </a:r>
                      <a:r>
                        <a:rPr lang="en-CA" sz="3000" dirty="0" err="1">
                          <a:latin typeface="+mj-lt"/>
                          <a:cs typeface="Arial" panose="020B0604020202020204" pitchFamily="34" charset="0"/>
                        </a:rPr>
                        <a:t>aftonf</a:t>
                      </a:r>
                      <a:r>
                        <a:rPr lang="en-CA" sz="3000" dirty="0">
                          <a:latin typeface="+mj-lt"/>
                          <a:cs typeface="Arial" panose="020B0604020202020204" pitchFamily="34" charset="0"/>
                        </a:rPr>
                        <a:t> </a:t>
                      </a:r>
                      <a:r>
                        <a:rPr lang="en-CA" sz="3000" dirty="0" err="1">
                          <a:latin typeface="+mj-lt"/>
                          <a:cs typeface="Arial" panose="020B0604020202020204" pitchFamily="34" charset="0"/>
                        </a:rPr>
                        <a:t>evol</a:t>
                      </a:r>
                      <a:r>
                        <a:rPr lang="en-CA" sz="3000" dirty="0">
                          <a:latin typeface="+mj-lt"/>
                          <a:cs typeface="Arial" panose="020B0604020202020204" pitchFamily="34" charset="0"/>
                        </a:rPr>
                        <a:t> </a:t>
                      </a:r>
                      <a:r>
                        <a:rPr lang="en-CA" sz="3000" dirty="0" err="1">
                          <a:latin typeface="+mj-lt"/>
                          <a:cs typeface="Arial" panose="020B0604020202020204" pitchFamily="34" charset="0"/>
                        </a:rPr>
                        <a:t>khennieth</a:t>
                      </a:r>
                      <a:r>
                        <a:rPr lang="en-CA" sz="3000" dirty="0">
                          <a:latin typeface="+mj-lt"/>
                          <a:cs typeface="Arial" panose="020B0604020202020204" pitchFamily="34" charset="0"/>
                        </a:rPr>
                        <a:t>-mo-</a:t>
                      </a:r>
                      <a:r>
                        <a:rPr lang="en-CA" sz="3000" dirty="0" err="1">
                          <a:latin typeface="+mj-lt"/>
                          <a:cs typeface="Arial" panose="020B0604020202020204" pitchFamily="34" charset="0"/>
                        </a:rPr>
                        <a:t>oot</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(الليلويا)4</a:t>
                      </a:r>
                      <a:endParaRPr lang="en-CA" sz="3200" dirty="0"/>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ايسوس بخرستوس ابؤرو انتى ابؤوو: افطونف ايفول خين نى اثموؤت</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i="0" kern="1200" dirty="0">
                          <a:solidFill>
                            <a:srgbClr val="FFFF99"/>
                          </a:solidFill>
                          <a:latin typeface="+mn-lt"/>
                          <a:ea typeface="+mn-ea"/>
                          <a:cs typeface="+mn-cs"/>
                        </a:rPr>
                        <a:t>(هلليلويا)4</a:t>
                      </a:r>
                      <a:endParaRPr lang="en-CA" sz="29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يسوع المسيح ملك المجد، قام من الأموات</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26042758"/>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This is He who is worthy of glory, with His good Father, and the Holy Spirit, both now and forever.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3000" dirty="0">
                          <a:latin typeface="+mj-lt"/>
                          <a:cs typeface="Arial" panose="020B0604020202020204" pitchFamily="34" charset="0"/>
                        </a:rPr>
                        <a:t>Fay ere pi </a:t>
                      </a:r>
                      <a:r>
                        <a:rPr lang="en-US" sz="3000" dirty="0" err="1">
                          <a:latin typeface="+mj-lt"/>
                          <a:cs typeface="Arial" panose="020B0604020202020204" pitchFamily="34" charset="0"/>
                        </a:rPr>
                        <a:t>oo</a:t>
                      </a:r>
                      <a:r>
                        <a:rPr lang="en-US" sz="3000" dirty="0">
                          <a:latin typeface="+mj-lt"/>
                          <a:cs typeface="Arial" panose="020B0604020202020204" pitchFamily="34" charset="0"/>
                        </a:rPr>
                        <a:t> </a:t>
                      </a:r>
                      <a:r>
                        <a:rPr lang="en-US" sz="3000" dirty="0" err="1">
                          <a:latin typeface="+mj-lt"/>
                          <a:cs typeface="Arial" panose="020B0604020202020204" pitchFamily="34" charset="0"/>
                        </a:rPr>
                        <a:t>erep</a:t>
                      </a:r>
                      <a:r>
                        <a:rPr lang="en-US" sz="3000" dirty="0">
                          <a:latin typeface="+mj-lt"/>
                          <a:cs typeface="Arial" panose="020B0604020202020204" pitchFamily="34" charset="0"/>
                        </a:rPr>
                        <a:t> </a:t>
                      </a:r>
                      <a:r>
                        <a:rPr lang="en-US" sz="3000" dirty="0" err="1">
                          <a:latin typeface="+mj-lt"/>
                          <a:cs typeface="Arial" panose="020B0604020202020204" pitchFamily="34" charset="0"/>
                        </a:rPr>
                        <a:t>reby</a:t>
                      </a:r>
                      <a:r>
                        <a:rPr lang="en-US" sz="3000" dirty="0">
                          <a:latin typeface="+mj-lt"/>
                          <a:cs typeface="Arial" panose="020B0604020202020204" pitchFamily="34" charset="0"/>
                        </a:rPr>
                        <a:t> </a:t>
                      </a:r>
                      <a:r>
                        <a:rPr lang="en-US" sz="3000" dirty="0" err="1">
                          <a:latin typeface="+mj-lt"/>
                          <a:cs typeface="Arial" panose="020B0604020202020204" pitchFamily="34" charset="0"/>
                        </a:rPr>
                        <a:t>naf</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pek</a:t>
                      </a:r>
                      <a:r>
                        <a:rPr lang="en-US" sz="3000" dirty="0">
                          <a:latin typeface="+mj-lt"/>
                          <a:cs typeface="Arial" panose="020B0604020202020204" pitchFamily="34" charset="0"/>
                        </a:rPr>
                        <a:t> </a:t>
                      </a:r>
                      <a:r>
                        <a:rPr lang="en-US" sz="3000" dirty="0" err="1">
                          <a:latin typeface="+mj-lt"/>
                          <a:cs typeface="Arial" panose="020B0604020202020204" pitchFamily="34" charset="0"/>
                        </a:rPr>
                        <a:t>yot</a:t>
                      </a:r>
                      <a:r>
                        <a:rPr lang="en-US" sz="3000" dirty="0">
                          <a:latin typeface="+mj-lt"/>
                          <a:cs typeface="Arial" panose="020B0604020202020204" pitchFamily="34" charset="0"/>
                        </a:rPr>
                        <a:t> </a:t>
                      </a:r>
                      <a:r>
                        <a:rPr lang="en-US" sz="3000" dirty="0" err="1">
                          <a:latin typeface="+mj-lt"/>
                          <a:cs typeface="Arial" panose="020B0604020202020204" pitchFamily="34" charset="0"/>
                        </a:rPr>
                        <a:t>enaghathos</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pi </a:t>
                      </a:r>
                      <a:r>
                        <a:rPr lang="en-US" sz="3000" dirty="0" err="1">
                          <a:latin typeface="+mj-lt"/>
                          <a:cs typeface="Arial" panose="020B0604020202020204" pitchFamily="34" charset="0"/>
                        </a:rPr>
                        <a:t>epnevma</a:t>
                      </a:r>
                      <a:r>
                        <a:rPr lang="en-US" sz="3000" dirty="0">
                          <a:latin typeface="+mj-lt"/>
                          <a:cs typeface="Arial" panose="020B0604020202020204" pitchFamily="34" charset="0"/>
                        </a:rPr>
                        <a:t> </a:t>
                      </a:r>
                      <a:r>
                        <a:rPr lang="en-US" sz="3000" dirty="0" err="1">
                          <a:latin typeface="+mj-lt"/>
                          <a:cs typeface="Arial" panose="020B0604020202020204" pitchFamily="34" charset="0"/>
                        </a:rPr>
                        <a:t>ethowab</a:t>
                      </a:r>
                      <a:r>
                        <a:rPr lang="en-US" sz="3000" dirty="0">
                          <a:latin typeface="+mj-lt"/>
                          <a:cs typeface="Arial" panose="020B0604020202020204" pitchFamily="34" charset="0"/>
                        </a:rPr>
                        <a:t>, yes gen tee no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sha</a:t>
                      </a:r>
                      <a:r>
                        <a:rPr lang="en-US" sz="3000" dirty="0">
                          <a:latin typeface="+mj-lt"/>
                          <a:cs typeface="Arial" panose="020B0604020202020204" pitchFamily="34" charset="0"/>
                        </a:rPr>
                        <a:t> </a:t>
                      </a:r>
                      <a:r>
                        <a:rPr lang="en-US" sz="3000" dirty="0" err="1">
                          <a:latin typeface="+mj-lt"/>
                          <a:cs typeface="Arial" panose="020B0604020202020204" pitchFamily="34" charset="0"/>
                        </a:rPr>
                        <a:t>eneh</a:t>
                      </a:r>
                      <a:r>
                        <a:rPr lang="en-US" sz="3000" dirty="0">
                          <a:latin typeface="+mj-lt"/>
                          <a:cs typeface="Arial" panose="020B0604020202020204" pitchFamily="34" charset="0"/>
                        </a:rPr>
                        <a:t>.</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فاى ايرى بى اوؤ اري ابريبي ناف : نيم بيف يوت ان آغاثوس : نيم بي ابنيفما اثؤواب : يسجين تينو نيم شا اينيه</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هذا الذي ينبغي له المجد، مع أبيه الصالح، والروح القدس، من الآن وإلى الأبد.</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54927062"/>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60705629"/>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For blessed be the Father and the Son, and the Holy Spirit, the perfect Trinity, we worship Him and glorify Him.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700" dirty="0">
                          <a:latin typeface="+mj-lt"/>
                          <a:cs typeface="Arial" panose="020B0604020202020204" pitchFamily="34" charset="0"/>
                        </a:rPr>
                        <a:t>Je </a:t>
                      </a:r>
                      <a:r>
                        <a:rPr lang="en-US" sz="2700" dirty="0" err="1">
                          <a:latin typeface="+mj-lt"/>
                          <a:cs typeface="Arial" panose="020B0604020202020204" pitchFamily="34" charset="0"/>
                        </a:rPr>
                        <a:t>efsmarwout</a:t>
                      </a:r>
                      <a:r>
                        <a:rPr lang="en-US" sz="2700" dirty="0">
                          <a:latin typeface="+mj-lt"/>
                          <a:cs typeface="Arial" panose="020B0604020202020204" pitchFamily="34" charset="0"/>
                        </a:rPr>
                        <a:t> </a:t>
                      </a:r>
                      <a:r>
                        <a:rPr lang="en-US" sz="2700" dirty="0" err="1">
                          <a:latin typeface="+mj-lt"/>
                          <a:cs typeface="Arial" panose="020B0604020202020204" pitchFamily="34" charset="0"/>
                        </a:rPr>
                        <a:t>enjee</a:t>
                      </a:r>
                      <a:r>
                        <a:rPr lang="en-US" sz="2700" dirty="0">
                          <a:latin typeface="+mj-lt"/>
                          <a:cs typeface="Arial" panose="020B0604020202020204" pitchFamily="34" charset="0"/>
                        </a:rPr>
                        <a:t> </a:t>
                      </a:r>
                      <a:r>
                        <a:rPr lang="en-US" sz="2700" dirty="0" err="1">
                          <a:latin typeface="+mj-lt"/>
                          <a:cs typeface="Arial" panose="020B0604020202020204" pitchFamily="34" charset="0"/>
                        </a:rPr>
                        <a:t>Efiout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Psheeri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Pi </a:t>
                      </a:r>
                      <a:r>
                        <a:rPr lang="en-US" sz="2700" baseline="0" dirty="0" err="1">
                          <a:latin typeface="+mj-lt"/>
                          <a:cs typeface="Arial" panose="020B0604020202020204" pitchFamily="34" charset="0"/>
                        </a:rPr>
                        <a:t>Pnevma</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Etho-wab</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Ti-Trias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etgeek</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evol</a:t>
                      </a:r>
                      <a:r>
                        <a:rPr lang="en-US" sz="2700" baseline="0" dirty="0">
                          <a:latin typeface="+mj-lt"/>
                          <a:cs typeface="Arial" panose="020B0604020202020204" pitchFamily="34" charset="0"/>
                        </a:rPr>
                        <a:t>: ten </a:t>
                      </a:r>
                      <a:r>
                        <a:rPr lang="en-US" sz="2700" baseline="0" dirty="0" err="1">
                          <a:latin typeface="+mj-lt"/>
                          <a:cs typeface="Arial" panose="020B0604020202020204" pitchFamily="34" charset="0"/>
                        </a:rPr>
                        <a:t>ouwsht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emmos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tenti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ouwnas</a:t>
                      </a:r>
                      <a:r>
                        <a:rPr lang="en-US" sz="2700" baseline="0" dirty="0">
                          <a:latin typeface="+mj-lt"/>
                          <a:cs typeface="Arial" panose="020B0604020202020204" pitchFamily="34" charset="0"/>
                        </a:rPr>
                        <a:t>.</a:t>
                      </a:r>
                      <a:endParaRPr lang="en-CA" sz="27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افسماروؤت انجى افيوت نيم ابشيري نيم بى ابنيفما اثؤواب تي اترياس اتجيك ايفول تين اوؤشت امموس تين تي اوؤناس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مبارك الآب والإبن، والروح القدس، الثالوث الكامل، نسجد له ونمجده.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TextBox 2">
            <a:hlinkClick r:id="rId2" action="ppaction://hlinksldjump"/>
          </p:cNvPr>
          <p:cNvSpPr txBox="1"/>
          <p:nvPr/>
        </p:nvSpPr>
        <p:spPr>
          <a:xfrm>
            <a:off x="179512" y="6228020"/>
            <a:ext cx="878497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xmlns="" val="2375238479"/>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7268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Hail to His Ascension, in which He ascended into the heavens, in glory and honor, He is seated at the right hand of His Father.</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t>Shere tef-analeem-ebsees, etaf-shenaf epshoi e-nifee-owee, khen oo-o-oo nem oo-taio, af-hemsi sa-owee-naam empif-yout.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شيرى تيف اناليم بسيس : ايتاف شيناف إى ابشوى إى نيفيؤوى : خين أو أوؤ نيم أوتايو : آفهيمسى سا أوى نام امبيفيوت</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لصعوده، لما صعد إلى السموات، بمجد وإكرام، جلس عن يمين أبيه.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 (Ascension)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32006417"/>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45485278"/>
              </p:ext>
            </p:extLst>
          </p:nvPr>
        </p:nvGraphicFramePr>
        <p:xfrm>
          <a:off x="357188" y="55620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He bowed the heaven and came down and thick darkness was under His feet. He rode upon the Cherubim and flew; He flew on the wings of the wind.</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a:solidFill>
                            <a:schemeClr val="bg1"/>
                          </a:solidFill>
                          <a:latin typeface="+mn-lt"/>
                          <a:ea typeface="+mn-ea"/>
                          <a:cs typeface="+mn-cs"/>
                        </a:rPr>
                        <a:t>Afrek etfe af-ee epeseet, owoh o-oghnofous afshopi, kha nefichalavg. Af-olfe ejenni-sherobim, af-halaai, af-halaai ejenni-tenh ente nithio. </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آفريك إتفيه آف إي إي بيسيت : أووه أووإغنوفوس آفشوبي خانيف تشالاﭭج: آف أولف إيﭽين ني شيروبيم آفهالاي: آفهالاي إيﭽين ني تينه إنتيه ني ثيو  .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solidFill>
                            <a:srgbClr val="FFFF99"/>
                          </a:solidFill>
                        </a:rPr>
                        <a:t>طأطأ السماء ونزل والضباب تحت رجليه. ركب على الشاروبيم وطار، طار على أجنحة الرياح.</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xmlns="" val="3417702083"/>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Ascension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50354555"/>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56633987"/>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a:solidFill>
                            <a:srgbClr val="FFFF99"/>
                          </a:solidFill>
                          <a:latin typeface="+mn-lt"/>
                          <a:ea typeface="+mn-ea"/>
                          <a:cs typeface="+mn-cs"/>
                        </a:rPr>
                        <a:t>Let the heavens rejoice and let the earth be glad. Let all the tribes of the orthodox believers rejoice.</a:t>
                      </a:r>
                      <a:endParaRPr lang="en-US" sz="29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a:latin typeface="+mj-lt"/>
                          <a:cs typeface="Arial" panose="020B0604020202020204" pitchFamily="34" charset="0"/>
                        </a:rPr>
                        <a:t>Maro-onoof enje nifee-owee owoh maref-thelil enje ep-qaahee. Maro-rashe enje ni-fili teero ente ni-pistos en-orthozoxos.</a:t>
                      </a:r>
                      <a:endParaRPr lang="en-CA" sz="28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مارو أوونوف إنﭽيه ني في أووي : اووه ماريف ثيليل إنﭽيه إبكاهي : مارو راشي إنتيه ني فيلي تيرو : إنتيه ني بيستوس إن أورثوذوكسوس  . </a:t>
                      </a:r>
                      <a:endParaRPr lang="en-CA" sz="28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لتفرح السموات وتتهلل الأرض: لتفرح كل قبائل المؤمنين الارثوذكسيين . </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93358943"/>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98358065"/>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a:solidFill>
                            <a:srgbClr val="FFFF99"/>
                          </a:solidFill>
                          <a:latin typeface="+mn-lt"/>
                          <a:ea typeface="+mn-ea"/>
                          <a:cs typeface="+mn-cs"/>
                        </a:rPr>
                        <a:t>For Christ the only-begotten God, ascended into the heavens.</a:t>
                      </a:r>
                      <a:endParaRPr lang="en-US" sz="29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nl-NL" sz="3100">
                          <a:latin typeface="+mj-lt"/>
                          <a:cs typeface="Arial" panose="020B0604020202020204" pitchFamily="34" charset="0"/>
                        </a:rPr>
                        <a:t>(Je Pikhrestos pi monogenis ennouti) (2), (af-shenaf) (3)</a:t>
                      </a:r>
                      <a:br>
                        <a:rPr lang="nl-NL" sz="3100">
                          <a:latin typeface="+mj-lt"/>
                          <a:cs typeface="Arial" panose="020B0604020202020204" pitchFamily="34" charset="0"/>
                        </a:rPr>
                      </a:br>
                      <a:r>
                        <a:rPr lang="nl-NL" sz="3100">
                          <a:latin typeface="+mj-lt"/>
                          <a:cs typeface="Arial" panose="020B0604020202020204" pitchFamily="34" charset="0"/>
                        </a:rPr>
                        <a:t> e-epshoi enifee-owee. </a:t>
                      </a:r>
                      <a:endParaRPr lang="en-CA" sz="31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t>(ﭽي بي خريستوس بي مونوجينيس إننوتي)2 (آفشيناف)3 إيه إبشوي إيه ني في أووي  .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لأن المسيح الإله الوحيد الجنس، صعد إلى السموات.</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06892822"/>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55348785"/>
              </p:ext>
            </p:extLst>
          </p:nvPr>
        </p:nvGraphicFramePr>
        <p:xfrm>
          <a:off x="357188" y="62821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Christ is risen from the dead, trampling down death by death, and upon those in the tombs bestowing life.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Khrestos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anesty</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thanato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thanaton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batee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tees </a:t>
                      </a:r>
                      <a:r>
                        <a:rPr lang="en-US" sz="3000" b="1" u="none" kern="1200" baseline="0" dirty="0" err="1">
                          <a:solidFill>
                            <a:schemeClr val="bg1"/>
                          </a:solidFill>
                          <a:latin typeface="+mn-lt"/>
                          <a:ea typeface="+mn-ea"/>
                          <a:cs typeface="+mn-cs"/>
                        </a:rPr>
                        <a:t>entis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masee</a:t>
                      </a:r>
                      <a:r>
                        <a:rPr lang="en-US" sz="3000" b="1" u="none" kern="1200" baseline="0" dirty="0">
                          <a:solidFill>
                            <a:schemeClr val="bg1"/>
                          </a:solidFill>
                          <a:latin typeface="+mn-lt"/>
                          <a:ea typeface="+mn-ea"/>
                          <a:cs typeface="+mn-cs"/>
                        </a:rPr>
                        <a:t>, zo-</a:t>
                      </a:r>
                      <a:r>
                        <a:rPr lang="en-US" sz="3000" b="1" u="none" kern="1200" baseline="0" dirty="0" err="1">
                          <a:solidFill>
                            <a:schemeClr val="bg1"/>
                          </a:solidFill>
                          <a:latin typeface="+mn-lt"/>
                          <a:ea typeface="+mn-ea"/>
                          <a:cs typeface="+mn-cs"/>
                        </a:rPr>
                        <a:t>een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kharee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menos</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t>اخرستوس </a:t>
                      </a:r>
                      <a:r>
                        <a:rPr lang="ar-AE" sz="3200" dirty="0"/>
                        <a:t>آنيستي اك نيكرون ثاناتو ثاناتون باتيساس كى تيس انتيس امنى </a:t>
                      </a:r>
                      <a:r>
                        <a:rPr lang="ar-AE" sz="3200"/>
                        <a:t>ماسي ذوئين خاريسامينوس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المسيح قام من الأموات، بالموت داس الموت، والذين في القبور، أنعم لهم بالحياة الأبدية.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xmlns="" val="422893385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Greek hymn for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57210168"/>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59954440"/>
              </p:ext>
            </p:extLst>
          </p:nvPr>
        </p:nvGraphicFramePr>
        <p:xfrm>
          <a:off x="357188" y="55620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Christ has ascended into the heaven, and sent the Holy Spirit the Paraclete, and granted life to our souls.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a:solidFill>
                            <a:schemeClr val="bg1"/>
                          </a:solidFill>
                          <a:latin typeface="+mn-lt"/>
                          <a:ea typeface="+mn-ea"/>
                          <a:cs typeface="+mn-cs"/>
                        </a:rPr>
                        <a:t>Ekhrestos ana-lim-epsis ton oranon, exa-pestele Parakleton to Epnevma to Agion, zo-een kharee-sa-menos e-pitoon epsi-khon e-mon.</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اخرستوس اناليمبسيس تون اورانون اكسا بيستيلى باراكليتون تو ابنيفما تو اجيون ذوئين خاريسامينوس ابيتون ابسيخون إيمون</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solidFill>
                            <a:srgbClr val="FFFF99"/>
                          </a:solidFill>
                        </a:rPr>
                        <a:t>المسيح صعد إلى السماء، وأرسل البارقليط الروح القدس، وأنعم لنفوسنا بالحياة.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xmlns="" val="3377413798"/>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Greek hymns for Ascension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027235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37315681"/>
              </p:ext>
            </p:extLst>
          </p:nvPr>
        </p:nvGraphicFramePr>
        <p:xfrm>
          <a:off x="357188" y="260648"/>
          <a:ext cx="8429684" cy="3063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807804" y="6269250"/>
            <a:ext cx="3816424" cy="400110"/>
          </a:xfrm>
          <a:prstGeom prst="rect">
            <a:avLst/>
          </a:prstGeom>
          <a:solidFill>
            <a:srgbClr val="C00000"/>
          </a:solidFill>
        </p:spPr>
        <p:txBody>
          <a:bodyPr wrap="square">
            <a:spAutoFit/>
          </a:bodyPr>
          <a:lstStyle/>
          <a:p>
            <a:pPr algn="ctr"/>
            <a:r>
              <a:rPr lang="en-CA" sz="2000" b="1">
                <a:solidFill>
                  <a:schemeClr val="bg1"/>
                </a:solidFill>
              </a:rPr>
              <a:t>Tee Shouri </a:t>
            </a:r>
            <a:endParaRPr lang="en-US" sz="2000" b="1">
              <a:solidFill>
                <a:srgbClr val="FFFF99"/>
              </a:solidFill>
            </a:endParaRPr>
          </a:p>
        </p:txBody>
      </p:sp>
      <p:sp>
        <p:nvSpPr>
          <p:cNvPr id="6" name="Rectangle 5">
            <a:hlinkClick r:id="rId3" action="ppaction://hlinksldjump"/>
          </p:cNvPr>
          <p:cNvSpPr/>
          <p:nvPr/>
        </p:nvSpPr>
        <p:spPr>
          <a:xfrm>
            <a:off x="2812575" y="5693186"/>
            <a:ext cx="3816424" cy="400110"/>
          </a:xfrm>
          <a:prstGeom prst="rect">
            <a:avLst/>
          </a:prstGeom>
          <a:solidFill>
            <a:srgbClr val="C00000"/>
          </a:solidFill>
        </p:spPr>
        <p:txBody>
          <a:bodyPr wrap="square">
            <a:spAutoFit/>
          </a:bodyPr>
          <a:lstStyle/>
          <a:p>
            <a:pPr algn="ctr"/>
            <a:r>
              <a:rPr lang="en-CA" sz="2000" b="1">
                <a:solidFill>
                  <a:schemeClr val="bg1"/>
                </a:solidFill>
              </a:rPr>
              <a:t>Tai Shouri </a:t>
            </a:r>
            <a:endParaRPr lang="en-US" sz="2000" b="1">
              <a:solidFill>
                <a:srgbClr val="FFFF99"/>
              </a:solidFill>
            </a:endParaRPr>
          </a:p>
        </p:txBody>
      </p:sp>
    </p:spTree>
    <p:extLst>
      <p:ext uri="{BB962C8B-B14F-4D97-AF65-F5344CB8AC3E}">
        <p14:creationId xmlns:p14="http://schemas.microsoft.com/office/powerpoint/2010/main" xmlns="" val="268512177"/>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ذوكسابترى كى ايو كى اجيو ابنفماتى كى نين كى آ إى كى اسطوس اى اوناس تون اى اونون آمين. </a:t>
                      </a:r>
                      <a:endParaRPr lang="en-CA" sz="32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68733908"/>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xmlns="" val="1617172738"/>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“Agios” Hymn </a:t>
                      </a:r>
                      <a:r>
                        <a:rPr lang="en-US" sz="2000" b="1" u="sng">
                          <a:solidFill>
                            <a:srgbClr val="FFFF00"/>
                          </a:solidFill>
                        </a:rPr>
                        <a:t>(3 times)</a:t>
                      </a:r>
                      <a:endParaRPr lang="ar-AE" sz="2000" b="1" u="sng">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xmlns="" val="673702791"/>
              </p:ext>
            </p:extLst>
          </p:nvPr>
        </p:nvGraphicFramePr>
        <p:xfrm>
          <a:off x="357188" y="548680"/>
          <a:ext cx="8429684" cy="5268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Holy God, holy Mighty, holy Immortal, who rose from the dead and ascended into the heavens, have mercy on us. </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O-</a:t>
                      </a:r>
                      <a:r>
                        <a:rPr lang="en-US" sz="2600" b="1" u="none" kern="1200" baseline="0" dirty="0" err="1">
                          <a:solidFill>
                            <a:schemeClr val="bg1"/>
                          </a:solidFill>
                          <a:latin typeface="+mn-lt"/>
                          <a:ea typeface="+mn-ea"/>
                          <a:cs typeface="+mn-cs"/>
                        </a:rPr>
                        <a:t>Theos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Ic-sheros: </a:t>
                      </a: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Athanatos</a:t>
                      </a:r>
                      <a:r>
                        <a:rPr lang="en-US" sz="2600" b="1" u="none" kern="1200" baseline="0" dirty="0">
                          <a:solidFill>
                            <a:schemeClr val="bg1"/>
                          </a:solidFill>
                          <a:latin typeface="+mn-lt"/>
                          <a:ea typeface="+mn-ea"/>
                          <a:cs typeface="+mn-cs"/>
                        </a:rPr>
                        <a:t>: O </a:t>
                      </a:r>
                      <a:r>
                        <a:rPr lang="en-US" sz="2600" b="1" u="none" kern="1200" baseline="0" dirty="0" err="1">
                          <a:solidFill>
                            <a:schemeClr val="bg1"/>
                          </a:solidFill>
                          <a:latin typeface="+mn-lt"/>
                          <a:ea typeface="+mn-ea"/>
                          <a:cs typeface="+mn-cs"/>
                        </a:rPr>
                        <a:t>anastas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ekton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nekron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anelthon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estos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oranos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Eleyson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eimas</a:t>
                      </a:r>
                      <a:endParaRPr lang="en-US" sz="2600" b="1" kern="1200" baseline="0" dirty="0">
                        <a:solidFill>
                          <a:schemeClr val="bg1"/>
                        </a:solidFill>
                        <a:latin typeface="+mn-lt"/>
                        <a:ea typeface="+mn-ea"/>
                        <a:cs typeface="+mn-cs"/>
                      </a:endParaRPr>
                    </a:p>
                    <a:p>
                      <a:pPr algn="just"/>
                      <a:endParaRPr lang="en-US" sz="27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t>أجيوس أوثيؤس، اجيوس يس شيروس، اجيوس اثاناتوس او اناسطاس اكتون نكرون كى انيلسون استوس اورانوس إيليسون إيماس</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solidFill>
                            <a:srgbClr val="FFFF99"/>
                          </a:solidFill>
                        </a:rPr>
                        <a:t>قدوس الله، قدوس القوى، قدوس الحي الذي لا يموت، الذي قام من الأموات وصعد إلى السموات، ارحمنا.</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6036106"/>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err="1">
                          <a:latin typeface="+mj-lt"/>
                          <a:cs typeface="Arial" panose="020B0604020202020204" pitchFamily="34" charset="0"/>
                        </a:rPr>
                        <a:t>Zoxa</a:t>
                      </a:r>
                      <a:r>
                        <a:rPr lang="en-CA" sz="2800" dirty="0">
                          <a:latin typeface="+mj-lt"/>
                          <a:cs typeface="Arial" panose="020B0604020202020204" pitchFamily="34" charset="0"/>
                        </a:rPr>
                        <a:t> </a:t>
                      </a:r>
                      <a:r>
                        <a:rPr lang="en-CA" sz="2800" dirty="0" err="1">
                          <a:latin typeface="+mj-lt"/>
                          <a:cs typeface="Arial" panose="020B0604020202020204" pitchFamily="34" charset="0"/>
                        </a:rPr>
                        <a:t>Patri</a:t>
                      </a:r>
                      <a:r>
                        <a:rPr lang="en-CA" sz="2800" dirty="0">
                          <a:latin typeface="+mj-lt"/>
                          <a:cs typeface="Arial" panose="020B0604020202020204" pitchFamily="34" charset="0"/>
                        </a:rPr>
                        <a:t> </a:t>
                      </a:r>
                      <a:r>
                        <a:rPr lang="en-CA" sz="2800" dirty="0" err="1">
                          <a:latin typeface="+mj-lt"/>
                          <a:cs typeface="Arial" panose="020B0604020202020204" pitchFamily="34" charset="0"/>
                        </a:rPr>
                        <a:t>ke</a:t>
                      </a:r>
                      <a:r>
                        <a:rPr lang="en-CA" sz="2800" dirty="0">
                          <a:latin typeface="+mj-lt"/>
                          <a:cs typeface="Arial" panose="020B0604020202020204" pitchFamily="34" charset="0"/>
                        </a:rPr>
                        <a:t> </a:t>
                      </a:r>
                      <a:r>
                        <a:rPr lang="en-CA" sz="2800" dirty="0" err="1">
                          <a:latin typeface="+mj-lt"/>
                          <a:cs typeface="Arial" panose="020B0604020202020204" pitchFamily="34" charset="0"/>
                        </a:rPr>
                        <a:t>Iyou</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Agio</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Pnevmati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neen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estos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onaston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o-noon Amen.</a:t>
                      </a:r>
                    </a:p>
                    <a:p>
                      <a:r>
                        <a:rPr lang="en-CA" sz="2800" baseline="0" dirty="0" err="1">
                          <a:latin typeface="+mj-lt"/>
                          <a:cs typeface="Arial" panose="020B0604020202020204" pitchFamily="34" charset="0"/>
                        </a:rPr>
                        <a:t>Agia</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Trias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eleyson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eimas</a:t>
                      </a:r>
                      <a:r>
                        <a:rPr lang="en-CA" sz="2800" baseline="0" dirty="0">
                          <a:latin typeface="+mj-lt"/>
                          <a:cs typeface="Arial" panose="020B0604020202020204" pitchFamily="34" charset="0"/>
                        </a:rPr>
                        <a:t>.</a:t>
                      </a:r>
                      <a:endParaRPr lang="en-CA" sz="28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آجيا اترياس إليسون ايماس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المجد للآب والإبن والروح القدس، الآن وكل أوان وإلي دهر الدهور. آمين.</a:t>
                      </a:r>
                      <a:endParaRPr lang="en-CA"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أيها الثالوث القدوس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3892121182"/>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17182157"/>
              </p:ext>
            </p:extLst>
          </p:nvPr>
        </p:nvGraphicFramePr>
        <p:xfrm>
          <a:off x="357188" y="502345"/>
          <a:ext cx="8429684" cy="5950991"/>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50991">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Alleluia, alleluia. Christ has risen from the dead, ascended into the heavens, and is seated at the right hand of His Father. Alleluia, alleluia.</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400">
                          <a:latin typeface="+mj-lt"/>
                          <a:cs typeface="Arial" panose="020B0604020202020204" pitchFamily="34" charset="0"/>
                        </a:rPr>
                        <a:t>Alleluia Alleluia, Pekhristos aftonf evol khen ni-ethmo-ot, owoh afshenaf epshoi eni-fi-owwe, af-hemsi sa-ow-we-nam empef-iot. Alleluia, Alleluia.</a:t>
                      </a:r>
                      <a:endParaRPr lang="en-CA" sz="24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الليلويا </a:t>
                      </a:r>
                      <a:r>
                        <a:rPr lang="ar-AE" sz="2800"/>
                        <a:t>الليلويا بخرستوس </a:t>
                      </a:r>
                      <a:r>
                        <a:rPr lang="ar-AE" sz="2800" dirty="0"/>
                        <a:t>افطونف ايفول خين نى اثموؤت </a:t>
                      </a:r>
                      <a:r>
                        <a:rPr lang="ar-AE" sz="2800"/>
                        <a:t>: اووه آفشياف إى إبشوى أى نى فيؤوى : آفهيمسى سا أوى نام ام بيفيوت : </a:t>
                      </a:r>
                      <a:r>
                        <a:rPr lang="ar-AE" sz="2800" dirty="0"/>
                        <a:t>الليلويا الليلويا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هلليلويا هلليلويا. المسيح قام من بين الأموات، وصعد إلى السموات، وجلس عن يمين أبيه. هلليلويا هلليلويا.</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xmlns="" val="898315067"/>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a:t>
                      </a:r>
                      <a:r>
                        <a:rPr lang="en-US" sz="3000" u="sng" baseline="0">
                          <a:solidFill>
                            <a:srgbClr val="FFFF00"/>
                          </a:solidFill>
                        </a:rPr>
                        <a:t>response (Ascension)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1912307281"/>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(Alleluia)4</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Christ has risen from the dead, and ascended into the heavens.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1" kern="1200">
                          <a:solidFill>
                            <a:schemeClr val="lt1"/>
                          </a:solidFill>
                          <a:latin typeface="+mn-lt"/>
                          <a:ea typeface="+mn-ea"/>
                          <a:cs typeface="Arial" panose="020B0604020202020204" pitchFamily="34" charset="0"/>
                        </a:rPr>
                        <a:t>(Alleloia)4 </a:t>
                      </a:r>
                    </a:p>
                    <a:p>
                      <a:endParaRPr lang="en-CA" sz="3000" b="1" kern="1200">
                        <a:solidFill>
                          <a:schemeClr val="lt1"/>
                        </a:solidFill>
                        <a:latin typeface="+mn-lt"/>
                        <a:ea typeface="+mn-ea"/>
                        <a:cs typeface="Arial" panose="020B0604020202020204" pitchFamily="34" charset="0"/>
                      </a:endParaRPr>
                    </a:p>
                    <a:p>
                      <a:r>
                        <a:rPr lang="en-CA" sz="3000">
                          <a:latin typeface="+mj-lt"/>
                          <a:cs typeface="Arial" panose="020B0604020202020204" pitchFamily="34" charset="0"/>
                        </a:rPr>
                        <a:t>Pekhristos aftonf evol khen ni-ethmo-ot, owoh afshenaf epshoi eni-fi-owe</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a:t>(الليلويا)4</a:t>
                      </a:r>
                      <a:endParaRPr lang="en-CA" sz="3000"/>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بخرستوس </a:t>
                      </a:r>
                      <a:r>
                        <a:rPr lang="ar-AE" sz="3000" dirty="0"/>
                        <a:t>افطونف ايفول خين نى اثموؤت </a:t>
                      </a:r>
                      <a:r>
                        <a:rPr lang="ar-AE" sz="3000"/>
                        <a:t>: اووه آفشياف إى إبشوى أى نى فيؤوى</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(هلليلويا)4</a:t>
                      </a:r>
                      <a:endParaRPr lang="en-CA" sz="3000" b="1" i="0"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i="0"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المسيح قام من بين الأموات، وصعد إلى السموات.</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199741163"/>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 (Ascension)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01787279"/>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This is He who is worthy of glory, with His good Father, and the Holy Spirit, both now and forever.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3000" dirty="0">
                          <a:latin typeface="+mj-lt"/>
                          <a:cs typeface="Arial" panose="020B0604020202020204" pitchFamily="34" charset="0"/>
                        </a:rPr>
                        <a:t>Fay ere pi </a:t>
                      </a:r>
                      <a:r>
                        <a:rPr lang="en-US" sz="3000" dirty="0" err="1">
                          <a:latin typeface="+mj-lt"/>
                          <a:cs typeface="Arial" panose="020B0604020202020204" pitchFamily="34" charset="0"/>
                        </a:rPr>
                        <a:t>oo</a:t>
                      </a:r>
                      <a:r>
                        <a:rPr lang="en-US" sz="3000" dirty="0">
                          <a:latin typeface="+mj-lt"/>
                          <a:cs typeface="Arial" panose="020B0604020202020204" pitchFamily="34" charset="0"/>
                        </a:rPr>
                        <a:t> </a:t>
                      </a:r>
                      <a:r>
                        <a:rPr lang="en-US" sz="3000" dirty="0" err="1">
                          <a:latin typeface="+mj-lt"/>
                          <a:cs typeface="Arial" panose="020B0604020202020204" pitchFamily="34" charset="0"/>
                        </a:rPr>
                        <a:t>erep</a:t>
                      </a:r>
                      <a:r>
                        <a:rPr lang="en-US" sz="3000" dirty="0">
                          <a:latin typeface="+mj-lt"/>
                          <a:cs typeface="Arial" panose="020B0604020202020204" pitchFamily="34" charset="0"/>
                        </a:rPr>
                        <a:t> </a:t>
                      </a:r>
                      <a:r>
                        <a:rPr lang="en-US" sz="3000" dirty="0" err="1">
                          <a:latin typeface="+mj-lt"/>
                          <a:cs typeface="Arial" panose="020B0604020202020204" pitchFamily="34" charset="0"/>
                        </a:rPr>
                        <a:t>reby</a:t>
                      </a:r>
                      <a:r>
                        <a:rPr lang="en-US" sz="3000" dirty="0">
                          <a:latin typeface="+mj-lt"/>
                          <a:cs typeface="Arial" panose="020B0604020202020204" pitchFamily="34" charset="0"/>
                        </a:rPr>
                        <a:t> </a:t>
                      </a:r>
                      <a:r>
                        <a:rPr lang="en-US" sz="3000" dirty="0" err="1">
                          <a:latin typeface="+mj-lt"/>
                          <a:cs typeface="Arial" panose="020B0604020202020204" pitchFamily="34" charset="0"/>
                        </a:rPr>
                        <a:t>naf</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pek</a:t>
                      </a:r>
                      <a:r>
                        <a:rPr lang="en-US" sz="3000" dirty="0">
                          <a:latin typeface="+mj-lt"/>
                          <a:cs typeface="Arial" panose="020B0604020202020204" pitchFamily="34" charset="0"/>
                        </a:rPr>
                        <a:t> </a:t>
                      </a:r>
                      <a:r>
                        <a:rPr lang="en-US" sz="3000" dirty="0" err="1">
                          <a:latin typeface="+mj-lt"/>
                          <a:cs typeface="Arial" panose="020B0604020202020204" pitchFamily="34" charset="0"/>
                        </a:rPr>
                        <a:t>yot</a:t>
                      </a:r>
                      <a:r>
                        <a:rPr lang="en-US" sz="3000" dirty="0">
                          <a:latin typeface="+mj-lt"/>
                          <a:cs typeface="Arial" panose="020B0604020202020204" pitchFamily="34" charset="0"/>
                        </a:rPr>
                        <a:t> </a:t>
                      </a:r>
                      <a:r>
                        <a:rPr lang="en-US" sz="3000" dirty="0" err="1">
                          <a:latin typeface="+mj-lt"/>
                          <a:cs typeface="Arial" panose="020B0604020202020204" pitchFamily="34" charset="0"/>
                        </a:rPr>
                        <a:t>enaghathos</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pi </a:t>
                      </a:r>
                      <a:r>
                        <a:rPr lang="en-US" sz="3000" dirty="0" err="1">
                          <a:latin typeface="+mj-lt"/>
                          <a:cs typeface="Arial" panose="020B0604020202020204" pitchFamily="34" charset="0"/>
                        </a:rPr>
                        <a:t>epnevma</a:t>
                      </a:r>
                      <a:r>
                        <a:rPr lang="en-US" sz="3000" dirty="0">
                          <a:latin typeface="+mj-lt"/>
                          <a:cs typeface="Arial" panose="020B0604020202020204" pitchFamily="34" charset="0"/>
                        </a:rPr>
                        <a:t> </a:t>
                      </a:r>
                      <a:r>
                        <a:rPr lang="en-US" sz="3000" dirty="0" err="1">
                          <a:latin typeface="+mj-lt"/>
                          <a:cs typeface="Arial" panose="020B0604020202020204" pitchFamily="34" charset="0"/>
                        </a:rPr>
                        <a:t>ethowab</a:t>
                      </a:r>
                      <a:r>
                        <a:rPr lang="en-US" sz="3000" dirty="0">
                          <a:latin typeface="+mj-lt"/>
                          <a:cs typeface="Arial" panose="020B0604020202020204" pitchFamily="34" charset="0"/>
                        </a:rPr>
                        <a:t>, yes gen tee no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sha</a:t>
                      </a:r>
                      <a:r>
                        <a:rPr lang="en-US" sz="3000" dirty="0">
                          <a:latin typeface="+mj-lt"/>
                          <a:cs typeface="Arial" panose="020B0604020202020204" pitchFamily="34" charset="0"/>
                        </a:rPr>
                        <a:t> </a:t>
                      </a:r>
                      <a:r>
                        <a:rPr lang="en-US" sz="3000" dirty="0" err="1">
                          <a:latin typeface="+mj-lt"/>
                          <a:cs typeface="Arial" panose="020B0604020202020204" pitchFamily="34" charset="0"/>
                        </a:rPr>
                        <a:t>eneh</a:t>
                      </a:r>
                      <a:r>
                        <a:rPr lang="en-US" sz="3000" dirty="0">
                          <a:latin typeface="+mj-lt"/>
                          <a:cs typeface="Arial" panose="020B0604020202020204" pitchFamily="34" charset="0"/>
                        </a:rPr>
                        <a:t>.</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فاى ايرى بى اوؤ اري ابريبي ناف : نيم بيف يوت ان آغاثوس : نيم بي ابنيفما اثؤواب : يسجين تينو نيم شا اينيه</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هذا الذي ينبغي له المجد، مع أبيه الصالح، والروح القدس، من الآن وإلى الأبد.</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4917031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For blessed be the Father and the Son, and the Holy Spirit, the perfect Trinity, we worship Him and glorify Him.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700" dirty="0">
                          <a:latin typeface="+mj-lt"/>
                          <a:cs typeface="Arial" panose="020B0604020202020204" pitchFamily="34" charset="0"/>
                        </a:rPr>
                        <a:t>Je </a:t>
                      </a:r>
                      <a:r>
                        <a:rPr lang="en-US" sz="2700" dirty="0" err="1">
                          <a:latin typeface="+mj-lt"/>
                          <a:cs typeface="Arial" panose="020B0604020202020204" pitchFamily="34" charset="0"/>
                        </a:rPr>
                        <a:t>efsmarwout</a:t>
                      </a:r>
                      <a:r>
                        <a:rPr lang="en-US" sz="2700" dirty="0">
                          <a:latin typeface="+mj-lt"/>
                          <a:cs typeface="Arial" panose="020B0604020202020204" pitchFamily="34" charset="0"/>
                        </a:rPr>
                        <a:t> </a:t>
                      </a:r>
                      <a:r>
                        <a:rPr lang="en-US" sz="2700" dirty="0" err="1">
                          <a:latin typeface="+mj-lt"/>
                          <a:cs typeface="Arial" panose="020B0604020202020204" pitchFamily="34" charset="0"/>
                        </a:rPr>
                        <a:t>enjee</a:t>
                      </a:r>
                      <a:r>
                        <a:rPr lang="en-US" sz="2700" dirty="0">
                          <a:latin typeface="+mj-lt"/>
                          <a:cs typeface="Arial" panose="020B0604020202020204" pitchFamily="34" charset="0"/>
                        </a:rPr>
                        <a:t> </a:t>
                      </a:r>
                      <a:r>
                        <a:rPr lang="en-US" sz="2700" dirty="0" err="1">
                          <a:latin typeface="+mj-lt"/>
                          <a:cs typeface="Arial" panose="020B0604020202020204" pitchFamily="34" charset="0"/>
                        </a:rPr>
                        <a:t>Efiout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Psheeri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Pi </a:t>
                      </a:r>
                      <a:r>
                        <a:rPr lang="en-US" sz="2700" baseline="0" dirty="0" err="1">
                          <a:latin typeface="+mj-lt"/>
                          <a:cs typeface="Arial" panose="020B0604020202020204" pitchFamily="34" charset="0"/>
                        </a:rPr>
                        <a:t>Pnevma</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Etho-wab</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Ti-Trias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etgeek</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evol</a:t>
                      </a:r>
                      <a:r>
                        <a:rPr lang="en-US" sz="2700" baseline="0" dirty="0">
                          <a:latin typeface="+mj-lt"/>
                          <a:cs typeface="Arial" panose="020B0604020202020204" pitchFamily="34" charset="0"/>
                        </a:rPr>
                        <a:t>: ten </a:t>
                      </a:r>
                      <a:r>
                        <a:rPr lang="en-US" sz="2700" baseline="0" dirty="0" err="1">
                          <a:latin typeface="+mj-lt"/>
                          <a:cs typeface="Arial" panose="020B0604020202020204" pitchFamily="34" charset="0"/>
                        </a:rPr>
                        <a:t>ouwsht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emmos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tenti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ouwnas</a:t>
                      </a:r>
                      <a:r>
                        <a:rPr lang="en-US" sz="2700" baseline="0" dirty="0">
                          <a:latin typeface="+mj-lt"/>
                          <a:cs typeface="Arial" panose="020B0604020202020204" pitchFamily="34" charset="0"/>
                        </a:rPr>
                        <a:t>.</a:t>
                      </a:r>
                      <a:endParaRPr lang="en-CA" sz="27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افسماروؤت انجى افيوت نيم ابشيري نيم بى ابنيفما اثؤواب تي اترياس اتجيك ايفول تين اوؤشت امموس تين تي اوؤناس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مبارك الآب والإبن، والروح القدس، الثالوث الكامل، نسجد له ونمجده.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TextBox 2">
            <a:hlinkClick r:id="rId2" action="ppaction://hlinksldjump"/>
          </p:cNvPr>
          <p:cNvSpPr txBox="1"/>
          <p:nvPr/>
        </p:nvSpPr>
        <p:spPr>
          <a:xfrm>
            <a:off x="179512" y="6228020"/>
            <a:ext cx="878497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xmlns="" val="3479464637"/>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6"/>
          <a:ext cx="8429684" cy="539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7268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Hail to His Ascension, in which He ascended into the heavens, and sent the Paraclete, the Spirit of Truth.</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u="none">
                          <a:solidFill>
                            <a:schemeClr val="bg1"/>
                          </a:solidFill>
                        </a:rPr>
                        <a:t> Shere tef-analeem-ebsees, etaf-shenaf epshoi e-nifee-owee, af-oo-orp nan empi-parakliton, pi-epnevma ente ti-ethmei.</a:t>
                      </a:r>
                      <a:endParaRPr lang="en-US" sz="29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شيرى تيف اناليم بسيس : ايتاف شيناف إى ابشوى إى نيفيؤوى : ىف أوؤرب نان امبى باراكليتون : بى ابنيفما انتى تى ميثمى</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لصعوده، لما صعد إلى السموات، وأرسل لنا البارقليط، روح الحق.</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 (Pentecost)</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46482171"/>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6"/>
          <a:ext cx="8429684" cy="562814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2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Spirit of comfort, came down upon the Apostles on the feast of Pentecost, and they spoke in many tongues.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dirty="0"/>
                        <a:t>Pi-ep-</a:t>
                      </a:r>
                      <a:r>
                        <a:rPr lang="en-US" sz="3000" dirty="0" err="1"/>
                        <a:t>nevma</a:t>
                      </a:r>
                      <a:r>
                        <a:rPr lang="en-US" sz="3000" dirty="0"/>
                        <a:t> </a:t>
                      </a:r>
                      <a:r>
                        <a:rPr lang="en-US" sz="3000" dirty="0" err="1"/>
                        <a:t>em-parakliton</a:t>
                      </a:r>
                      <a:r>
                        <a:rPr lang="en-US" sz="3000" dirty="0"/>
                        <a:t>, </a:t>
                      </a:r>
                      <a:r>
                        <a:rPr lang="en-US" sz="3000" dirty="0" err="1"/>
                        <a:t>fe</a:t>
                      </a:r>
                      <a:r>
                        <a:rPr lang="en-US" sz="3000" baseline="0" dirty="0"/>
                        <a:t> </a:t>
                      </a:r>
                      <a:r>
                        <a:rPr lang="en-US" sz="3000" dirty="0" err="1"/>
                        <a:t>etaf-ee</a:t>
                      </a:r>
                      <a:r>
                        <a:rPr lang="en-US" sz="3000" dirty="0"/>
                        <a:t> </a:t>
                      </a:r>
                      <a:r>
                        <a:rPr lang="en-US" sz="3000" dirty="0" err="1"/>
                        <a:t>ejen</a:t>
                      </a:r>
                      <a:r>
                        <a:rPr lang="en-US" sz="3000" baseline="0" dirty="0"/>
                        <a:t> </a:t>
                      </a:r>
                      <a:r>
                        <a:rPr lang="en-US" sz="3000" dirty="0" err="1"/>
                        <a:t>ni-apostolos</a:t>
                      </a:r>
                      <a:r>
                        <a:rPr lang="en-US" sz="3000" dirty="0"/>
                        <a:t>, </a:t>
                      </a:r>
                      <a:r>
                        <a:rPr lang="en-US" sz="3000" dirty="0" err="1"/>
                        <a:t>khen</a:t>
                      </a:r>
                      <a:r>
                        <a:rPr lang="en-US" sz="3000" baseline="0" dirty="0"/>
                        <a:t> </a:t>
                      </a:r>
                      <a:r>
                        <a:rPr lang="en-US" sz="3000" dirty="0" err="1"/>
                        <a:t>epshai</a:t>
                      </a:r>
                      <a:r>
                        <a:rPr lang="en-US" sz="3000" dirty="0"/>
                        <a:t> </a:t>
                      </a:r>
                      <a:r>
                        <a:rPr lang="en-US" sz="3000" dirty="0" err="1"/>
                        <a:t>enti</a:t>
                      </a:r>
                      <a:r>
                        <a:rPr lang="en-US" sz="3000" baseline="0" dirty="0"/>
                        <a:t> </a:t>
                      </a:r>
                      <a:r>
                        <a:rPr lang="en-US" sz="3000" dirty="0" err="1"/>
                        <a:t>pendi-kosti</a:t>
                      </a:r>
                      <a:r>
                        <a:rPr lang="en-US" sz="3000" dirty="0"/>
                        <a:t>, </a:t>
                      </a:r>
                      <a:r>
                        <a:rPr lang="en-US" sz="3000" dirty="0" err="1"/>
                        <a:t>av-saji</a:t>
                      </a:r>
                      <a:r>
                        <a:rPr lang="en-US" sz="3000" dirty="0"/>
                        <a:t> </a:t>
                      </a:r>
                      <a:r>
                        <a:rPr lang="en-US" sz="3000" dirty="0" err="1"/>
                        <a:t>khen</a:t>
                      </a:r>
                      <a:r>
                        <a:rPr lang="en-US" sz="3000" dirty="0"/>
                        <a:t> </a:t>
                      </a:r>
                      <a:r>
                        <a:rPr lang="en-US" sz="3000" dirty="0" err="1"/>
                        <a:t>han</a:t>
                      </a:r>
                      <a:r>
                        <a:rPr lang="en-US" sz="3000" dirty="0"/>
                        <a:t>-mish </a:t>
                      </a:r>
                      <a:r>
                        <a:rPr lang="en-US" sz="3000" dirty="0" err="1"/>
                        <a:t>en</a:t>
                      </a:r>
                      <a:r>
                        <a:rPr lang="en-US" sz="3000" baseline="0" dirty="0"/>
                        <a:t> </a:t>
                      </a:r>
                      <a:r>
                        <a:rPr lang="en-US" sz="3000" dirty="0"/>
                        <a:t>las.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بي إبنيـﭭما إمباراكليتون : في إيطاف إي إيـﭽين ني آبوسطولوس : خين إبشاي إنتي بين ديكوستي : آﭭصاﭼـي خين هان ميش إنلاس .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الروح المعزى الذي حلًّ علي الرسل في عيد البنطيقسطى فتكلّموا بألسنةٍ كثيرة .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The Hymn of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21595280"/>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943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2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It came to pass when, the days of Pentecost were completed, that all twelve Apostles, were gathered together.</a:t>
                      </a:r>
                      <a:endParaRPr lang="en-US" sz="32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As-</a:t>
                      </a:r>
                      <a:r>
                        <a:rPr lang="en-US" sz="3000" b="1" u="none" kern="1200" baseline="0" dirty="0" err="1">
                          <a:solidFill>
                            <a:schemeClr val="bg1"/>
                          </a:solidFill>
                          <a:latin typeface="+mn-lt"/>
                          <a:ea typeface="+mn-ea"/>
                          <a:cs typeface="+mn-cs"/>
                        </a:rPr>
                        <a:t>shopi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etavgok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evol</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enje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eho-oo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pendikosty</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navtho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weet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teero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hioma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enje</a:t>
                      </a:r>
                      <a:r>
                        <a:rPr lang="en-US" sz="3000" b="1" u="none" kern="1200" baseline="0" dirty="0">
                          <a:solidFill>
                            <a:schemeClr val="bg1"/>
                          </a:solidFill>
                          <a:latin typeface="+mn-lt"/>
                          <a:ea typeface="+mn-ea"/>
                          <a:cs typeface="+mn-cs"/>
                        </a:rPr>
                        <a:t> pi meet </a:t>
                      </a:r>
                      <a:r>
                        <a:rPr lang="en-US" sz="3000" b="1" u="none" kern="1200" baseline="0" dirty="0" err="1">
                          <a:solidFill>
                            <a:schemeClr val="bg1"/>
                          </a:solidFill>
                          <a:latin typeface="+mn-lt"/>
                          <a:ea typeface="+mn-ea"/>
                          <a:cs typeface="+mn-cs"/>
                        </a:rPr>
                        <a:t>esnav</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en-apostolos</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dirty="0"/>
                        <a:t>آس إشوبي إيطاف جوك إيـﭬـول : إنـﭽيه ني إيهوأوو إنتيه تي بين ديكوستي : ناﭪ ثويت تيرو هيوما: إنـﭽيه بي ميت إسناﭪ إن آبوسطولوس . </a:t>
                      </a:r>
                      <a:endParaRPr lang="en-US" sz="26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وكان لما كمُلت : أيام الخمسين: كانوامجتمعين كلهم معاً : الإثني عشر رسولاً .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461125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31832013"/>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62814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2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The Spirit of comfort, came down from heaven, resting upon each one, and they spoke in many tongues.</a:t>
                      </a:r>
                      <a:endParaRPr lang="en-US" sz="32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Pi-</a:t>
                      </a:r>
                      <a:r>
                        <a:rPr lang="en-US" sz="3000" b="1" u="none" kern="1200" baseline="0" dirty="0" err="1">
                          <a:solidFill>
                            <a:schemeClr val="bg1"/>
                          </a:solidFill>
                          <a:latin typeface="+mn-lt"/>
                          <a:ea typeface="+mn-ea"/>
                          <a:cs typeface="+mn-cs"/>
                        </a:rPr>
                        <a:t>epnevma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parakliton</a:t>
                      </a:r>
                      <a:r>
                        <a:rPr lang="en-US" sz="3000" b="1" u="none" kern="1200" baseline="0">
                          <a:solidFill>
                            <a:schemeClr val="bg1"/>
                          </a:solidFill>
                          <a:latin typeface="+mn-lt"/>
                          <a:ea typeface="+mn-ea"/>
                          <a:cs typeface="+mn-cs"/>
                        </a:rPr>
                        <a:t>: etaf-ee </a:t>
                      </a:r>
                      <a:r>
                        <a:rPr lang="en-US" sz="3000" b="1" u="none" kern="1200" baseline="0" dirty="0" err="1">
                          <a:solidFill>
                            <a:schemeClr val="bg1"/>
                          </a:solidFill>
                          <a:latin typeface="+mn-lt"/>
                          <a:ea typeface="+mn-ea"/>
                          <a:cs typeface="+mn-cs"/>
                        </a:rPr>
                        <a:t>epe-seet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evol</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etfe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aforsh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ejen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efowai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efowai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avcaji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han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meesh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enlas</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إبنيـﭬما </a:t>
                      </a:r>
                      <a:r>
                        <a:rPr lang="ar-AE" sz="2800" dirty="0"/>
                        <a:t>إمباراكليطون : إيطاف إي إيه بيسيت إيـﭬول خين إتفيه : آفورش إيـﭽين إف أوواي إف أوواي : آﭬصاﭽـي خين هان ميش إن لاس .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الروح المعزي :لما نزل من السماء: انبسط علي كلّ واحد : فنطقوا بألسنةٍ كثيرة .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55547080"/>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xmlns="" val="511192230"/>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“Agios” Hymn </a:t>
                      </a:r>
                      <a:r>
                        <a:rPr lang="en-US" sz="2000" u="sng">
                          <a:solidFill>
                            <a:srgbClr val="FFFF00"/>
                          </a:solidFill>
                        </a:rPr>
                        <a:t>(3 times) </a:t>
                      </a:r>
                      <a:endParaRPr lang="en-US" sz="2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8" name="Table 7"/>
          <p:cNvGraphicFramePr>
            <a:graphicFrameLocks noGrp="1"/>
          </p:cNvGraphicFramePr>
          <p:nvPr/>
        </p:nvGraphicFramePr>
        <p:xfrm>
          <a:off x="357188" y="836712"/>
          <a:ext cx="8429684" cy="5268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Holy God, holy Mighty, holy Immortal, who rose from the dead and ascended into the heavens, have mercy on us. </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O-</a:t>
                      </a:r>
                      <a:r>
                        <a:rPr lang="en-US" sz="2600" b="1" u="none" kern="1200" baseline="0" dirty="0" err="1">
                          <a:solidFill>
                            <a:schemeClr val="bg1"/>
                          </a:solidFill>
                          <a:latin typeface="+mn-lt"/>
                          <a:ea typeface="+mn-ea"/>
                          <a:cs typeface="+mn-cs"/>
                        </a:rPr>
                        <a:t>Theos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Ic-sheros: </a:t>
                      </a: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Athanatos</a:t>
                      </a:r>
                      <a:r>
                        <a:rPr lang="en-US" sz="2600" b="1" u="none" kern="1200" baseline="0" dirty="0">
                          <a:solidFill>
                            <a:schemeClr val="bg1"/>
                          </a:solidFill>
                          <a:latin typeface="+mn-lt"/>
                          <a:ea typeface="+mn-ea"/>
                          <a:cs typeface="+mn-cs"/>
                        </a:rPr>
                        <a:t>: O </a:t>
                      </a:r>
                      <a:r>
                        <a:rPr lang="en-US" sz="2600" b="1" u="none" kern="1200" baseline="0" dirty="0" err="1">
                          <a:solidFill>
                            <a:schemeClr val="bg1"/>
                          </a:solidFill>
                          <a:latin typeface="+mn-lt"/>
                          <a:ea typeface="+mn-ea"/>
                          <a:cs typeface="+mn-cs"/>
                        </a:rPr>
                        <a:t>anastas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ekton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nekron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anelthon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estos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oranos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Eleyson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eimas</a:t>
                      </a:r>
                      <a:endParaRPr lang="en-US" sz="2600" b="1" kern="1200" baseline="0" dirty="0">
                        <a:solidFill>
                          <a:schemeClr val="bg1"/>
                        </a:solidFill>
                        <a:latin typeface="+mn-lt"/>
                        <a:ea typeface="+mn-ea"/>
                        <a:cs typeface="+mn-cs"/>
                      </a:endParaRPr>
                    </a:p>
                    <a:p>
                      <a:pPr algn="just"/>
                      <a:endParaRPr lang="en-US" sz="27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t>أجيوس أوثيؤس، اجيوس يس شيروس، اجيوس اثاناتوس او اناسطاس اكتون نكرون كى انيلسون استوس اورانوس إيليسون إيماس</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solidFill>
                            <a:srgbClr val="FFFF99"/>
                          </a:solidFill>
                        </a:rPr>
                        <a:t>قدوس الله، قدوس القوى، قدوس الحي الذي لا يموت، الذي قام من الأموات وصعد إلى السموات، ارحمنا.</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26292281"/>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err="1">
                          <a:latin typeface="+mj-lt"/>
                          <a:cs typeface="Arial" panose="020B0604020202020204" pitchFamily="34" charset="0"/>
                        </a:rPr>
                        <a:t>Zoxa</a:t>
                      </a:r>
                      <a:r>
                        <a:rPr lang="en-CA" sz="2800" dirty="0">
                          <a:latin typeface="+mj-lt"/>
                          <a:cs typeface="Arial" panose="020B0604020202020204" pitchFamily="34" charset="0"/>
                        </a:rPr>
                        <a:t> </a:t>
                      </a:r>
                      <a:r>
                        <a:rPr lang="en-CA" sz="2800" dirty="0" err="1">
                          <a:latin typeface="+mj-lt"/>
                          <a:cs typeface="Arial" panose="020B0604020202020204" pitchFamily="34" charset="0"/>
                        </a:rPr>
                        <a:t>Patri</a:t>
                      </a:r>
                      <a:r>
                        <a:rPr lang="en-CA" sz="2800" dirty="0">
                          <a:latin typeface="+mj-lt"/>
                          <a:cs typeface="Arial" panose="020B0604020202020204" pitchFamily="34" charset="0"/>
                        </a:rPr>
                        <a:t> </a:t>
                      </a:r>
                      <a:r>
                        <a:rPr lang="en-CA" sz="2800" dirty="0" err="1">
                          <a:latin typeface="+mj-lt"/>
                          <a:cs typeface="Arial" panose="020B0604020202020204" pitchFamily="34" charset="0"/>
                        </a:rPr>
                        <a:t>ke</a:t>
                      </a:r>
                      <a:r>
                        <a:rPr lang="en-CA" sz="2800" dirty="0">
                          <a:latin typeface="+mj-lt"/>
                          <a:cs typeface="Arial" panose="020B0604020202020204" pitchFamily="34" charset="0"/>
                        </a:rPr>
                        <a:t> </a:t>
                      </a:r>
                      <a:r>
                        <a:rPr lang="en-CA" sz="2800" dirty="0" err="1">
                          <a:latin typeface="+mj-lt"/>
                          <a:cs typeface="Arial" panose="020B0604020202020204" pitchFamily="34" charset="0"/>
                        </a:rPr>
                        <a:t>Iyou</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Agio</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Pnevmati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neen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estos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onaston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o-noon Amen.</a:t>
                      </a:r>
                    </a:p>
                    <a:p>
                      <a:r>
                        <a:rPr lang="en-CA" sz="2800" baseline="0" dirty="0" err="1">
                          <a:latin typeface="+mj-lt"/>
                          <a:cs typeface="Arial" panose="020B0604020202020204" pitchFamily="34" charset="0"/>
                        </a:rPr>
                        <a:t>Agia</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Trias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eleyson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eimas</a:t>
                      </a:r>
                      <a:r>
                        <a:rPr lang="en-CA" sz="2800" baseline="0" dirty="0">
                          <a:latin typeface="+mj-lt"/>
                          <a:cs typeface="Arial" panose="020B0604020202020204" pitchFamily="34" charset="0"/>
                        </a:rPr>
                        <a:t>.</a:t>
                      </a:r>
                      <a:endParaRPr lang="en-CA" sz="28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آجيا اترياس إليسون ايماس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المجد للآب والإبن والروح القدس، الآن وكل أوان وإلي دهر الدهور. آمين.</a:t>
                      </a:r>
                      <a:endParaRPr lang="en-CA"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أيها الثالوث القدوس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3179890170"/>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15185988"/>
              </p:ext>
            </p:extLst>
          </p:nvPr>
        </p:nvGraphicFramePr>
        <p:xfrm>
          <a:off x="357188" y="548680"/>
          <a:ext cx="8429684" cy="573496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73496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Alleluia, alleluia. Christ has risen and ascended, and sent us the Paraclete, the Spirit of Truth. Alleluia, alleluia.</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600">
                          <a:latin typeface="+mj-lt"/>
                          <a:cs typeface="Arial" panose="020B0604020202020204" pitchFamily="34" charset="0"/>
                        </a:rPr>
                        <a:t>Alleloia Alleloia, Pikhrestos aftonf owoh af-she-naf, af-oo-orb nan empi-parak-liton, pi-epnevma ente-ti-meth-me. Alleloia, Alleloia.</a:t>
                      </a:r>
                      <a:endParaRPr lang="en-CA" sz="26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الليلويا </a:t>
                      </a:r>
                      <a:r>
                        <a:rPr lang="ar-AE" sz="3000"/>
                        <a:t>الليلويا بخرستوس افطونف اووه آفشياف : آف أوؤرب نان امبى باراكليتون : بى ابنيفما انتى تى ميثمى  </a:t>
                      </a:r>
                      <a:r>
                        <a:rPr lang="ar-AE" sz="3000" dirty="0"/>
                        <a:t>: الليلويا الليلويا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هلليلويا هلليلويا. المسيح قام ثم صعد، وأرسل لنا البارقليط، روح الحق. هلليلويا هلليلويا.</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107764585"/>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a:t>
                      </a:r>
                      <a:r>
                        <a:rPr lang="en-US" sz="3000" u="sng" baseline="0">
                          <a:solidFill>
                            <a:srgbClr val="FFFF00"/>
                          </a:solidFill>
                        </a:rPr>
                        <a:t>response (Pentecost)</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25463229"/>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(Alleluia)4</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Christ has risen and ascended, and sent us the Paraclete.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000" b="1" kern="1200">
                          <a:solidFill>
                            <a:schemeClr val="lt1"/>
                          </a:solidFill>
                          <a:latin typeface="+mn-lt"/>
                          <a:ea typeface="+mn-ea"/>
                          <a:cs typeface="Arial" panose="020B0604020202020204" pitchFamily="34" charset="0"/>
                        </a:rPr>
                        <a:t>(Alleloia)4 </a:t>
                      </a:r>
                    </a:p>
                    <a:p>
                      <a:endParaRPr lang="en-CA" sz="3000">
                        <a:latin typeface="+mj-lt"/>
                        <a:cs typeface="Arial" panose="020B0604020202020204" pitchFamily="34" charset="0"/>
                      </a:endParaRPr>
                    </a:p>
                    <a:p>
                      <a:r>
                        <a:rPr lang="en-CA" sz="3000">
                          <a:latin typeface="+mj-lt"/>
                          <a:cs typeface="Arial" panose="020B0604020202020204" pitchFamily="34" charset="0"/>
                        </a:rPr>
                        <a:t>Pikhrestos aftonf owoh af-she-naf, af-oo-orb nan empi-parak-liton.</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a:t>(الليلويا)4</a:t>
                      </a:r>
                      <a:endParaRPr lang="en-CA" sz="3000"/>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بخرستوس افطونف اووه آفشياف : آف أوؤرب نان امبى باراكليتون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(هلليلويا)4</a:t>
                      </a:r>
                      <a:endParaRPr lang="en-CA" sz="3000" b="1" i="0"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المسيح قام ثم صعد، وأرسل لنا البارقليط</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019999341"/>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 (Pentecost)</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3474817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This is He who is worthy of glory, with His good Father, and the Holy Spirit, both now and forever.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3000" dirty="0">
                          <a:latin typeface="+mj-lt"/>
                          <a:cs typeface="Arial" panose="020B0604020202020204" pitchFamily="34" charset="0"/>
                        </a:rPr>
                        <a:t>Fay ere pi </a:t>
                      </a:r>
                      <a:r>
                        <a:rPr lang="en-US" sz="3000" dirty="0" err="1">
                          <a:latin typeface="+mj-lt"/>
                          <a:cs typeface="Arial" panose="020B0604020202020204" pitchFamily="34" charset="0"/>
                        </a:rPr>
                        <a:t>oo</a:t>
                      </a:r>
                      <a:r>
                        <a:rPr lang="en-US" sz="3000" dirty="0">
                          <a:latin typeface="+mj-lt"/>
                          <a:cs typeface="Arial" panose="020B0604020202020204" pitchFamily="34" charset="0"/>
                        </a:rPr>
                        <a:t> </a:t>
                      </a:r>
                      <a:r>
                        <a:rPr lang="en-US" sz="3000" dirty="0" err="1">
                          <a:latin typeface="+mj-lt"/>
                          <a:cs typeface="Arial" panose="020B0604020202020204" pitchFamily="34" charset="0"/>
                        </a:rPr>
                        <a:t>erep</a:t>
                      </a:r>
                      <a:r>
                        <a:rPr lang="en-US" sz="3000" dirty="0">
                          <a:latin typeface="+mj-lt"/>
                          <a:cs typeface="Arial" panose="020B0604020202020204" pitchFamily="34" charset="0"/>
                        </a:rPr>
                        <a:t> </a:t>
                      </a:r>
                      <a:r>
                        <a:rPr lang="en-US" sz="3000" dirty="0" err="1">
                          <a:latin typeface="+mj-lt"/>
                          <a:cs typeface="Arial" panose="020B0604020202020204" pitchFamily="34" charset="0"/>
                        </a:rPr>
                        <a:t>reby</a:t>
                      </a:r>
                      <a:r>
                        <a:rPr lang="en-US" sz="3000" dirty="0">
                          <a:latin typeface="+mj-lt"/>
                          <a:cs typeface="Arial" panose="020B0604020202020204" pitchFamily="34" charset="0"/>
                        </a:rPr>
                        <a:t> </a:t>
                      </a:r>
                      <a:r>
                        <a:rPr lang="en-US" sz="3000" dirty="0" err="1">
                          <a:latin typeface="+mj-lt"/>
                          <a:cs typeface="Arial" panose="020B0604020202020204" pitchFamily="34" charset="0"/>
                        </a:rPr>
                        <a:t>naf</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pek</a:t>
                      </a:r>
                      <a:r>
                        <a:rPr lang="en-US" sz="3000" dirty="0">
                          <a:latin typeface="+mj-lt"/>
                          <a:cs typeface="Arial" panose="020B0604020202020204" pitchFamily="34" charset="0"/>
                        </a:rPr>
                        <a:t> </a:t>
                      </a:r>
                      <a:r>
                        <a:rPr lang="en-US" sz="3000" dirty="0" err="1">
                          <a:latin typeface="+mj-lt"/>
                          <a:cs typeface="Arial" panose="020B0604020202020204" pitchFamily="34" charset="0"/>
                        </a:rPr>
                        <a:t>yot</a:t>
                      </a:r>
                      <a:r>
                        <a:rPr lang="en-US" sz="3000" dirty="0">
                          <a:latin typeface="+mj-lt"/>
                          <a:cs typeface="Arial" panose="020B0604020202020204" pitchFamily="34" charset="0"/>
                        </a:rPr>
                        <a:t> </a:t>
                      </a:r>
                      <a:r>
                        <a:rPr lang="en-US" sz="3000" dirty="0" err="1">
                          <a:latin typeface="+mj-lt"/>
                          <a:cs typeface="Arial" panose="020B0604020202020204" pitchFamily="34" charset="0"/>
                        </a:rPr>
                        <a:t>enaghathos</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pi </a:t>
                      </a:r>
                      <a:r>
                        <a:rPr lang="en-US" sz="3000" dirty="0" err="1">
                          <a:latin typeface="+mj-lt"/>
                          <a:cs typeface="Arial" panose="020B0604020202020204" pitchFamily="34" charset="0"/>
                        </a:rPr>
                        <a:t>epnevma</a:t>
                      </a:r>
                      <a:r>
                        <a:rPr lang="en-US" sz="3000" dirty="0">
                          <a:latin typeface="+mj-lt"/>
                          <a:cs typeface="Arial" panose="020B0604020202020204" pitchFamily="34" charset="0"/>
                        </a:rPr>
                        <a:t> </a:t>
                      </a:r>
                      <a:r>
                        <a:rPr lang="en-US" sz="3000" dirty="0" err="1">
                          <a:latin typeface="+mj-lt"/>
                          <a:cs typeface="Arial" panose="020B0604020202020204" pitchFamily="34" charset="0"/>
                        </a:rPr>
                        <a:t>ethowab</a:t>
                      </a:r>
                      <a:r>
                        <a:rPr lang="en-US" sz="3000" dirty="0">
                          <a:latin typeface="+mj-lt"/>
                          <a:cs typeface="Arial" panose="020B0604020202020204" pitchFamily="34" charset="0"/>
                        </a:rPr>
                        <a:t>, yes gen tee no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sha</a:t>
                      </a:r>
                      <a:r>
                        <a:rPr lang="en-US" sz="3000" dirty="0">
                          <a:latin typeface="+mj-lt"/>
                          <a:cs typeface="Arial" panose="020B0604020202020204" pitchFamily="34" charset="0"/>
                        </a:rPr>
                        <a:t> </a:t>
                      </a:r>
                      <a:r>
                        <a:rPr lang="en-US" sz="3000" dirty="0" err="1">
                          <a:latin typeface="+mj-lt"/>
                          <a:cs typeface="Arial" panose="020B0604020202020204" pitchFamily="34" charset="0"/>
                        </a:rPr>
                        <a:t>eneh</a:t>
                      </a:r>
                      <a:r>
                        <a:rPr lang="en-US" sz="3000" dirty="0">
                          <a:latin typeface="+mj-lt"/>
                          <a:cs typeface="Arial" panose="020B0604020202020204" pitchFamily="34" charset="0"/>
                        </a:rPr>
                        <a:t>.</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فاى ايرى بى اوؤ اري ابريبي ناف : نيم بيف يوت ان آغاثوس : نيم بي ابنيفما اثؤواب : يسجين تينو نيم شا اينيه</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هذا الذي ينبغي له المجد، مع أبيه الصالح، والروح القدس، من الآن وإلى الأبد.</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30662615"/>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For blessed be the Father and the Son, and the Holy Spirit, the perfect Trinity, we worship Him and glorify Him.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700" dirty="0">
                          <a:latin typeface="+mj-lt"/>
                          <a:cs typeface="Arial" panose="020B0604020202020204" pitchFamily="34" charset="0"/>
                        </a:rPr>
                        <a:t>Je </a:t>
                      </a:r>
                      <a:r>
                        <a:rPr lang="en-US" sz="2700" dirty="0" err="1">
                          <a:latin typeface="+mj-lt"/>
                          <a:cs typeface="Arial" panose="020B0604020202020204" pitchFamily="34" charset="0"/>
                        </a:rPr>
                        <a:t>efsmarwout</a:t>
                      </a:r>
                      <a:r>
                        <a:rPr lang="en-US" sz="2700" dirty="0">
                          <a:latin typeface="+mj-lt"/>
                          <a:cs typeface="Arial" panose="020B0604020202020204" pitchFamily="34" charset="0"/>
                        </a:rPr>
                        <a:t> </a:t>
                      </a:r>
                      <a:r>
                        <a:rPr lang="en-US" sz="2700" dirty="0" err="1">
                          <a:latin typeface="+mj-lt"/>
                          <a:cs typeface="Arial" panose="020B0604020202020204" pitchFamily="34" charset="0"/>
                        </a:rPr>
                        <a:t>enjee</a:t>
                      </a:r>
                      <a:r>
                        <a:rPr lang="en-US" sz="2700" dirty="0">
                          <a:latin typeface="+mj-lt"/>
                          <a:cs typeface="Arial" panose="020B0604020202020204" pitchFamily="34" charset="0"/>
                        </a:rPr>
                        <a:t> </a:t>
                      </a:r>
                      <a:r>
                        <a:rPr lang="en-US" sz="2700" dirty="0" err="1">
                          <a:latin typeface="+mj-lt"/>
                          <a:cs typeface="Arial" panose="020B0604020202020204" pitchFamily="34" charset="0"/>
                        </a:rPr>
                        <a:t>Efiout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Psheeri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Pi </a:t>
                      </a:r>
                      <a:r>
                        <a:rPr lang="en-US" sz="2700" baseline="0" dirty="0" err="1">
                          <a:latin typeface="+mj-lt"/>
                          <a:cs typeface="Arial" panose="020B0604020202020204" pitchFamily="34" charset="0"/>
                        </a:rPr>
                        <a:t>Pnevma</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Etho-wab</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Ti-Trias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etgeek</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evol</a:t>
                      </a:r>
                      <a:r>
                        <a:rPr lang="en-US" sz="2700" baseline="0" dirty="0">
                          <a:latin typeface="+mj-lt"/>
                          <a:cs typeface="Arial" panose="020B0604020202020204" pitchFamily="34" charset="0"/>
                        </a:rPr>
                        <a:t>: ten </a:t>
                      </a:r>
                      <a:r>
                        <a:rPr lang="en-US" sz="2700" baseline="0" dirty="0" err="1">
                          <a:latin typeface="+mj-lt"/>
                          <a:cs typeface="Arial" panose="020B0604020202020204" pitchFamily="34" charset="0"/>
                        </a:rPr>
                        <a:t>ouwsht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emmos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tenti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ouwnas</a:t>
                      </a:r>
                      <a:r>
                        <a:rPr lang="en-US" sz="2700" baseline="0" dirty="0">
                          <a:latin typeface="+mj-lt"/>
                          <a:cs typeface="Arial" panose="020B0604020202020204" pitchFamily="34" charset="0"/>
                        </a:rPr>
                        <a:t>.</a:t>
                      </a:r>
                      <a:endParaRPr lang="en-CA" sz="27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افسماروؤت انجى افيوت نيم ابشيري نيم بى ابنيفما اثؤواب تي اترياس اتجيك ايفول تين اوؤشت امموس تين تي اوؤناس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مبارك الآب والإبن، والروح القدس، الثالوث الكامل، نسجد له ونمجده.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TextBox 2">
            <a:hlinkClick r:id="rId2" action="ppaction://hlinksldjump"/>
          </p:cNvPr>
          <p:cNvSpPr txBox="1"/>
          <p:nvPr/>
        </p:nvSpPr>
        <p:spPr>
          <a:xfrm>
            <a:off x="179512" y="6228020"/>
            <a:ext cx="878497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xmlns="" val="3243580586"/>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67044" y="188640"/>
            <a:ext cx="6009979"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29</a:t>
            </a:r>
            <a:r>
              <a:rPr lang="en-CA" sz="3000" b="1" u="sng" baseline="30000">
                <a:solidFill>
                  <a:srgbClr val="FFFF00"/>
                </a:solidFill>
              </a:rPr>
              <a:t>th</a:t>
            </a:r>
            <a:r>
              <a:rPr lang="en-CA" sz="3000" b="1" u="sng">
                <a:solidFill>
                  <a:srgbClr val="FFFF00"/>
                </a:solidFill>
              </a:rPr>
              <a:t> Coptic Month</a:t>
            </a:r>
            <a:endParaRPr lang="en-CA" sz="3000" b="1" u="sng" dirty="0">
              <a:solidFill>
                <a:srgbClr val="FFFF00"/>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1014742"/>
            <a:ext cx="9144000" cy="4828515"/>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60758984"/>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53012579"/>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9904281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ابريسفيا انتى تى</a:t>
                      </a:r>
                      <a:br>
                        <a:rPr lang="ar-SA" sz="3000" b="1" dirty="0">
                          <a:effectLst/>
                        </a:rPr>
                      </a:br>
                      <a:r>
                        <a:rPr lang="ar-SA" sz="3000" b="1" dirty="0">
                          <a:effectLst/>
                        </a:rPr>
                        <a:t>ثيؤطوكوس اثؤواب ماريا ابشويس</a:t>
                      </a:r>
                      <a:endParaRPr lang="en-CA" sz="3000" b="1" dirty="0">
                        <a:effectLst/>
                      </a:endParaRPr>
                    </a:p>
                    <a:p>
                      <a:pPr algn="r"/>
                      <a:r>
                        <a:rPr lang="ar-SA" sz="3000" b="1" dirty="0">
                          <a:effectLst/>
                        </a:rPr>
                        <a:t>آرى اهموت نان امبى كو إيفول</a:t>
                      </a:r>
                      <a:br>
                        <a:rPr lang="ar-SA" sz="3000" b="1" dirty="0">
                          <a:effectLst/>
                        </a:rPr>
                      </a:br>
                      <a:r>
                        <a:rPr lang="ar-SA" sz="3000" b="1" dirty="0">
                          <a:effectLst/>
                        </a:rPr>
                        <a:t>انتى نين نوفى</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51902984"/>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47317668"/>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77838"/>
          <a:ext cx="8429684" cy="3108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54364838"/>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45985660"/>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93800975"/>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83185858"/>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100" b="1" i="0" kern="1200" dirty="0">
                          <a:solidFill>
                            <a:srgbClr val="FFFF99"/>
                          </a:solidFill>
                          <a:latin typeface="+mn-lt"/>
                          <a:ea typeface="+mn-ea"/>
                          <a:cs typeface="+mn-cs"/>
                        </a:rPr>
                        <a:t>Through the inter-cessions of the Trumpeter of the Resurrection Michael the head of the heavenly, </a:t>
                      </a:r>
                    </a:p>
                    <a:p>
                      <a:r>
                        <a:rPr lang="en-CA" sz="3100" b="1" i="0" kern="1200" dirty="0">
                          <a:solidFill>
                            <a:srgbClr val="FFFF99"/>
                          </a:solidFill>
                          <a:latin typeface="+mn-lt"/>
                          <a:ea typeface="+mn-ea"/>
                          <a:cs typeface="+mn-cs"/>
                        </a:rPr>
                        <a:t>O Lord…</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a:t>
                      </a:r>
                      <a:r>
                        <a:rPr lang="en-CA" sz="3100" u="none" baseline="0" dirty="0" err="1">
                          <a:solidFill>
                            <a:schemeClr val="bg1"/>
                          </a:solidFill>
                        </a:rPr>
                        <a:t>ente</a:t>
                      </a:r>
                      <a:r>
                        <a:rPr lang="en-CA" sz="3100" u="none" baseline="0" dirty="0">
                          <a:solidFill>
                            <a:schemeClr val="bg1"/>
                          </a:solidFill>
                        </a:rPr>
                        <a:t> pi </a:t>
                      </a:r>
                      <a:r>
                        <a:rPr lang="en-CA" sz="3100" u="none" baseline="0" dirty="0" err="1">
                          <a:solidFill>
                            <a:schemeClr val="bg1"/>
                          </a:solidFill>
                        </a:rPr>
                        <a:t>salpestees</a:t>
                      </a:r>
                      <a:r>
                        <a:rPr lang="en-CA" sz="3100" u="none" baseline="0" dirty="0">
                          <a:solidFill>
                            <a:schemeClr val="bg1"/>
                          </a:solidFill>
                        </a:rPr>
                        <a:t> </a:t>
                      </a:r>
                      <a:r>
                        <a:rPr lang="en-CA" sz="3100" u="none" baseline="0" dirty="0" err="1">
                          <a:solidFill>
                            <a:schemeClr val="bg1"/>
                          </a:solidFill>
                        </a:rPr>
                        <a:t>en</a:t>
                      </a:r>
                      <a:r>
                        <a:rPr lang="en-CA" sz="3100" u="none" baseline="0" dirty="0">
                          <a:solidFill>
                            <a:schemeClr val="bg1"/>
                          </a:solidFill>
                        </a:rPr>
                        <a:t> </a:t>
                      </a:r>
                      <a:r>
                        <a:rPr lang="en-CA" sz="3100" u="none" baseline="0" dirty="0" err="1">
                          <a:solidFill>
                            <a:schemeClr val="bg1"/>
                          </a:solidFill>
                        </a:rPr>
                        <a:t>ti</a:t>
                      </a:r>
                      <a:r>
                        <a:rPr lang="en-CA" sz="3100" u="none" baseline="0" dirty="0">
                          <a:solidFill>
                            <a:schemeClr val="bg1"/>
                          </a:solidFill>
                        </a:rPr>
                        <a:t> </a:t>
                      </a:r>
                      <a:r>
                        <a:rPr lang="en-CA" sz="3100" u="none" baseline="0" dirty="0" err="1">
                          <a:solidFill>
                            <a:schemeClr val="bg1"/>
                          </a:solidFill>
                        </a:rPr>
                        <a:t>anastasees</a:t>
                      </a:r>
                      <a:r>
                        <a:rPr lang="en-CA" sz="3100" u="none" baseline="0" dirty="0">
                          <a:solidFill>
                            <a:schemeClr val="bg1"/>
                          </a:solidFill>
                        </a:rPr>
                        <a:t> </a:t>
                      </a:r>
                      <a:r>
                        <a:rPr lang="en-CA" sz="3100" u="none" baseline="0" dirty="0" err="1">
                          <a:solidFill>
                            <a:schemeClr val="bg1"/>
                          </a:solidFill>
                        </a:rPr>
                        <a:t>Mikhaeel</a:t>
                      </a:r>
                      <a:r>
                        <a:rPr lang="en-CA" sz="3100" u="none" baseline="0" dirty="0">
                          <a:solidFill>
                            <a:schemeClr val="bg1"/>
                          </a:solidFill>
                        </a:rPr>
                        <a:t> ep </a:t>
                      </a:r>
                      <a:r>
                        <a:rPr lang="en-CA" sz="3100" u="none" baseline="0" dirty="0" err="1">
                          <a:solidFill>
                            <a:schemeClr val="bg1"/>
                          </a:solidFill>
                        </a:rPr>
                        <a:t>arkhon</a:t>
                      </a:r>
                      <a:r>
                        <a:rPr lang="en-CA" sz="3100" u="none" baseline="0" dirty="0">
                          <a:solidFill>
                            <a:schemeClr val="bg1"/>
                          </a:solidFill>
                        </a:rPr>
                        <a:t> </a:t>
                      </a:r>
                      <a:r>
                        <a:rPr lang="en-CA" sz="3100" u="none" baseline="0" dirty="0" err="1">
                          <a:solidFill>
                            <a:schemeClr val="bg1"/>
                          </a:solidFill>
                        </a:rPr>
                        <a:t>enna</a:t>
                      </a:r>
                      <a:r>
                        <a:rPr lang="en-CA" sz="3100" u="none" baseline="0" dirty="0">
                          <a:solidFill>
                            <a:schemeClr val="bg1"/>
                          </a:solidFill>
                        </a:rPr>
                        <a:t> </a:t>
                      </a:r>
                      <a:r>
                        <a:rPr lang="en-CA" sz="3100" u="none" baseline="0" dirty="0" err="1">
                          <a:solidFill>
                            <a:schemeClr val="bg1"/>
                          </a:solidFill>
                        </a:rPr>
                        <a:t>ni</a:t>
                      </a:r>
                      <a:r>
                        <a:rPr lang="en-CA" sz="3100" u="none" baseline="0" dirty="0">
                          <a:solidFill>
                            <a:schemeClr val="bg1"/>
                          </a:solidFill>
                        </a:rPr>
                        <a:t> fi </a:t>
                      </a:r>
                      <a:r>
                        <a:rPr lang="en-CA" sz="3100" u="none" baseline="0" dirty="0" err="1">
                          <a:solidFill>
                            <a:schemeClr val="bg1"/>
                          </a:solidFill>
                        </a:rPr>
                        <a:t>oowi</a:t>
                      </a:r>
                      <a:endParaRPr lang="en-CA" sz="3100" u="none" baseline="0" dirty="0">
                        <a:solidFill>
                          <a:schemeClr val="bg1"/>
                        </a:solidFill>
                      </a:endParaRPr>
                    </a:p>
                    <a:p>
                      <a:r>
                        <a:rPr lang="en-CA" sz="3100" baseline="0" dirty="0" err="1">
                          <a:solidFill>
                            <a:schemeClr val="bg1"/>
                          </a:solidFill>
                        </a:rPr>
                        <a:t>Epchois</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بي سالبيستيس ان تى آناسطاسيس ميخائيل اب آرخون اننا نى فيؤوى </a:t>
                      </a:r>
                      <a:r>
                        <a:rPr lang="en-US" sz="3300" b="1" dirty="0">
                          <a:effectLst/>
                        </a:rPr>
                        <a:t>…</a:t>
                      </a:r>
                      <a:r>
                        <a:rPr lang="ar-SA" sz="3300" b="1" dirty="0">
                          <a:effectLst/>
                        </a:rPr>
                        <a:t>ابشويس</a:t>
                      </a:r>
                      <a:endParaRPr lang="en-CA" sz="3300" b="1" dirty="0">
                        <a:effectLst/>
                      </a:endParaRPr>
                    </a:p>
                    <a:p>
                      <a:pPr algn="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مبوق القيامة ميخائيل رئيس السمائيين</a:t>
                      </a:r>
                      <a:endParaRPr lang="en-US" sz="3300" b="1" dirty="0">
                        <a:solidFill>
                          <a:srgbClr val="FFFF99"/>
                        </a:solidFill>
                        <a:effectLst/>
                      </a:endParaRPr>
                    </a:p>
                    <a:p>
                      <a:pPr algn="r"/>
                      <a:r>
                        <a:rPr lang="ar-SA" sz="3300" b="1" dirty="0">
                          <a:solidFill>
                            <a:srgbClr val="FFFF99"/>
                          </a:solidFill>
                          <a:effectLst/>
                        </a:rPr>
                        <a:t>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32502588"/>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68719203"/>
              </p:ext>
            </p:extLst>
          </p:nvPr>
        </p:nvGraphicFramePr>
        <p:xfrm>
          <a:off x="357188" y="7616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2800" b="1" i="0" kern="1200" dirty="0">
                          <a:solidFill>
                            <a:srgbClr val="FFFF99"/>
                          </a:solidFill>
                          <a:latin typeface="+mn-lt"/>
                          <a:ea typeface="+mn-ea"/>
                          <a:cs typeface="+mn-cs"/>
                        </a:rPr>
                        <a:t>Through the inter-cessions of the archangel Gabriel, the herald of glad tidings, </a:t>
                      </a:r>
                    </a:p>
                    <a:p>
                      <a:r>
                        <a:rPr lang="en-CA" sz="2800" b="1" i="0" kern="1200" dirty="0">
                          <a:solidFill>
                            <a:srgbClr val="FFFF99"/>
                          </a:solidFill>
                          <a:latin typeface="+mn-lt"/>
                          <a:ea typeface="+mn-ea"/>
                          <a:cs typeface="+mn-cs"/>
                        </a:rPr>
                        <a:t>O Lord, grant us the forgiveness of our sins.</a:t>
                      </a:r>
                      <a:endParaRPr lang="en-CA" sz="2800" b="1" dirty="0">
                        <a:solidFill>
                          <a:srgbClr val="FFFF99"/>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u="none" dirty="0">
                          <a:solidFill>
                            <a:schemeClr val="bg1"/>
                          </a:solidFill>
                        </a:rPr>
                        <a:t>Hiten</a:t>
                      </a:r>
                      <a:r>
                        <a:rPr lang="en-CA" sz="2800" u="none" baseline="0" dirty="0">
                          <a:solidFill>
                            <a:schemeClr val="bg1"/>
                          </a:solidFill>
                        </a:rPr>
                        <a:t> </a:t>
                      </a:r>
                      <a:r>
                        <a:rPr lang="en-CA" sz="2800" u="none" baseline="0" dirty="0" err="1">
                          <a:solidFill>
                            <a:schemeClr val="bg1"/>
                          </a:solidFill>
                        </a:rPr>
                        <a:t>ni-epresvia</a:t>
                      </a:r>
                      <a:r>
                        <a:rPr lang="en-CA" sz="2800" u="none" baseline="0" dirty="0">
                          <a:solidFill>
                            <a:schemeClr val="bg1"/>
                          </a:solidFill>
                        </a:rPr>
                        <a:t> </a:t>
                      </a:r>
                      <a:r>
                        <a:rPr lang="en-CA" sz="2800" u="none" baseline="0" dirty="0" err="1">
                          <a:solidFill>
                            <a:schemeClr val="bg1"/>
                          </a:solidFill>
                        </a:rPr>
                        <a:t>ente</a:t>
                      </a:r>
                      <a:r>
                        <a:rPr lang="en-CA" sz="2800" u="none" baseline="0" dirty="0">
                          <a:solidFill>
                            <a:schemeClr val="bg1"/>
                          </a:solidFill>
                        </a:rPr>
                        <a:t> pi </a:t>
                      </a:r>
                      <a:r>
                        <a:rPr lang="en-CA" sz="2800" u="none" baseline="0" dirty="0" err="1">
                          <a:solidFill>
                            <a:schemeClr val="bg1"/>
                          </a:solidFill>
                        </a:rPr>
                        <a:t>arshi</a:t>
                      </a:r>
                      <a:r>
                        <a:rPr lang="en-CA" sz="2800" u="none" baseline="0" dirty="0">
                          <a:solidFill>
                            <a:schemeClr val="bg1"/>
                          </a:solidFill>
                        </a:rPr>
                        <a:t> </a:t>
                      </a:r>
                      <a:r>
                        <a:rPr lang="en-CA" sz="2800" u="none" baseline="0" dirty="0" err="1">
                          <a:solidFill>
                            <a:schemeClr val="bg1"/>
                          </a:solidFill>
                        </a:rPr>
                        <a:t>angelos</a:t>
                      </a:r>
                      <a:r>
                        <a:rPr lang="en-CA" sz="2800" u="none" baseline="0" dirty="0">
                          <a:solidFill>
                            <a:schemeClr val="bg1"/>
                          </a:solidFill>
                        </a:rPr>
                        <a:t> </a:t>
                      </a:r>
                      <a:r>
                        <a:rPr lang="en-CA" sz="2800" u="none" baseline="0" dirty="0" err="1">
                          <a:solidFill>
                            <a:schemeClr val="bg1"/>
                          </a:solidFill>
                        </a:rPr>
                        <a:t>ethouwab</a:t>
                      </a:r>
                      <a:r>
                        <a:rPr lang="en-CA" sz="2800" u="none" baseline="0" dirty="0">
                          <a:solidFill>
                            <a:schemeClr val="bg1"/>
                          </a:solidFill>
                        </a:rPr>
                        <a:t> </a:t>
                      </a:r>
                      <a:r>
                        <a:rPr lang="en-CA" sz="2800" u="none" baseline="0" dirty="0" err="1">
                          <a:solidFill>
                            <a:schemeClr val="bg1"/>
                          </a:solidFill>
                        </a:rPr>
                        <a:t>Ghabri</a:t>
                      </a:r>
                      <a:r>
                        <a:rPr lang="en-CA" sz="2800" u="none" baseline="0" dirty="0">
                          <a:solidFill>
                            <a:schemeClr val="bg1"/>
                          </a:solidFill>
                        </a:rPr>
                        <a:t>-eel </a:t>
                      </a:r>
                      <a:r>
                        <a:rPr lang="en-CA" sz="2800" u="none" baseline="0" dirty="0" err="1">
                          <a:solidFill>
                            <a:schemeClr val="bg1"/>
                          </a:solidFill>
                        </a:rPr>
                        <a:t>pifai</a:t>
                      </a:r>
                      <a:r>
                        <a:rPr lang="en-CA" sz="2800" u="none" baseline="0" dirty="0">
                          <a:solidFill>
                            <a:schemeClr val="bg1"/>
                          </a:solidFill>
                        </a:rPr>
                        <a:t> </a:t>
                      </a:r>
                      <a:r>
                        <a:rPr lang="en-CA" sz="2800" u="none" baseline="0" dirty="0" err="1">
                          <a:solidFill>
                            <a:schemeClr val="bg1"/>
                          </a:solidFill>
                        </a:rPr>
                        <a:t>shennofi</a:t>
                      </a:r>
                      <a:r>
                        <a:rPr lang="en-CA" sz="2800" u="none" baseline="0" dirty="0">
                          <a:solidFill>
                            <a:schemeClr val="bg1"/>
                          </a:solidFill>
                        </a:rPr>
                        <a:t> </a:t>
                      </a:r>
                    </a:p>
                    <a:p>
                      <a:r>
                        <a:rPr lang="en-CA" sz="2800" baseline="0" dirty="0" err="1">
                          <a:solidFill>
                            <a:schemeClr val="bg1"/>
                          </a:solidFill>
                        </a:rPr>
                        <a:t>Epchois</a:t>
                      </a:r>
                      <a:r>
                        <a:rPr lang="en-CA" sz="2800" baseline="0" dirty="0">
                          <a:solidFill>
                            <a:schemeClr val="bg1"/>
                          </a:solidFill>
                        </a:rPr>
                        <a:t>  </a:t>
                      </a:r>
                      <a:r>
                        <a:rPr lang="en-CA" sz="2800" baseline="0" dirty="0" err="1">
                          <a:solidFill>
                            <a:schemeClr val="bg1"/>
                          </a:solidFill>
                        </a:rPr>
                        <a:t>ari-ehmot</a:t>
                      </a:r>
                      <a:r>
                        <a:rPr lang="en-CA" sz="2800" baseline="0" dirty="0">
                          <a:solidFill>
                            <a:schemeClr val="bg1"/>
                          </a:solidFill>
                        </a:rPr>
                        <a:t> nan </a:t>
                      </a:r>
                      <a:r>
                        <a:rPr lang="en-CA" sz="2800" baseline="0" dirty="0" err="1">
                          <a:solidFill>
                            <a:schemeClr val="bg1"/>
                          </a:solidFill>
                        </a:rPr>
                        <a:t>empiko</a:t>
                      </a:r>
                      <a:r>
                        <a:rPr lang="en-CA" sz="2800" baseline="0" dirty="0">
                          <a:solidFill>
                            <a:schemeClr val="bg1"/>
                          </a:solidFill>
                        </a:rPr>
                        <a:t> evol ente nennovi </a:t>
                      </a:r>
                      <a:endParaRPr lang="en-CA" sz="2800" dirty="0">
                        <a:solidFill>
                          <a:schemeClr val="bg1"/>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بى آرشي آنجيلوس</a:t>
                      </a:r>
                      <a:r>
                        <a:rPr lang="en-US" sz="3300" b="1" baseline="0" dirty="0">
                          <a:effectLst/>
                        </a:rPr>
                        <a:t> </a:t>
                      </a:r>
                      <a:r>
                        <a:rPr lang="ar-SA" sz="3300" b="1" dirty="0">
                          <a:effectLst/>
                        </a:rPr>
                        <a:t>اثؤواب</a:t>
                      </a:r>
                      <a:r>
                        <a:rPr lang="en-US" sz="3300" b="1" baseline="0" dirty="0">
                          <a:effectLst/>
                        </a:rPr>
                        <a:t> </a:t>
                      </a:r>
                      <a:r>
                        <a:rPr lang="ar-SA" sz="3300" b="1" dirty="0">
                          <a:effectLst/>
                        </a:rPr>
                        <a:t>غابريئيل بى فاى شيننوفى ابشويس</a:t>
                      </a:r>
                      <a:endParaRPr lang="en-CA" sz="33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رئيس الملائكة الطاهر غبريال المبشر </a:t>
                      </a:r>
                      <a:endParaRPr lang="en-US" sz="3300" b="1" dirty="0">
                        <a:solidFill>
                          <a:srgbClr val="FFFF99"/>
                        </a:solidFill>
                        <a:effectLst/>
                      </a:endParaRPr>
                    </a:p>
                    <a:p>
                      <a:pPr algn="r"/>
                      <a:r>
                        <a:rPr lang="ar-SA" sz="3300" b="1" dirty="0">
                          <a:solidFill>
                            <a:srgbClr val="FFFF99"/>
                          </a:solidFill>
                          <a:effectLst/>
                        </a:rPr>
                        <a:t>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10947191"/>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88129866"/>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085004219"/>
              </p:ext>
            </p:extLst>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forerunner and baptizer</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John the Baptist, </a:t>
                      </a:r>
                    </a:p>
                    <a:p>
                      <a:r>
                        <a:rPr lang="en-CA" sz="3000" b="1" i="0" kern="1200">
                          <a:solidFill>
                            <a:srgbClr val="FFFF99"/>
                          </a:solidFill>
                          <a:latin typeface="+mn-lt"/>
                          <a:ea typeface="+mn-ea"/>
                          <a:cs typeface="+mn-cs"/>
                        </a:rPr>
                        <a:t>O Lord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a:t>
                      </a:r>
                      <a:r>
                        <a:rPr lang="en-CA" sz="3000" dirty="0" err="1">
                          <a:solidFill>
                            <a:schemeClr val="bg1"/>
                          </a:solidFill>
                        </a:rPr>
                        <a:t>eprodromos</a:t>
                      </a:r>
                      <a:r>
                        <a:rPr lang="en-CA" sz="3000" dirty="0">
                          <a:solidFill>
                            <a:schemeClr val="bg1"/>
                          </a:solidFill>
                        </a:rPr>
                        <a:t> </a:t>
                      </a:r>
                      <a:r>
                        <a:rPr lang="en-CA" sz="3000" dirty="0" err="1">
                          <a:solidFill>
                            <a:schemeClr val="bg1"/>
                          </a:solidFill>
                        </a:rPr>
                        <a:t>embaptees</a:t>
                      </a:r>
                      <a:r>
                        <a:rPr lang="en-CA" sz="3000" dirty="0">
                          <a:solidFill>
                            <a:schemeClr val="bg1"/>
                          </a:solidFill>
                        </a:rPr>
                        <a:t> tees</a:t>
                      </a:r>
                      <a:r>
                        <a:rPr lang="en-CA" sz="3000" baseline="0" dirty="0">
                          <a:solidFill>
                            <a:schemeClr val="bg1"/>
                          </a:solidFill>
                        </a:rPr>
                        <a:t> </a:t>
                      </a:r>
                      <a:r>
                        <a:rPr lang="en-CA" sz="3000" dirty="0">
                          <a:solidFill>
                            <a:schemeClr val="bg1"/>
                          </a:solidFill>
                        </a:rPr>
                        <a:t>: </a:t>
                      </a:r>
                      <a:r>
                        <a:rPr lang="en-CA" sz="3000" dirty="0" err="1">
                          <a:solidFill>
                            <a:schemeClr val="bg1"/>
                          </a:solidFill>
                        </a:rPr>
                        <a:t>Yo-ann-es</a:t>
                      </a:r>
                      <a:r>
                        <a:rPr lang="en-CA" sz="3000" dirty="0">
                          <a:solidFill>
                            <a:schemeClr val="bg1"/>
                          </a:solidFill>
                        </a:rPr>
                        <a:t> </a:t>
                      </a:r>
                    </a:p>
                    <a:p>
                      <a:r>
                        <a:rPr lang="en-CA" sz="3000" dirty="0">
                          <a:solidFill>
                            <a:schemeClr val="bg1"/>
                          </a:solidFill>
                        </a:rPr>
                        <a:t>Pi </a:t>
                      </a:r>
                      <a:r>
                        <a:rPr lang="en-CA" sz="3000" dirty="0" err="1">
                          <a:solidFill>
                            <a:schemeClr val="bg1"/>
                          </a:solidFill>
                        </a:rPr>
                        <a:t>refty</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86094715"/>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300" b="1" i="0" kern="1200" dirty="0">
                          <a:solidFill>
                            <a:srgbClr val="FFFF99"/>
                          </a:solidFill>
                          <a:latin typeface="+mn-lt"/>
                          <a:ea typeface="+mn-ea"/>
                          <a:cs typeface="+mn-cs"/>
                        </a:rPr>
                        <a:t>Through the prayers of the blessed elders, Joseph the carpenter and saint Salome,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err="1">
                          <a:solidFill>
                            <a:schemeClr val="bg1"/>
                          </a:solidFill>
                        </a:rPr>
                        <a:t>ente</a:t>
                      </a:r>
                      <a:r>
                        <a:rPr lang="en-CA" sz="3300" dirty="0">
                          <a:solidFill>
                            <a:schemeClr val="bg1"/>
                          </a:solidFill>
                        </a:rPr>
                        <a:t> </a:t>
                      </a:r>
                      <a:r>
                        <a:rPr lang="en-CA" sz="3300" dirty="0" err="1">
                          <a:solidFill>
                            <a:schemeClr val="bg1"/>
                          </a:solidFill>
                        </a:rPr>
                        <a:t>ni</a:t>
                      </a:r>
                      <a:r>
                        <a:rPr lang="en-CA" sz="3300" dirty="0">
                          <a:solidFill>
                            <a:schemeClr val="bg1"/>
                          </a:solidFill>
                        </a:rPr>
                        <a:t> </a:t>
                      </a:r>
                      <a:r>
                        <a:rPr lang="en-CA" sz="3300" dirty="0" err="1">
                          <a:solidFill>
                            <a:schemeClr val="bg1"/>
                          </a:solidFill>
                        </a:rPr>
                        <a:t>khelloy</a:t>
                      </a:r>
                      <a:r>
                        <a:rPr lang="en-CA" sz="3300" dirty="0">
                          <a:solidFill>
                            <a:schemeClr val="bg1"/>
                          </a:solidFill>
                        </a:rPr>
                        <a:t> </a:t>
                      </a:r>
                      <a:r>
                        <a:rPr lang="en-CA" sz="3300" dirty="0" err="1">
                          <a:solidFill>
                            <a:schemeClr val="bg1"/>
                          </a:solidFill>
                        </a:rPr>
                        <a:t>etsmaro-oot</a:t>
                      </a:r>
                      <a:r>
                        <a:rPr lang="en-CA" sz="3300" baseline="0" dirty="0">
                          <a:solidFill>
                            <a:schemeClr val="bg1"/>
                          </a:solidFill>
                        </a:rPr>
                        <a:t> Yousef pi </a:t>
                      </a:r>
                      <a:r>
                        <a:rPr lang="en-CA" sz="3300" baseline="0" dirty="0" err="1">
                          <a:solidFill>
                            <a:schemeClr val="bg1"/>
                          </a:solidFill>
                        </a:rPr>
                        <a:t>hamshe</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thi</a:t>
                      </a:r>
                      <a:r>
                        <a:rPr lang="en-CA" sz="3300" baseline="0" dirty="0">
                          <a:solidFill>
                            <a:schemeClr val="bg1"/>
                          </a:solidFill>
                        </a:rPr>
                        <a:t> </a:t>
                      </a:r>
                      <a:r>
                        <a:rPr lang="en-CA" sz="3300" baseline="0" dirty="0" err="1">
                          <a:solidFill>
                            <a:schemeClr val="bg1"/>
                          </a:solidFill>
                        </a:rPr>
                        <a:t>ethouwab</a:t>
                      </a:r>
                      <a:r>
                        <a:rPr lang="en-CA" sz="3300" baseline="0" dirty="0">
                          <a:solidFill>
                            <a:schemeClr val="bg1"/>
                          </a:solidFill>
                        </a:rPr>
                        <a:t> </a:t>
                      </a:r>
                      <a:r>
                        <a:rPr lang="en-CA" sz="3300" baseline="0" dirty="0" err="1">
                          <a:solidFill>
                            <a:schemeClr val="bg1"/>
                          </a:solidFill>
                        </a:rPr>
                        <a:t>Salomi</a:t>
                      </a:r>
                      <a:r>
                        <a:rPr lang="en-CA" sz="3300" dirty="0">
                          <a:solidFill>
                            <a:schemeClr val="bg1"/>
                          </a:solidFill>
                        </a:rPr>
                        <a:t>: </a:t>
                      </a:r>
                    </a:p>
                    <a:p>
                      <a:r>
                        <a:rPr lang="fi-FI" sz="33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نى خيللوى اتسماروؤت يوسيف بى هامشى نيم ثى اثؤواب سالومى</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الشيخين المباركين يوسف النجار وسالومى،</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74518701"/>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97678847"/>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a:t>
                      </a:r>
                      <a:r>
                        <a:rPr lang="en-US" sz="3300" b="1" baseline="0" dirty="0">
                          <a:effectLst/>
                        </a:rPr>
                        <a:t> </a:t>
                      </a: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586440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771087" y="188640"/>
            <a:ext cx="3601883"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Verses of Cymbals</a:t>
            </a:r>
          </a:p>
        </p:txBody>
      </p:sp>
      <p:sp>
        <p:nvSpPr>
          <p:cNvPr id="6" name="TextBox 5">
            <a:hlinkClick r:id="rId2" action="ppaction://hlinksldjump"/>
          </p:cNvPr>
          <p:cNvSpPr txBox="1"/>
          <p:nvPr/>
        </p:nvSpPr>
        <p:spPr>
          <a:xfrm>
            <a:off x="179512" y="1515779"/>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Standard Adam</a:t>
            </a:r>
          </a:p>
        </p:txBody>
      </p:sp>
      <p:sp>
        <p:nvSpPr>
          <p:cNvPr id="8" name="TextBox 7">
            <a:hlinkClick r:id="rId3" action="ppaction://hlinksldjump"/>
          </p:cNvPr>
          <p:cNvSpPr txBox="1"/>
          <p:nvPr/>
        </p:nvSpPr>
        <p:spPr>
          <a:xfrm>
            <a:off x="179512" y="836712"/>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Standard Watos</a:t>
            </a:r>
          </a:p>
        </p:txBody>
      </p:sp>
      <p:sp>
        <p:nvSpPr>
          <p:cNvPr id="9" name="TextBox 8">
            <a:hlinkClick r:id="rId4" action="ppaction://hlinksldjump"/>
          </p:cNvPr>
          <p:cNvSpPr txBox="1"/>
          <p:nvPr/>
        </p:nvSpPr>
        <p:spPr>
          <a:xfrm>
            <a:off x="179512" y="2194846"/>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Nativity Feast</a:t>
            </a:r>
          </a:p>
        </p:txBody>
      </p:sp>
      <p:sp>
        <p:nvSpPr>
          <p:cNvPr id="10" name="TextBox 9">
            <a:hlinkClick r:id="rId5" action="ppaction://hlinksldjump"/>
          </p:cNvPr>
          <p:cNvSpPr txBox="1"/>
          <p:nvPr/>
        </p:nvSpPr>
        <p:spPr>
          <a:xfrm>
            <a:off x="179512" y="2873913"/>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Theophany Feast</a:t>
            </a:r>
          </a:p>
        </p:txBody>
      </p:sp>
      <p:sp>
        <p:nvSpPr>
          <p:cNvPr id="11" name="TextBox 10">
            <a:hlinkClick r:id="rId6" action="ppaction://hlinksldjump"/>
          </p:cNvPr>
          <p:cNvSpPr txBox="1"/>
          <p:nvPr/>
        </p:nvSpPr>
        <p:spPr>
          <a:xfrm>
            <a:off x="179512" y="4911114"/>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Resurrection Feast (Day 1-39)</a:t>
            </a:r>
          </a:p>
        </p:txBody>
      </p:sp>
      <p:sp>
        <p:nvSpPr>
          <p:cNvPr id="12" name="TextBox 11">
            <a:hlinkClick r:id="rId7" action="ppaction://hlinksldjump"/>
          </p:cNvPr>
          <p:cNvSpPr txBox="1"/>
          <p:nvPr/>
        </p:nvSpPr>
        <p:spPr>
          <a:xfrm>
            <a:off x="179512" y="5590181"/>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Ascension Feast (Day 40-49)</a:t>
            </a:r>
          </a:p>
        </p:txBody>
      </p:sp>
      <p:sp>
        <p:nvSpPr>
          <p:cNvPr id="13" name="TextBox 12">
            <a:hlinkClick r:id="rId8" action="ppaction://hlinksldjump"/>
          </p:cNvPr>
          <p:cNvSpPr txBox="1"/>
          <p:nvPr/>
        </p:nvSpPr>
        <p:spPr>
          <a:xfrm>
            <a:off x="179512" y="6269250"/>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Pentecost Feast (Day 50)</a:t>
            </a:r>
          </a:p>
        </p:txBody>
      </p:sp>
      <p:sp>
        <p:nvSpPr>
          <p:cNvPr id="14" name="TextBox 13">
            <a:hlinkClick r:id="rId9" action="ppaction://hlinksldjump"/>
          </p:cNvPr>
          <p:cNvSpPr txBox="1"/>
          <p:nvPr/>
        </p:nvSpPr>
        <p:spPr>
          <a:xfrm>
            <a:off x="179512" y="3552980"/>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Great Fast</a:t>
            </a:r>
          </a:p>
        </p:txBody>
      </p:sp>
      <p:sp>
        <p:nvSpPr>
          <p:cNvPr id="15" name="TextBox 14">
            <a:hlinkClick r:id="rId10" action="ppaction://hlinksldjump"/>
          </p:cNvPr>
          <p:cNvSpPr txBox="1"/>
          <p:nvPr/>
        </p:nvSpPr>
        <p:spPr>
          <a:xfrm>
            <a:off x="179512" y="4232047"/>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Hosanna Sunday</a:t>
            </a:r>
          </a:p>
        </p:txBody>
      </p:sp>
    </p:spTree>
    <p:extLst>
      <p:ext uri="{BB962C8B-B14F-4D97-AF65-F5344CB8AC3E}">
        <p14:creationId xmlns:p14="http://schemas.microsoft.com/office/powerpoint/2010/main" xmlns="" val="253407840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86330135"/>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19394556"/>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94700377"/>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775187713"/>
              </p:ext>
            </p:extLst>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000" b="1" i="0" kern="1200" dirty="0">
                          <a:solidFill>
                            <a:srgbClr val="FFFF99"/>
                          </a:solidFill>
                          <a:latin typeface="+mn-lt"/>
                          <a:ea typeface="+mn-ea"/>
                          <a:cs typeface="+mn-cs"/>
                        </a:rPr>
                        <a:t>Through the prayers of the righteous,</a:t>
                      </a:r>
                      <a:r>
                        <a:rPr lang="en-CA" sz="3000" b="1" i="0" kern="1200" baseline="0" dirty="0">
                          <a:solidFill>
                            <a:srgbClr val="FFFF99"/>
                          </a:solidFill>
                          <a:latin typeface="+mn-lt"/>
                          <a:ea typeface="+mn-ea"/>
                          <a:cs typeface="+mn-cs"/>
                        </a:rPr>
                        <a:t> the perfect men Joseph and Nicodemus, and saint Mary Magdalene</a:t>
                      </a:r>
                      <a:r>
                        <a:rPr lang="en-CA" sz="3000" b="1" i="0" kern="1200" dirty="0">
                          <a:solidFill>
                            <a:srgbClr val="FFFF99"/>
                          </a:solidFill>
                          <a:latin typeface="+mn-lt"/>
                          <a:ea typeface="+mn-ea"/>
                          <a:cs typeface="+mn-cs"/>
                        </a:rPr>
                        <a:t>, </a:t>
                      </a: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ethmi</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romi</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lios</a:t>
                      </a:r>
                      <a:r>
                        <a:rPr lang="en-CA" sz="3000" baseline="0" dirty="0">
                          <a:solidFill>
                            <a:schemeClr val="bg1"/>
                          </a:solidFill>
                        </a:rPr>
                        <a:t> Yousef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Nikodimos</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ti</a:t>
                      </a:r>
                      <a:r>
                        <a:rPr lang="en-CA" sz="3000" baseline="0" dirty="0">
                          <a:solidFill>
                            <a:schemeClr val="bg1"/>
                          </a:solidFill>
                        </a:rPr>
                        <a:t> </a:t>
                      </a:r>
                      <a:r>
                        <a:rPr lang="en-CA" sz="3000" baseline="0" dirty="0" err="1">
                          <a:solidFill>
                            <a:schemeClr val="bg1"/>
                          </a:solidFill>
                        </a:rPr>
                        <a:t>agia</a:t>
                      </a:r>
                      <a:r>
                        <a:rPr lang="en-CA" sz="3000" baseline="0" dirty="0">
                          <a:solidFill>
                            <a:schemeClr val="bg1"/>
                          </a:solidFill>
                        </a:rPr>
                        <a:t> Maria </a:t>
                      </a:r>
                      <a:r>
                        <a:rPr lang="en-CA" sz="3000" baseline="0" dirty="0" err="1">
                          <a:solidFill>
                            <a:schemeClr val="bg1"/>
                          </a:solidFill>
                        </a:rPr>
                        <a:t>ti</a:t>
                      </a:r>
                      <a:r>
                        <a:rPr lang="en-CA" sz="3000" baseline="0" dirty="0">
                          <a:solidFill>
                            <a:schemeClr val="bg1"/>
                          </a:solidFill>
                        </a:rPr>
                        <a:t> </a:t>
                      </a:r>
                      <a:r>
                        <a:rPr lang="en-CA" sz="3000" baseline="0" dirty="0" err="1">
                          <a:solidFill>
                            <a:schemeClr val="bg1"/>
                          </a:solidFill>
                        </a:rPr>
                        <a:t>magdaleeni</a:t>
                      </a:r>
                      <a:r>
                        <a:rPr lang="en-CA" sz="3000" baseline="0" dirty="0">
                          <a:solidFill>
                            <a:schemeClr val="bg1"/>
                          </a:solidFill>
                        </a:rPr>
                        <a:t>  :</a:t>
                      </a:r>
                      <a:endParaRPr lang="en-CA" sz="3000" dirty="0">
                        <a:solidFill>
                          <a:schemeClr val="bg1"/>
                        </a:solidFill>
                      </a:endParaRPr>
                    </a:p>
                    <a:p>
                      <a:r>
                        <a:rPr lang="fi-FI" sz="3000" baseline="0" dirty="0">
                          <a:solidFill>
                            <a:schemeClr val="bg1"/>
                          </a:solidFill>
                        </a:rPr>
                        <a:t>Epchois  ...</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نى افشى انتى نى اثمى نى رومى انتى ليوس يوسيف نيم نيكوديموس نيم تى آجيا ماريا تى ماجدالينى</a:t>
                      </a:r>
                      <a:br>
                        <a:rPr lang="ar-SA" sz="3000" b="1" dirty="0">
                          <a:effectLst/>
                        </a:rPr>
                      </a:br>
                      <a:r>
                        <a:rPr lang="ar-SA" sz="3000" b="1" dirty="0">
                          <a:effectLst/>
                        </a:rPr>
                        <a:t>ابشويس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بصلوات الرجلين البارين الكاملين يوسف ونيقوديموس والقديسة مريم المجدلية،</a:t>
                      </a:r>
                      <a:br>
                        <a:rPr lang="ar-SA" sz="3000" b="1" dirty="0">
                          <a:solidFill>
                            <a:srgbClr val="FFFF99"/>
                          </a:solidFill>
                          <a:effectLst/>
                        </a:rPr>
                      </a:br>
                      <a:r>
                        <a:rPr lang="ar-SA" sz="3000" b="1" dirty="0">
                          <a:solidFill>
                            <a:srgbClr val="FFFF99"/>
                          </a:solidFill>
                          <a:effectLst/>
                        </a:rPr>
                        <a:t>يا رب…</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2038158"/>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8849361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18324359"/>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69616847"/>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25806269"/>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أبينا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المكرم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r>
                        <a:rPr lang="en-US" sz="3300" b="1" dirty="0">
                          <a:solidFill>
                            <a:srgbClr val="FFFF99"/>
                          </a:solidFill>
                          <a:effectLst/>
                        </a:rPr>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38459989"/>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xmlns="" val="3997669839"/>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8794702"/>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8910771"/>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risen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 </a:t>
                      </a:r>
                      <a:r>
                        <a:rPr lang="en-US" sz="2800" baseline="0" dirty="0" err="1">
                          <a:solidFill>
                            <a:schemeClr val="bg1"/>
                          </a:solidFill>
                        </a:rPr>
                        <a:t>tonk</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اوؤشت امموك اوبخرستوس نيم بيك يوت ان آغاثوس نيم بى ابنيفما اثؤواب جى آك تونك آكسوتى اممون ناى نان</a:t>
                      </a: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لك </a:t>
                      </a:r>
                      <a:r>
                        <a:rPr lang="en-US" sz="3300" b="1" dirty="0">
                          <a:solidFill>
                            <a:srgbClr val="FFFF99"/>
                          </a:solidFill>
                        </a:rPr>
                        <a:t/>
                      </a:r>
                      <a:br>
                        <a:rPr lang="en-US" sz="3300" b="1" dirty="0">
                          <a:solidFill>
                            <a:srgbClr val="FFFF99"/>
                          </a:solidFill>
                        </a:rPr>
                      </a:br>
                      <a:r>
                        <a:rPr lang="ar-AE" sz="3300" b="1" dirty="0">
                          <a:solidFill>
                            <a:srgbClr val="FFFF99"/>
                          </a:solidFill>
                        </a:rPr>
                        <a:t>أيها </a:t>
                      </a:r>
                      <a:r>
                        <a:rPr lang="en-US" sz="3300" b="1" dirty="0">
                          <a:solidFill>
                            <a:srgbClr val="FFFF99"/>
                          </a:solidFill>
                        </a:rPr>
                        <a:t/>
                      </a:r>
                      <a:br>
                        <a:rPr lang="en-US" sz="3300" b="1" dirty="0">
                          <a:solidFill>
                            <a:srgbClr val="FFFF99"/>
                          </a:solidFill>
                        </a:rPr>
                      </a:br>
                      <a:r>
                        <a:rPr lang="ar-AE" sz="3300" b="1" dirty="0">
                          <a:solidFill>
                            <a:srgbClr val="FFFF99"/>
                          </a:solidFill>
                        </a:rPr>
                        <a:t>المسيح </a:t>
                      </a:r>
                      <a:r>
                        <a:rPr lang="en-US" sz="3300" b="1" dirty="0">
                          <a:solidFill>
                            <a:srgbClr val="FFFF99"/>
                          </a:solidFill>
                        </a:rPr>
                        <a:t/>
                      </a:r>
                      <a:br>
                        <a:rPr lang="en-US" sz="3300" b="1" dirty="0">
                          <a:solidFill>
                            <a:srgbClr val="FFFF99"/>
                          </a:solidFill>
                        </a:rPr>
                      </a:br>
                      <a:r>
                        <a:rPr lang="ar-AE" sz="3300" b="1" dirty="0">
                          <a:solidFill>
                            <a:srgbClr val="FFFF99"/>
                          </a:solidFill>
                        </a:rPr>
                        <a:t>مع أبيك الصالح والروح القدس </a:t>
                      </a:r>
                      <a:r>
                        <a:rPr lang="en-US" sz="3300" b="1" dirty="0">
                          <a:solidFill>
                            <a:srgbClr val="FFFF99"/>
                          </a:solidFill>
                        </a:rPr>
                        <a:t/>
                      </a:r>
                      <a:br>
                        <a:rPr lang="en-US" sz="3300" b="1" dirty="0">
                          <a:solidFill>
                            <a:srgbClr val="FFFF99"/>
                          </a:solidFill>
                        </a:rPr>
                      </a:br>
                      <a:r>
                        <a:rPr lang="ar-AE" sz="3300" b="1" dirty="0">
                          <a:solidFill>
                            <a:srgbClr val="FFFF99"/>
                          </a:solidFill>
                        </a:rPr>
                        <a:t>لأنك قمت وخلصتنا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3047690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00669695"/>
              </p:ext>
            </p:extLst>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forerunner and baptizer</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John the Baptist, </a:t>
                      </a:r>
                    </a:p>
                    <a:p>
                      <a:r>
                        <a:rPr lang="en-CA" sz="3000" b="1" i="0" kern="1200">
                          <a:solidFill>
                            <a:srgbClr val="FFFF99"/>
                          </a:solidFill>
                          <a:latin typeface="+mn-lt"/>
                          <a:ea typeface="+mn-ea"/>
                          <a:cs typeface="+mn-cs"/>
                        </a:rPr>
                        <a:t>O Lord…</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a:t>
                      </a:r>
                      <a:r>
                        <a:rPr lang="en-CA" sz="3000" dirty="0" err="1">
                          <a:solidFill>
                            <a:schemeClr val="bg1"/>
                          </a:solidFill>
                        </a:rPr>
                        <a:t>eprodromos</a:t>
                      </a:r>
                      <a:r>
                        <a:rPr lang="en-CA" sz="3000" dirty="0">
                          <a:solidFill>
                            <a:schemeClr val="bg1"/>
                          </a:solidFill>
                        </a:rPr>
                        <a:t> </a:t>
                      </a:r>
                      <a:r>
                        <a:rPr lang="en-CA" sz="3000" dirty="0" err="1">
                          <a:solidFill>
                            <a:schemeClr val="bg1"/>
                          </a:solidFill>
                        </a:rPr>
                        <a:t>embaptees</a:t>
                      </a:r>
                      <a:r>
                        <a:rPr lang="en-CA" sz="3000" dirty="0">
                          <a:solidFill>
                            <a:schemeClr val="bg1"/>
                          </a:solidFill>
                        </a:rPr>
                        <a:t> tees</a:t>
                      </a:r>
                      <a:r>
                        <a:rPr lang="en-CA" sz="3000" baseline="0" dirty="0">
                          <a:solidFill>
                            <a:schemeClr val="bg1"/>
                          </a:solidFill>
                        </a:rPr>
                        <a:t> </a:t>
                      </a:r>
                      <a:r>
                        <a:rPr lang="en-CA" sz="3000" dirty="0">
                          <a:solidFill>
                            <a:schemeClr val="bg1"/>
                          </a:solidFill>
                        </a:rPr>
                        <a:t>: </a:t>
                      </a:r>
                      <a:r>
                        <a:rPr lang="en-CA" sz="3000" dirty="0" err="1">
                          <a:solidFill>
                            <a:schemeClr val="bg1"/>
                          </a:solidFill>
                        </a:rPr>
                        <a:t>Yo-ann-es</a:t>
                      </a:r>
                      <a:r>
                        <a:rPr lang="en-CA" sz="3000" dirty="0">
                          <a:solidFill>
                            <a:schemeClr val="bg1"/>
                          </a:solidFill>
                        </a:rPr>
                        <a:t> </a:t>
                      </a:r>
                    </a:p>
                    <a:p>
                      <a:r>
                        <a:rPr lang="en-CA" sz="3000" dirty="0">
                          <a:solidFill>
                            <a:schemeClr val="bg1"/>
                          </a:solidFill>
                        </a:rPr>
                        <a:t>Pi </a:t>
                      </a:r>
                      <a:r>
                        <a:rPr lang="en-CA" sz="3000" dirty="0" err="1">
                          <a:solidFill>
                            <a:schemeClr val="bg1"/>
                          </a:solidFill>
                        </a:rPr>
                        <a:t>refty</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27288288"/>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3199166"/>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22852677"/>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34741513"/>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05539472"/>
              </p:ext>
            </p:extLst>
          </p:nvPr>
        </p:nvGraphicFramePr>
        <p:xfrm>
          <a:off x="357188" y="617160"/>
          <a:ext cx="8429684" cy="54041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41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Hail to her who</a:t>
                      </a:r>
                      <a:r>
                        <a:rPr lang="en-US" sz="2800" b="1" i="0" kern="1200" baseline="0" dirty="0">
                          <a:solidFill>
                            <a:srgbClr val="FFFF99"/>
                          </a:solidFill>
                          <a:latin typeface="+mn-lt"/>
                          <a:ea typeface="+mn-ea"/>
                          <a:cs typeface="+mn-cs"/>
                        </a:rPr>
                        <a:t> found grace, the lord be with you, Hail to her who received from the angel, the joy of the world</a:t>
                      </a:r>
                      <a:r>
                        <a:rPr lang="en-US" sz="2800" b="1" i="0" kern="1200" dirty="0">
                          <a:solidFill>
                            <a:srgbClr val="FFFF99"/>
                          </a:solidFill>
                          <a:latin typeface="+mn-lt"/>
                          <a:ea typeface="+mn-ea"/>
                          <a:cs typeface="+mn-cs"/>
                        </a:rPr>
                        <a:t>.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err="1">
                          <a:solidFill>
                            <a:schemeClr val="bg1"/>
                          </a:solidFill>
                        </a:rPr>
                        <a:t>Shere</a:t>
                      </a:r>
                      <a:r>
                        <a:rPr lang="en-US" sz="2800" u="none" dirty="0">
                          <a:solidFill>
                            <a:schemeClr val="bg1"/>
                          </a:solidFill>
                        </a:rPr>
                        <a:t> </a:t>
                      </a:r>
                      <a:r>
                        <a:rPr lang="en-US" sz="2800" u="none" dirty="0" err="1">
                          <a:solidFill>
                            <a:schemeClr val="bg1"/>
                          </a:solidFill>
                        </a:rPr>
                        <a:t>thi</a:t>
                      </a:r>
                      <a:r>
                        <a:rPr lang="en-US" sz="2800" u="none" dirty="0">
                          <a:solidFill>
                            <a:schemeClr val="bg1"/>
                          </a:solidFill>
                        </a:rPr>
                        <a:t>-etas</a:t>
                      </a:r>
                      <a:r>
                        <a:rPr lang="en-US" sz="2800" u="none" baseline="0" dirty="0">
                          <a:solidFill>
                            <a:schemeClr val="bg1"/>
                          </a:solidFill>
                        </a:rPr>
                        <a:t> </a:t>
                      </a:r>
                      <a:r>
                        <a:rPr lang="en-US" sz="2800" u="none" baseline="0" dirty="0" err="1">
                          <a:solidFill>
                            <a:schemeClr val="bg1"/>
                          </a:solidFill>
                        </a:rPr>
                        <a:t>jem</a:t>
                      </a:r>
                      <a:r>
                        <a:rPr lang="en-US" sz="2800" u="none" baseline="0" dirty="0">
                          <a:solidFill>
                            <a:schemeClr val="bg1"/>
                          </a:solidFill>
                        </a:rPr>
                        <a:t> </a:t>
                      </a:r>
                      <a:r>
                        <a:rPr lang="en-US" sz="2800" u="none" baseline="0" dirty="0" err="1">
                          <a:solidFill>
                            <a:schemeClr val="bg1"/>
                          </a:solidFill>
                        </a:rPr>
                        <a:t>ehmot</a:t>
                      </a:r>
                      <a:r>
                        <a:rPr lang="en-US" sz="2800" u="none" baseline="0" dirty="0">
                          <a:solidFill>
                            <a:schemeClr val="bg1"/>
                          </a:solidFill>
                        </a:rPr>
                        <a:t>: </a:t>
                      </a:r>
                      <a:r>
                        <a:rPr lang="en-US" sz="2800" u="none" baseline="0" dirty="0" err="1">
                          <a:solidFill>
                            <a:schemeClr val="bg1"/>
                          </a:solidFill>
                        </a:rPr>
                        <a:t>Epchoice</a:t>
                      </a:r>
                      <a:r>
                        <a:rPr lang="en-US" sz="2800" u="none" baseline="0" dirty="0">
                          <a:solidFill>
                            <a:schemeClr val="bg1"/>
                          </a:solidFill>
                        </a:rPr>
                        <a:t> </a:t>
                      </a:r>
                      <a:r>
                        <a:rPr lang="en-US" sz="2800" u="none" baseline="0" dirty="0" err="1">
                          <a:solidFill>
                            <a:schemeClr val="bg1"/>
                          </a:solidFill>
                        </a:rPr>
                        <a:t>shob</a:t>
                      </a:r>
                      <a:r>
                        <a:rPr lang="en-US" sz="2800" u="none" baseline="0" dirty="0">
                          <a:solidFill>
                            <a:schemeClr val="bg1"/>
                          </a:solidFill>
                        </a:rPr>
                        <a:t> </a:t>
                      </a:r>
                      <a:r>
                        <a:rPr lang="en-US" sz="2800" u="none" baseline="0" dirty="0" err="1">
                          <a:solidFill>
                            <a:schemeClr val="bg1"/>
                          </a:solidFill>
                        </a:rPr>
                        <a:t>neme</a:t>
                      </a:r>
                      <a:r>
                        <a:rPr lang="en-US" sz="2800" u="none" baseline="0" dirty="0">
                          <a:solidFill>
                            <a:schemeClr val="bg1"/>
                          </a:solidFill>
                        </a:rPr>
                        <a:t>: </a:t>
                      </a:r>
                      <a:r>
                        <a:rPr lang="en-US" sz="2800" u="none" baseline="0" dirty="0" err="1">
                          <a:solidFill>
                            <a:schemeClr val="bg1"/>
                          </a:solidFill>
                        </a:rPr>
                        <a:t>shere</a:t>
                      </a:r>
                      <a:r>
                        <a:rPr lang="en-US" sz="2800" u="none" baseline="0" dirty="0">
                          <a:solidFill>
                            <a:schemeClr val="bg1"/>
                          </a:solidFill>
                        </a:rPr>
                        <a:t>  </a:t>
                      </a:r>
                      <a:r>
                        <a:rPr lang="en-US" sz="2800" u="none" baseline="0" dirty="0" err="1">
                          <a:solidFill>
                            <a:schemeClr val="bg1"/>
                          </a:solidFill>
                        </a:rPr>
                        <a:t>thi</a:t>
                      </a:r>
                      <a:r>
                        <a:rPr lang="en-US" sz="2800" u="none" baseline="0" dirty="0">
                          <a:solidFill>
                            <a:schemeClr val="bg1"/>
                          </a:solidFill>
                        </a:rPr>
                        <a:t>-etas chi </a:t>
                      </a:r>
                      <a:r>
                        <a:rPr lang="en-US" sz="2800" u="none" baseline="0" dirty="0" err="1">
                          <a:solidFill>
                            <a:schemeClr val="bg1"/>
                          </a:solidFill>
                        </a:rPr>
                        <a:t>enten</a:t>
                      </a:r>
                      <a:r>
                        <a:rPr lang="en-US" sz="2800" u="none" baseline="0" dirty="0">
                          <a:solidFill>
                            <a:schemeClr val="bg1"/>
                          </a:solidFill>
                        </a:rPr>
                        <a:t> pi </a:t>
                      </a:r>
                      <a:r>
                        <a:rPr lang="en-US" sz="2800" u="none" baseline="0" dirty="0" err="1">
                          <a:solidFill>
                            <a:schemeClr val="bg1"/>
                          </a:solidFill>
                        </a:rPr>
                        <a:t>angelos</a:t>
                      </a:r>
                      <a:r>
                        <a:rPr lang="en-US" sz="2800" u="none" baseline="0" dirty="0">
                          <a:solidFill>
                            <a:schemeClr val="bg1"/>
                          </a:solidFill>
                        </a:rPr>
                        <a:t> </a:t>
                      </a:r>
                      <a:r>
                        <a:rPr lang="en-US" sz="2800" u="none" baseline="0" dirty="0" err="1">
                          <a:solidFill>
                            <a:schemeClr val="bg1"/>
                          </a:solidFill>
                        </a:rPr>
                        <a:t>emfrashi</a:t>
                      </a:r>
                      <a:r>
                        <a:rPr lang="en-US" sz="2800" u="none" baseline="0" dirty="0">
                          <a:solidFill>
                            <a:schemeClr val="bg1"/>
                          </a:solidFill>
                        </a:rPr>
                        <a:t> </a:t>
                      </a:r>
                      <a:r>
                        <a:rPr lang="en-US" sz="2800" u="none" baseline="0" dirty="0" err="1">
                          <a:solidFill>
                            <a:schemeClr val="bg1"/>
                          </a:solidFill>
                        </a:rPr>
                        <a:t>empi</a:t>
                      </a:r>
                      <a:r>
                        <a:rPr lang="en-US" sz="2800" u="none" baseline="0" dirty="0">
                          <a:solidFill>
                            <a:schemeClr val="bg1"/>
                          </a:solidFill>
                        </a:rPr>
                        <a:t> </a:t>
                      </a:r>
                      <a:r>
                        <a:rPr lang="en-US" sz="2800" u="none" baseline="0" dirty="0" err="1">
                          <a:solidFill>
                            <a:schemeClr val="bg1"/>
                          </a:solidFill>
                        </a:rPr>
                        <a:t>kozmos</a:t>
                      </a:r>
                      <a:r>
                        <a:rPr lang="en-US" sz="2800" u="none" dirty="0">
                          <a:solidFill>
                            <a:schemeClr val="bg1"/>
                          </a:solidFill>
                        </a:rPr>
                        <a: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ثي ايطاس جيم اهموت ابشويس شوب نيمى: شيرى ثى ايطاس تشى انتين بى انجيلوس ام</a:t>
                      </a:r>
                      <a:r>
                        <a:rPr lang="en-US" sz="3000" b="1" dirty="0">
                          <a:solidFill>
                            <a:schemeClr val="bg1"/>
                          </a:solidFill>
                        </a:rPr>
                        <a:t> </a:t>
                      </a:r>
                      <a:r>
                        <a:rPr lang="ar-AE" sz="3000" b="1" dirty="0">
                          <a:solidFill>
                            <a:schemeClr val="bg1"/>
                          </a:solidFill>
                        </a:rPr>
                        <a:t>افراشى امبى كوزموس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a:t>
                      </a:r>
                      <a:r>
                        <a:rPr lang="en-US" sz="3000" dirty="0">
                          <a:solidFill>
                            <a:srgbClr val="FFFF99"/>
                          </a:solidFill>
                        </a:rPr>
                        <a:t/>
                      </a:r>
                      <a:br>
                        <a:rPr lang="en-US" sz="3000" dirty="0">
                          <a:solidFill>
                            <a:srgbClr val="FFFF99"/>
                          </a:solidFill>
                        </a:rPr>
                      </a:br>
                      <a:r>
                        <a:rPr lang="ar-AE" sz="3000" dirty="0">
                          <a:solidFill>
                            <a:srgbClr val="FFFF99"/>
                          </a:solidFill>
                        </a:rPr>
                        <a:t>للتى وجدت نعمة </a:t>
                      </a:r>
                      <a:r>
                        <a:rPr lang="en-US" sz="3000" dirty="0">
                          <a:solidFill>
                            <a:srgbClr val="FFFF99"/>
                          </a:solidFill>
                        </a:rPr>
                        <a:t/>
                      </a:r>
                      <a:br>
                        <a:rPr lang="en-US" sz="3000" dirty="0">
                          <a:solidFill>
                            <a:srgbClr val="FFFF99"/>
                          </a:solidFill>
                        </a:rPr>
                      </a:br>
                      <a:r>
                        <a:rPr lang="ar-AE" sz="3000" dirty="0">
                          <a:solidFill>
                            <a:srgbClr val="FFFF99"/>
                          </a:solidFill>
                        </a:rPr>
                        <a:t>الرب معك: السلام </a:t>
                      </a:r>
                      <a:r>
                        <a:rPr lang="en-US" sz="3000" dirty="0">
                          <a:solidFill>
                            <a:srgbClr val="FFFF99"/>
                          </a:solidFill>
                        </a:rPr>
                        <a:t/>
                      </a:r>
                      <a:br>
                        <a:rPr lang="en-US" sz="3000" dirty="0">
                          <a:solidFill>
                            <a:srgbClr val="FFFF99"/>
                          </a:solidFill>
                        </a:rPr>
                      </a:br>
                      <a:r>
                        <a:rPr lang="ar-AE" sz="3000" dirty="0">
                          <a:solidFill>
                            <a:srgbClr val="FFFF99"/>
                          </a:solidFill>
                        </a:rPr>
                        <a:t>للتى قبلت من الملاك فرح العالم</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951726482"/>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الإبركسيس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40963500"/>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27654575"/>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Bethlehem the city of the prophets,</a:t>
                      </a:r>
                      <a:r>
                        <a:rPr lang="en-US" sz="3000" b="1" i="0" kern="1200" baseline="0" dirty="0">
                          <a:solidFill>
                            <a:srgbClr val="FFFF99"/>
                          </a:solidFill>
                          <a:latin typeface="+mn-lt"/>
                          <a:ea typeface="+mn-ea"/>
                          <a:cs typeface="+mn-cs"/>
                        </a:rPr>
                        <a:t> in which was born, Christ the second Adam</a:t>
                      </a:r>
                      <a:r>
                        <a:rPr lang="en-US" sz="3000" b="1" i="0" kern="1200" dirty="0">
                          <a:solidFill>
                            <a:srgbClr val="FFFF99"/>
                          </a:solidFill>
                          <a:latin typeface="+mn-lt"/>
                          <a:ea typeface="+mn-ea"/>
                          <a:cs typeface="+mn-cs"/>
                        </a:rPr>
                        <a:t>.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Peet-leem</a:t>
                      </a:r>
                      <a:r>
                        <a:rPr lang="en-US" sz="3000" u="none" dirty="0">
                          <a:solidFill>
                            <a:schemeClr val="bg1"/>
                          </a:solidFill>
                        </a:rPr>
                        <a:t> </a:t>
                      </a:r>
                      <a:r>
                        <a:rPr lang="en-US" sz="3000" u="none" dirty="0" err="1">
                          <a:solidFill>
                            <a:schemeClr val="bg1"/>
                          </a:solidFill>
                        </a:rPr>
                        <a:t>etpolees</a:t>
                      </a:r>
                      <a:r>
                        <a:rPr lang="en-US" sz="3000" u="none" dirty="0">
                          <a:solidFill>
                            <a:schemeClr val="bg1"/>
                          </a:solidFill>
                        </a:rPr>
                        <a:t> </a:t>
                      </a:r>
                      <a:r>
                        <a:rPr lang="en-US" sz="3000" u="none" dirty="0" err="1">
                          <a:solidFill>
                            <a:schemeClr val="bg1"/>
                          </a:solidFill>
                        </a:rPr>
                        <a:t>enni</a:t>
                      </a:r>
                      <a:r>
                        <a:rPr lang="en-US" sz="3000" u="none" dirty="0">
                          <a:solidFill>
                            <a:schemeClr val="bg1"/>
                          </a:solidFill>
                        </a:rPr>
                        <a:t> </a:t>
                      </a:r>
                      <a:r>
                        <a:rPr lang="en-US" sz="3000" u="none" dirty="0" err="1">
                          <a:solidFill>
                            <a:schemeClr val="bg1"/>
                          </a:solidFill>
                        </a:rPr>
                        <a:t>eprofetees</a:t>
                      </a:r>
                      <a:r>
                        <a:rPr lang="en-US" sz="3000" u="none" dirty="0">
                          <a:solidFill>
                            <a:schemeClr val="bg1"/>
                          </a:solidFill>
                        </a:rPr>
                        <a:t>: </a:t>
                      </a:r>
                      <a:r>
                        <a:rPr lang="en-US" sz="3000" u="none" dirty="0" err="1">
                          <a:solidFill>
                            <a:schemeClr val="bg1"/>
                          </a:solidFill>
                        </a:rPr>
                        <a:t>thi-etav</a:t>
                      </a:r>
                      <a:r>
                        <a:rPr lang="en-US" sz="3000" u="none" dirty="0">
                          <a:solidFill>
                            <a:schemeClr val="bg1"/>
                          </a:solidFill>
                        </a:rPr>
                        <a:t> </a:t>
                      </a:r>
                      <a:r>
                        <a:rPr lang="en-US" sz="3000" u="none" dirty="0" err="1">
                          <a:solidFill>
                            <a:schemeClr val="bg1"/>
                          </a:solidFill>
                        </a:rPr>
                        <a:t>jem</a:t>
                      </a:r>
                      <a:r>
                        <a:rPr lang="en-US" sz="3000" u="none" dirty="0">
                          <a:solidFill>
                            <a:schemeClr val="bg1"/>
                          </a:solidFill>
                        </a:rPr>
                        <a:t> </a:t>
                      </a:r>
                      <a:r>
                        <a:rPr lang="en-US" sz="3000" u="none" dirty="0" err="1">
                          <a:solidFill>
                            <a:schemeClr val="bg1"/>
                          </a:solidFill>
                        </a:rPr>
                        <a:t>Pikhristos</a:t>
                      </a:r>
                      <a:r>
                        <a:rPr lang="en-US" sz="3000" u="none" dirty="0">
                          <a:solidFill>
                            <a:schemeClr val="bg1"/>
                          </a:solidFill>
                        </a:rPr>
                        <a:t> </a:t>
                      </a:r>
                      <a:r>
                        <a:rPr lang="en-US" sz="3000" u="none" dirty="0" err="1">
                          <a:solidFill>
                            <a:schemeClr val="bg1"/>
                          </a:solidFill>
                        </a:rPr>
                        <a:t>enkhits</a:t>
                      </a:r>
                      <a:r>
                        <a:rPr lang="en-US" sz="3000" u="none" dirty="0">
                          <a:solidFill>
                            <a:schemeClr val="bg1"/>
                          </a:solidFill>
                        </a:rPr>
                        <a:t>: </a:t>
                      </a:r>
                      <a:r>
                        <a:rPr lang="en-US" sz="3000" u="none" dirty="0" err="1">
                          <a:solidFill>
                            <a:schemeClr val="bg1"/>
                          </a:solidFill>
                        </a:rPr>
                        <a:t>pimah</a:t>
                      </a:r>
                      <a:r>
                        <a:rPr lang="en-US" sz="3000" u="none" dirty="0">
                          <a:solidFill>
                            <a:schemeClr val="bg1"/>
                          </a:solidFill>
                        </a:rPr>
                        <a:t> </a:t>
                      </a:r>
                      <a:r>
                        <a:rPr lang="en-US" sz="3000" u="none" dirty="0" err="1">
                          <a:solidFill>
                            <a:schemeClr val="bg1"/>
                          </a:solidFill>
                        </a:rPr>
                        <a:t>esnav</a:t>
                      </a:r>
                      <a:r>
                        <a:rPr lang="en-US" sz="3000" u="none" dirty="0">
                          <a:solidFill>
                            <a:schemeClr val="bg1"/>
                          </a:solidFill>
                        </a:rPr>
                        <a:t> </a:t>
                      </a:r>
                      <a:r>
                        <a:rPr lang="en-US" sz="3000" u="none" dirty="0" err="1">
                          <a:solidFill>
                            <a:schemeClr val="bg1"/>
                          </a:solidFill>
                        </a:rPr>
                        <a:t>en</a:t>
                      </a:r>
                      <a:r>
                        <a:rPr lang="en-US" sz="3000" u="none" dirty="0">
                          <a:solidFill>
                            <a:schemeClr val="bg1"/>
                          </a:solidFill>
                        </a:rPr>
                        <a:t> Adam.</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بيت لييم اتبوليس ان نى ابروفيتيس: ثي ايطاف ميس بخرستوس انخيتس بى ماه اسناف ان آدام</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a:t>
                      </a:r>
                      <a:r>
                        <a:rPr lang="en-US" sz="3200" dirty="0">
                          <a:solidFill>
                            <a:srgbClr val="FFFF99"/>
                          </a:solidFill>
                        </a:rPr>
                        <a:t/>
                      </a:r>
                      <a:br>
                        <a:rPr lang="en-US" sz="3200" dirty="0">
                          <a:solidFill>
                            <a:srgbClr val="FFFF99"/>
                          </a:solidFill>
                        </a:rPr>
                      </a:br>
                      <a:r>
                        <a:rPr lang="ar-AE" sz="3200" dirty="0">
                          <a:solidFill>
                            <a:srgbClr val="FFFF99"/>
                          </a:solidFill>
                        </a:rPr>
                        <a:t>لبيت لحم مدينة الأنبياء </a:t>
                      </a:r>
                      <a:r>
                        <a:rPr lang="en-US" sz="3200" dirty="0">
                          <a:solidFill>
                            <a:srgbClr val="FFFF99"/>
                          </a:solidFill>
                        </a:rPr>
                        <a:t/>
                      </a:r>
                      <a:br>
                        <a:rPr lang="en-US" sz="3200" dirty="0">
                          <a:solidFill>
                            <a:srgbClr val="FFFF99"/>
                          </a:solidFill>
                        </a:rPr>
                      </a:br>
                      <a:r>
                        <a:rPr lang="ar-AE" sz="3200" dirty="0">
                          <a:solidFill>
                            <a:srgbClr val="FFFF99"/>
                          </a:solidFill>
                        </a:rPr>
                        <a:t>التى </a:t>
                      </a:r>
                      <a:r>
                        <a:rPr lang="en-US" sz="3200" dirty="0">
                          <a:solidFill>
                            <a:srgbClr val="FFFF99"/>
                          </a:solidFill>
                        </a:rPr>
                        <a:t/>
                      </a:r>
                      <a:br>
                        <a:rPr lang="en-US" sz="3200" dirty="0">
                          <a:solidFill>
                            <a:srgbClr val="FFFF99"/>
                          </a:solidFill>
                        </a:rPr>
                      </a:br>
                      <a:r>
                        <a:rPr lang="ar-AE" sz="3200" dirty="0">
                          <a:solidFill>
                            <a:srgbClr val="FFFF99"/>
                          </a:solidFill>
                        </a:rPr>
                        <a:t>وُلد فيها المسيح </a:t>
                      </a:r>
                      <a:r>
                        <a:rPr lang="en-US" sz="3200" dirty="0">
                          <a:solidFill>
                            <a:srgbClr val="FFFF99"/>
                          </a:solidFill>
                        </a:rPr>
                        <a:t/>
                      </a:r>
                      <a:br>
                        <a:rPr lang="en-US" sz="3200" dirty="0">
                          <a:solidFill>
                            <a:srgbClr val="FFFF99"/>
                          </a:solidFill>
                        </a:rPr>
                      </a:br>
                      <a:r>
                        <a:rPr lang="ar-AE" sz="3200" dirty="0">
                          <a:solidFill>
                            <a:srgbClr val="FFFF99"/>
                          </a:solidFill>
                        </a:rPr>
                        <a:t>آدم الثانى</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4520262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Hail to his resurrection when He rose from the dead,</a:t>
                      </a:r>
                      <a:r>
                        <a:rPr lang="en-US" sz="3300" b="1" i="0" kern="1200" baseline="0" dirty="0">
                          <a:solidFill>
                            <a:srgbClr val="FFFF99"/>
                          </a:solidFill>
                          <a:latin typeface="+mn-lt"/>
                          <a:ea typeface="+mn-ea"/>
                          <a:cs typeface="+mn-cs"/>
                        </a:rPr>
                        <a:t> in order to save us from our sins.</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u="none" dirty="0" err="1">
                          <a:solidFill>
                            <a:schemeClr val="bg1"/>
                          </a:solidFill>
                        </a:rPr>
                        <a:t>Shere</a:t>
                      </a:r>
                      <a:r>
                        <a:rPr lang="en-US" sz="3300" u="none" dirty="0">
                          <a:solidFill>
                            <a:schemeClr val="bg1"/>
                          </a:solidFill>
                        </a:rPr>
                        <a:t> </a:t>
                      </a:r>
                      <a:r>
                        <a:rPr lang="en-US" sz="3300" u="none" dirty="0" err="1">
                          <a:solidFill>
                            <a:schemeClr val="bg1"/>
                          </a:solidFill>
                        </a:rPr>
                        <a:t>tef</a:t>
                      </a:r>
                      <a:r>
                        <a:rPr lang="en-US" sz="3300" u="none" dirty="0">
                          <a:solidFill>
                            <a:schemeClr val="bg1"/>
                          </a:solidFill>
                        </a:rPr>
                        <a:t> </a:t>
                      </a:r>
                      <a:r>
                        <a:rPr lang="en-US" sz="3300" u="none" dirty="0" err="1">
                          <a:solidFill>
                            <a:schemeClr val="bg1"/>
                          </a:solidFill>
                        </a:rPr>
                        <a:t>anastasees</a:t>
                      </a:r>
                      <a:r>
                        <a:rPr lang="en-US" sz="3300" u="none" dirty="0">
                          <a:solidFill>
                            <a:schemeClr val="bg1"/>
                          </a:solidFill>
                        </a:rPr>
                        <a:t> </a:t>
                      </a:r>
                      <a:r>
                        <a:rPr lang="en-US" sz="3300" u="none" dirty="0" err="1">
                          <a:solidFill>
                            <a:schemeClr val="bg1"/>
                          </a:solidFill>
                        </a:rPr>
                        <a:t>etaf</a:t>
                      </a:r>
                      <a:r>
                        <a:rPr lang="en-US" sz="3300" u="none" dirty="0">
                          <a:solidFill>
                            <a:schemeClr val="bg1"/>
                          </a:solidFill>
                        </a:rPr>
                        <a:t> </a:t>
                      </a:r>
                      <a:r>
                        <a:rPr lang="en-US" sz="3300" u="none" dirty="0" err="1">
                          <a:solidFill>
                            <a:schemeClr val="bg1"/>
                          </a:solidFill>
                        </a:rPr>
                        <a:t>tonf</a:t>
                      </a:r>
                      <a:r>
                        <a:rPr lang="en-US" sz="3300" u="none" dirty="0">
                          <a:solidFill>
                            <a:schemeClr val="bg1"/>
                          </a:solidFill>
                        </a:rPr>
                        <a:t> </a:t>
                      </a:r>
                      <a:r>
                        <a:rPr lang="en-US" sz="3300" u="none" dirty="0" err="1">
                          <a:solidFill>
                            <a:schemeClr val="bg1"/>
                          </a:solidFill>
                        </a:rPr>
                        <a:t>evol</a:t>
                      </a:r>
                      <a:r>
                        <a:rPr lang="en-US" sz="3300" u="none" dirty="0">
                          <a:solidFill>
                            <a:schemeClr val="bg1"/>
                          </a:solidFill>
                        </a:rPr>
                        <a:t> </a:t>
                      </a:r>
                      <a:r>
                        <a:rPr lang="en-US" sz="3300" u="none" dirty="0" err="1">
                          <a:solidFill>
                            <a:schemeClr val="bg1"/>
                          </a:solidFill>
                        </a:rPr>
                        <a:t>khen</a:t>
                      </a:r>
                      <a:r>
                        <a:rPr lang="en-US" sz="3300" u="none" dirty="0">
                          <a:solidFill>
                            <a:schemeClr val="bg1"/>
                          </a:solidFill>
                        </a:rPr>
                        <a:t> </a:t>
                      </a:r>
                      <a:r>
                        <a:rPr lang="en-US" sz="3300" u="none" dirty="0" err="1">
                          <a:solidFill>
                            <a:schemeClr val="bg1"/>
                          </a:solidFill>
                        </a:rPr>
                        <a:t>ni</a:t>
                      </a:r>
                      <a:r>
                        <a:rPr lang="en-US" sz="3300" u="none" dirty="0">
                          <a:solidFill>
                            <a:schemeClr val="bg1"/>
                          </a:solidFill>
                        </a:rPr>
                        <a:t> </a:t>
                      </a:r>
                      <a:r>
                        <a:rPr lang="en-US" sz="3300" u="none" dirty="0" err="1">
                          <a:solidFill>
                            <a:schemeClr val="bg1"/>
                          </a:solidFill>
                        </a:rPr>
                        <a:t>ethmo-oot</a:t>
                      </a:r>
                      <a:r>
                        <a:rPr lang="en-US" sz="3300" u="none" baseline="0" dirty="0">
                          <a:solidFill>
                            <a:schemeClr val="bg1"/>
                          </a:solidFill>
                        </a:rPr>
                        <a:t> </a:t>
                      </a:r>
                      <a:r>
                        <a:rPr lang="en-US" sz="3300" u="none" baseline="0" dirty="0" err="1">
                          <a:solidFill>
                            <a:schemeClr val="bg1"/>
                          </a:solidFill>
                        </a:rPr>
                        <a:t>sha</a:t>
                      </a:r>
                      <a:r>
                        <a:rPr lang="en-US" sz="3300" u="none" baseline="0" dirty="0">
                          <a:solidFill>
                            <a:schemeClr val="bg1"/>
                          </a:solidFill>
                        </a:rPr>
                        <a:t> </a:t>
                      </a:r>
                      <a:r>
                        <a:rPr lang="en-US" sz="3300" u="none" baseline="0" dirty="0" err="1">
                          <a:solidFill>
                            <a:schemeClr val="bg1"/>
                          </a:solidFill>
                        </a:rPr>
                        <a:t>entef</a:t>
                      </a:r>
                      <a:r>
                        <a:rPr lang="en-US" sz="3300" u="none" baseline="0" dirty="0">
                          <a:solidFill>
                            <a:schemeClr val="bg1"/>
                          </a:solidFill>
                        </a:rPr>
                        <a:t> </a:t>
                      </a:r>
                      <a:r>
                        <a:rPr lang="en-US" sz="3300" u="none" baseline="0" dirty="0" err="1">
                          <a:solidFill>
                            <a:schemeClr val="bg1"/>
                          </a:solidFill>
                        </a:rPr>
                        <a:t>soty</a:t>
                      </a:r>
                      <a:r>
                        <a:rPr lang="en-US" sz="3300" u="none" baseline="0" dirty="0">
                          <a:solidFill>
                            <a:schemeClr val="bg1"/>
                          </a:solidFill>
                        </a:rPr>
                        <a:t> </a:t>
                      </a:r>
                      <a:r>
                        <a:rPr lang="en-US" sz="3300" u="none" baseline="0" dirty="0" err="1">
                          <a:solidFill>
                            <a:schemeClr val="bg1"/>
                          </a:solidFill>
                        </a:rPr>
                        <a:t>emmon</a:t>
                      </a:r>
                      <a:r>
                        <a:rPr lang="en-US" sz="3300" u="none" baseline="0" dirty="0">
                          <a:solidFill>
                            <a:schemeClr val="bg1"/>
                          </a:solidFill>
                        </a:rPr>
                        <a:t> </a:t>
                      </a:r>
                      <a:r>
                        <a:rPr lang="en-US" sz="3300" u="none" baseline="0" dirty="0" err="1">
                          <a:solidFill>
                            <a:schemeClr val="bg1"/>
                          </a:solidFill>
                        </a:rPr>
                        <a:t>evol</a:t>
                      </a:r>
                      <a:r>
                        <a:rPr lang="en-US" sz="3300" u="none" baseline="0" dirty="0">
                          <a:solidFill>
                            <a:schemeClr val="bg1"/>
                          </a:solidFill>
                        </a:rPr>
                        <a:t> </a:t>
                      </a:r>
                      <a:r>
                        <a:rPr lang="en-US" sz="3300" u="none" baseline="0" dirty="0" err="1">
                          <a:solidFill>
                            <a:schemeClr val="bg1"/>
                          </a:solidFill>
                        </a:rPr>
                        <a:t>khen</a:t>
                      </a:r>
                      <a:r>
                        <a:rPr lang="en-US" sz="3300" u="none" baseline="0" dirty="0">
                          <a:solidFill>
                            <a:schemeClr val="bg1"/>
                          </a:solidFill>
                        </a:rPr>
                        <a:t> </a:t>
                      </a:r>
                      <a:r>
                        <a:rPr lang="en-US" sz="3300" u="none" baseline="0" dirty="0" err="1">
                          <a:solidFill>
                            <a:schemeClr val="bg1"/>
                          </a:solidFill>
                        </a:rPr>
                        <a:t>nen</a:t>
                      </a:r>
                      <a:r>
                        <a:rPr lang="en-US" sz="3300" u="none" baseline="0" dirty="0">
                          <a:solidFill>
                            <a:schemeClr val="bg1"/>
                          </a:solidFill>
                        </a:rPr>
                        <a:t> </a:t>
                      </a:r>
                      <a:r>
                        <a:rPr lang="en-US" sz="3300" u="none" baseline="0" dirty="0" err="1">
                          <a:solidFill>
                            <a:schemeClr val="bg1"/>
                          </a:solidFill>
                        </a:rPr>
                        <a:t>novi</a:t>
                      </a:r>
                      <a:r>
                        <a:rPr lang="en-US" sz="3300" u="none" dirty="0">
                          <a:solidFill>
                            <a:schemeClr val="bg1"/>
                          </a:solidFill>
                        </a:rPr>
                        <a:t>.</a:t>
                      </a:r>
                      <a:endParaRPr lang="en-US"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600" b="1" dirty="0">
                          <a:solidFill>
                            <a:schemeClr val="bg1"/>
                          </a:solidFill>
                        </a:rPr>
                        <a:t>شيرى تيف اناسطاسيس ايطاف تونف ايفول خين نى اثموؤت: شا انتيف سوتى اممون ايفول خين نين نوفى</a:t>
                      </a:r>
                      <a:endParaRPr lang="en-CA" sz="36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600" dirty="0">
                          <a:solidFill>
                            <a:srgbClr val="FFFF99"/>
                          </a:solidFill>
                        </a:rPr>
                        <a:t>الســــــلام</a:t>
                      </a:r>
                      <a:r>
                        <a:rPr lang="en-US" sz="3600" dirty="0">
                          <a:solidFill>
                            <a:srgbClr val="FFFF99"/>
                          </a:solidFill>
                        </a:rPr>
                        <a:t> </a:t>
                      </a:r>
                      <a:r>
                        <a:rPr lang="ar-AE" sz="3600" dirty="0">
                          <a:solidFill>
                            <a:srgbClr val="FFFF99"/>
                          </a:solidFill>
                        </a:rPr>
                        <a:t>لقيامته </a:t>
                      </a:r>
                      <a:r>
                        <a:rPr lang="en-US" sz="3600" dirty="0">
                          <a:solidFill>
                            <a:srgbClr val="FFFF99"/>
                          </a:solidFill>
                        </a:rPr>
                        <a:t/>
                      </a:r>
                      <a:br>
                        <a:rPr lang="en-US" sz="3600" dirty="0">
                          <a:solidFill>
                            <a:srgbClr val="FFFF99"/>
                          </a:solidFill>
                        </a:rPr>
                      </a:br>
                      <a:r>
                        <a:rPr lang="ar-AE" sz="3600" dirty="0">
                          <a:solidFill>
                            <a:srgbClr val="FFFF99"/>
                          </a:solidFill>
                        </a:rPr>
                        <a:t>لما قام </a:t>
                      </a:r>
                      <a:r>
                        <a:rPr lang="en-US" sz="3600" dirty="0">
                          <a:solidFill>
                            <a:srgbClr val="FFFF99"/>
                          </a:solidFill>
                        </a:rPr>
                        <a:t/>
                      </a:r>
                      <a:br>
                        <a:rPr lang="en-US" sz="3600" dirty="0">
                          <a:solidFill>
                            <a:srgbClr val="FFFF99"/>
                          </a:solidFill>
                        </a:rPr>
                      </a:br>
                      <a:r>
                        <a:rPr lang="ar-AE" sz="3600" dirty="0">
                          <a:solidFill>
                            <a:srgbClr val="FFFF99"/>
                          </a:solidFill>
                        </a:rPr>
                        <a:t>من بين الأموات </a:t>
                      </a:r>
                      <a:r>
                        <a:rPr lang="en-US" sz="3600" dirty="0">
                          <a:solidFill>
                            <a:srgbClr val="FFFF99"/>
                          </a:solidFill>
                        </a:rPr>
                        <a:t/>
                      </a:r>
                      <a:br>
                        <a:rPr lang="en-US" sz="3600" dirty="0">
                          <a:solidFill>
                            <a:srgbClr val="FFFF99"/>
                          </a:solidFill>
                        </a:rPr>
                      </a:br>
                      <a:r>
                        <a:rPr lang="ar-AE" sz="3600" dirty="0">
                          <a:solidFill>
                            <a:srgbClr val="FFFF99"/>
                          </a:solidFill>
                        </a:rPr>
                        <a:t>حتى خلصنا من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29817654"/>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08263287"/>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a:t>
                      </a:r>
                      <a:r>
                        <a:rPr lang="en-US" sz="2800" b="1" i="0" kern="1200" baseline="0" dirty="0">
                          <a:solidFill>
                            <a:srgbClr val="FFFF99"/>
                          </a:solidFill>
                          <a:latin typeface="+mn-lt"/>
                          <a:ea typeface="+mn-ea"/>
                          <a:cs typeface="+mn-cs"/>
                        </a:rPr>
                        <a:t> indeed</a:t>
                      </a:r>
                      <a:r>
                        <a:rPr lang="en-US" sz="2800" b="1" i="0" kern="1200" dirty="0">
                          <a:solidFill>
                            <a:srgbClr val="FFFF99"/>
                          </a:solidFill>
                          <a:latin typeface="+mn-lt"/>
                          <a:ea typeface="+mn-ea"/>
                          <a:cs typeface="+mn-cs"/>
                        </a:rPr>
                        <a:t>, with Your good Father, and the Holy Spirit, for you have risen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ak-tonk</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a:t>
                      </a:r>
                      <a:r>
                        <a:rPr lang="ar-AE" sz="3300" b="1" kern="1200" dirty="0">
                          <a:solidFill>
                            <a:schemeClr val="bg1"/>
                          </a:solidFill>
                          <a:latin typeface="+mn-lt"/>
                          <a:ea typeface="+mn-ea"/>
                          <a:cs typeface="+mn-cs"/>
                        </a:rPr>
                        <a:t>تونك</a:t>
                      </a:r>
                      <a:r>
                        <a:rPr lang="ar-AE" sz="3300" b="1" dirty="0">
                          <a:solidFill>
                            <a:srgbClr val="FFFF99"/>
                          </a:solidFill>
                        </a:rPr>
                        <a:t> </a:t>
                      </a:r>
                      <a:r>
                        <a:rPr lang="ar-AE" sz="3300" b="1" dirty="0">
                          <a:solidFill>
                            <a:schemeClr val="bg1"/>
                          </a:solidFill>
                        </a:rPr>
                        <a:t>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a:t>
                      </a:r>
                      <a:r>
                        <a:rPr lang="en-US" sz="3300" dirty="0">
                          <a:solidFill>
                            <a:srgbClr val="FFFF99"/>
                          </a:solidFill>
                        </a:rPr>
                        <a:t/>
                      </a:r>
                      <a:br>
                        <a:rPr lang="en-US" sz="3300" dirty="0">
                          <a:solidFill>
                            <a:srgbClr val="FFFF99"/>
                          </a:solidFill>
                        </a:rPr>
                      </a:br>
                      <a:r>
                        <a:rPr lang="ar-AE" sz="3300" dirty="0">
                          <a:solidFill>
                            <a:srgbClr val="FFFF99"/>
                          </a:solidFill>
                        </a:rPr>
                        <a:t>مع أبيك الصالح، والروح القدس، </a:t>
                      </a:r>
                      <a:r>
                        <a:rPr lang="en-US" sz="3300" dirty="0">
                          <a:solidFill>
                            <a:srgbClr val="FFFF99"/>
                          </a:solidFill>
                        </a:rPr>
                        <a:t/>
                      </a:r>
                      <a:br>
                        <a:rPr lang="en-US" sz="3300" dirty="0">
                          <a:solidFill>
                            <a:srgbClr val="FFFF99"/>
                          </a:solidFill>
                        </a:rPr>
                      </a:br>
                      <a:r>
                        <a:rPr lang="ar-AE" sz="3300" dirty="0">
                          <a:solidFill>
                            <a:srgbClr val="FFFF99"/>
                          </a:solidFill>
                        </a:rPr>
                        <a:t>لأنك </a:t>
                      </a:r>
                      <a:r>
                        <a:rPr lang="ar-AE" sz="3300" b="1" dirty="0">
                          <a:solidFill>
                            <a:srgbClr val="FFFF99"/>
                          </a:solidFill>
                        </a:rPr>
                        <a:t>قمت </a:t>
                      </a:r>
                      <a:r>
                        <a:rPr lang="ar-AE" sz="3300" dirty="0">
                          <a:solidFill>
                            <a:srgbClr val="FFFF99"/>
                          </a:solidFill>
                        </a:rPr>
                        <a:t>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73524251"/>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81176"/>
          <a:ext cx="8429684" cy="570015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700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33313772"/>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crucified for us, have mercy 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ctavrotees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deemas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صلب عنا،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70836559"/>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949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rose from the dead and ascended into the heavens,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anastas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anelthon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oranos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أجيوس أوثيؤس، اجيوس يس شيروس، اجيوس اثاناتوس او اناسطاس اكتون نكرون كى انيلسون استوس اورانوس إيليسون إيماس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0378866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07292283"/>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افشى انتى</a:t>
                      </a:r>
                      <a:br>
                        <a:rPr lang="ar-SA" sz="3000" b="1" dirty="0">
                          <a:effectLst/>
                        </a:rPr>
                      </a:br>
                      <a:r>
                        <a:rPr lang="ar-SA" sz="3000" b="1" dirty="0">
                          <a:effectLst/>
                        </a:rPr>
                        <a:t>ناشويس انيوتى ان أبوسطولوس </a:t>
                      </a:r>
                      <a:br>
                        <a:rPr lang="ar-SA" sz="3000" b="1" dirty="0">
                          <a:effectLst/>
                        </a:rPr>
                      </a:br>
                      <a:r>
                        <a:rPr lang="ar-SA" sz="3000" b="1" dirty="0">
                          <a:effectLst/>
                        </a:rPr>
                        <a:t>نيم ابسيبى ان تينى ماثيتيس</a:t>
                      </a:r>
                      <a:br>
                        <a:rPr lang="ar-SA" sz="3000" b="1" dirty="0">
                          <a:effectLst/>
                        </a:rPr>
                      </a:br>
                      <a:r>
                        <a:rPr lang="en-CA" sz="3000" b="1" dirty="0">
                          <a:effectLst/>
                        </a:rPr>
                        <a:t> </a:t>
                      </a:r>
                      <a:r>
                        <a:rPr lang="ar-AE" sz="3000" b="1" dirty="0">
                          <a:solidFill>
                            <a:schemeClr val="bg1"/>
                          </a:solidFill>
                        </a:rPr>
                        <a:t>ابشويس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27238612"/>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to the Father and to the Son and to The Holy Spirit, now and ever and unto the ages of</a:t>
                      </a:r>
                      <a:r>
                        <a:rPr lang="en-US" sz="2800" b="1" i="0" kern="1200" baseline="0" dirty="0">
                          <a:solidFill>
                            <a:srgbClr val="FFFF99"/>
                          </a:solidFill>
                          <a:latin typeface="+mn-lt"/>
                          <a:ea typeface="+mn-ea"/>
                          <a:cs typeface="+mn-cs"/>
                        </a:rPr>
                        <a:t> </a:t>
                      </a:r>
                      <a:r>
                        <a:rPr lang="en-US" sz="2800" b="1" i="0" kern="1200" dirty="0">
                          <a:solidFill>
                            <a:srgbClr val="FFFF99"/>
                          </a:solidFill>
                          <a:latin typeface="+mn-lt"/>
                          <a:ea typeface="+mn-ea"/>
                          <a:cs typeface="+mn-cs"/>
                        </a:rPr>
                        <a:t>the ages. Amen. 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Zoxa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Patri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Ieyoo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Pnevmati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ictos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onas</a:t>
                      </a:r>
                      <a:r>
                        <a:rPr lang="en-US" sz="3000" b="1" u="none" kern="1200" baseline="0" dirty="0">
                          <a:solidFill>
                            <a:schemeClr val="bg1"/>
                          </a:solidFill>
                          <a:latin typeface="+mn-lt"/>
                          <a:ea typeface="+mn-ea"/>
                          <a:cs typeface="+mn-cs"/>
                        </a:rPr>
                        <a:t> ton </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onon</a:t>
                      </a:r>
                      <a:r>
                        <a:rPr lang="en-US" sz="3000" b="1" u="none" kern="1200" baseline="0" dirty="0">
                          <a:solidFill>
                            <a:schemeClr val="bg1"/>
                          </a:solidFill>
                          <a:latin typeface="+mn-lt"/>
                          <a:ea typeface="+mn-ea"/>
                          <a:cs typeface="+mn-cs"/>
                        </a:rPr>
                        <a:t> Amen </a:t>
                      </a:r>
                      <a:r>
                        <a:rPr lang="en-US" sz="3000" b="1" u="none" kern="1200" baseline="0" dirty="0" err="1">
                          <a:solidFill>
                            <a:schemeClr val="bg1"/>
                          </a:solidFill>
                          <a:latin typeface="+mn-lt"/>
                          <a:ea typeface="+mn-ea"/>
                          <a:cs typeface="+mn-cs"/>
                        </a:rPr>
                        <a:t>Agia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Trias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ذوكصابترى كى ايو كى آجيو ابنفماتى كى نين كى آ إى كى اسطوس إى اوناس طون إى اونون آمين آجيا اترياس إليسون إيماس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1271624277"/>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87557783"/>
              </p:ext>
            </p:extLst>
          </p:nvPr>
        </p:nvGraphicFramePr>
        <p:xfrm>
          <a:off x="357188" y="70977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79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Alleluia </a:t>
                      </a:r>
                      <a:r>
                        <a:rPr lang="en-US" sz="3000" b="1" i="0" kern="1200" dirty="0" err="1">
                          <a:solidFill>
                            <a:srgbClr val="FFFF99"/>
                          </a:solidFill>
                          <a:latin typeface="+mn-lt"/>
                          <a:ea typeface="+mn-ea"/>
                          <a:cs typeface="+mn-cs"/>
                        </a:rPr>
                        <a:t>Alleluia</a:t>
                      </a:r>
                      <a:r>
                        <a:rPr lang="en-US" sz="3000" b="1" i="0" kern="1200" dirty="0">
                          <a:solidFill>
                            <a:srgbClr val="FFFF99"/>
                          </a:solidFill>
                          <a:latin typeface="+mn-lt"/>
                          <a:ea typeface="+mn-ea"/>
                          <a:cs typeface="+mn-cs"/>
                        </a:rPr>
                        <a:t> : Jesus Christ the Son of God : was incarnate of the Virgin: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kern="1200" dirty="0">
                          <a:solidFill>
                            <a:schemeClr val="bg1"/>
                          </a:solidFill>
                          <a:latin typeface="+mn-lt"/>
                          <a:ea typeface="+mn-ea"/>
                          <a:cs typeface="+mn-cs"/>
                        </a:rPr>
                        <a:t>Alleluia </a:t>
                      </a:r>
                      <a:r>
                        <a:rPr lang="en-US" sz="3000" b="1" kern="1200" dirty="0" err="1">
                          <a:solidFill>
                            <a:schemeClr val="bg1"/>
                          </a:solidFill>
                          <a:latin typeface="+mn-lt"/>
                          <a:ea typeface="+mn-ea"/>
                          <a:cs typeface="+mn-cs"/>
                        </a:rPr>
                        <a:t>Alleluia</a:t>
                      </a:r>
                      <a:r>
                        <a:rPr lang="en-US" sz="3000" b="1" kern="1200" dirty="0">
                          <a:solidFill>
                            <a:schemeClr val="bg1"/>
                          </a:solidFill>
                          <a:latin typeface="+mn-lt"/>
                          <a:ea typeface="+mn-ea"/>
                          <a:cs typeface="+mn-cs"/>
                        </a:rPr>
                        <a:t> : </a:t>
                      </a:r>
                      <a:r>
                        <a:rPr lang="en-US" sz="3000" b="1" kern="1200" dirty="0" err="1">
                          <a:solidFill>
                            <a:schemeClr val="bg1"/>
                          </a:solidFill>
                          <a:latin typeface="+mn-lt"/>
                          <a:ea typeface="+mn-ea"/>
                          <a:cs typeface="+mn-cs"/>
                        </a:rPr>
                        <a:t>Eesos</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PiKhristos</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epshiri</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em-evnouti</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af</a:t>
                      </a:r>
                      <a:r>
                        <a:rPr lang="en-US" sz="3000" b="1" kern="1200" dirty="0">
                          <a:solidFill>
                            <a:schemeClr val="bg1"/>
                          </a:solidFill>
                          <a:latin typeface="+mn-lt"/>
                          <a:ea typeface="+mn-ea"/>
                          <a:cs typeface="+mn-cs"/>
                        </a:rPr>
                        <a:t>-chi </a:t>
                      </a:r>
                      <a:r>
                        <a:rPr lang="en-US" sz="3000" b="1" kern="1200" dirty="0" err="1">
                          <a:solidFill>
                            <a:schemeClr val="bg1"/>
                          </a:solidFill>
                          <a:latin typeface="+mn-lt"/>
                          <a:ea typeface="+mn-ea"/>
                          <a:cs typeface="+mn-cs"/>
                        </a:rPr>
                        <a:t>sarx</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khen</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ti</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parthenos</a:t>
                      </a:r>
                      <a:r>
                        <a:rPr lang="en-US" sz="3000" b="1" kern="1200" dirty="0">
                          <a:solidFill>
                            <a:schemeClr val="bg1"/>
                          </a:solidFill>
                          <a:latin typeface="+mn-lt"/>
                          <a:ea typeface="+mn-ea"/>
                          <a:cs typeface="+mn-cs"/>
                        </a:rPr>
                        <a:t>:</a:t>
                      </a:r>
                      <a:endParaRPr lang="fi-FI" sz="3000" b="1"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الليلويا الليلويا ايسوس بخرستوس ابشيرى امفنوتى آفتشى ساركس خين تى بارثينوس: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الليلويا </a:t>
                      </a:r>
                      <a:r>
                        <a:rPr lang="en-US" sz="3000" dirty="0">
                          <a:solidFill>
                            <a:srgbClr val="FFFF99"/>
                          </a:solidFill>
                        </a:rPr>
                        <a:t/>
                      </a:r>
                      <a:br>
                        <a:rPr lang="en-US" sz="3000" dirty="0">
                          <a:solidFill>
                            <a:srgbClr val="FFFF99"/>
                          </a:solidFill>
                        </a:rPr>
                      </a:br>
                      <a:r>
                        <a:rPr lang="ar-AE" sz="3000" dirty="0">
                          <a:solidFill>
                            <a:srgbClr val="FFFF99"/>
                          </a:solidFill>
                        </a:rPr>
                        <a:t>الليلويا </a:t>
                      </a:r>
                      <a:r>
                        <a:rPr lang="en-US" sz="3000" dirty="0">
                          <a:solidFill>
                            <a:srgbClr val="FFFF99"/>
                          </a:solidFill>
                        </a:rPr>
                        <a:t/>
                      </a:r>
                      <a:br>
                        <a:rPr lang="en-US" sz="3000" dirty="0">
                          <a:solidFill>
                            <a:srgbClr val="FFFF99"/>
                          </a:solidFill>
                        </a:rPr>
                      </a:br>
                      <a:r>
                        <a:rPr lang="ar-AE" sz="3000" dirty="0">
                          <a:solidFill>
                            <a:srgbClr val="FFFF99"/>
                          </a:solidFill>
                        </a:rPr>
                        <a:t>يسوع </a:t>
                      </a:r>
                      <a:r>
                        <a:rPr lang="en-US" sz="3000" dirty="0">
                          <a:solidFill>
                            <a:srgbClr val="FFFF99"/>
                          </a:solidFill>
                        </a:rPr>
                        <a:t/>
                      </a:r>
                      <a:br>
                        <a:rPr lang="en-US" sz="3000" dirty="0">
                          <a:solidFill>
                            <a:srgbClr val="FFFF99"/>
                          </a:solidFill>
                        </a:rPr>
                      </a:br>
                      <a:r>
                        <a:rPr lang="ar-AE" sz="3000" dirty="0">
                          <a:solidFill>
                            <a:srgbClr val="FFFF99"/>
                          </a:solidFill>
                        </a:rPr>
                        <a:t>المسيح </a:t>
                      </a:r>
                      <a:r>
                        <a:rPr lang="en-US" sz="3000" dirty="0">
                          <a:solidFill>
                            <a:srgbClr val="FFFF99"/>
                          </a:solidFill>
                        </a:rPr>
                        <a:t/>
                      </a:r>
                      <a:br>
                        <a:rPr lang="en-US" sz="3000" dirty="0">
                          <a:solidFill>
                            <a:srgbClr val="FFFF99"/>
                          </a:solidFill>
                        </a:rPr>
                      </a:br>
                      <a:r>
                        <a:rPr lang="ar-AE" sz="3000" dirty="0">
                          <a:solidFill>
                            <a:srgbClr val="FFFF99"/>
                          </a:solidFill>
                        </a:rPr>
                        <a:t>ابن الله </a:t>
                      </a:r>
                      <a:r>
                        <a:rPr lang="en-US" sz="3000" dirty="0">
                          <a:solidFill>
                            <a:srgbClr val="FFFF99"/>
                          </a:solidFill>
                        </a:rPr>
                        <a:t/>
                      </a:r>
                      <a:br>
                        <a:rPr lang="en-US" sz="3000" dirty="0">
                          <a:solidFill>
                            <a:srgbClr val="FFFF99"/>
                          </a:solidFill>
                        </a:rPr>
                      </a:br>
                      <a:r>
                        <a:rPr lang="ar-AE" sz="3000" dirty="0">
                          <a:solidFill>
                            <a:srgbClr val="FFFF99"/>
                          </a:solidFill>
                        </a:rPr>
                        <a:t>تجسد </a:t>
                      </a:r>
                      <a:r>
                        <a:rPr lang="en-US" sz="3000" dirty="0">
                          <a:solidFill>
                            <a:srgbClr val="FFFF99"/>
                          </a:solidFill>
                        </a:rPr>
                        <a:t/>
                      </a:r>
                      <a:br>
                        <a:rPr lang="en-US" sz="3000" dirty="0">
                          <a:solidFill>
                            <a:srgbClr val="FFFF99"/>
                          </a:solidFill>
                        </a:rPr>
                      </a:br>
                      <a:r>
                        <a:rPr lang="ar-AE" sz="3000" dirty="0">
                          <a:solidFill>
                            <a:srgbClr val="FFFF99"/>
                          </a:solidFill>
                        </a:rPr>
                        <a:t>من العذراء:</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816046470"/>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المزمور</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00091959"/>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03538888"/>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He </a:t>
                      </a:r>
                      <a:r>
                        <a:rPr lang="en-US" sz="2800" b="1" i="0" kern="1200" dirty="0">
                          <a:solidFill>
                            <a:srgbClr val="FFFF99"/>
                          </a:solidFill>
                          <a:latin typeface="+mn-lt"/>
                          <a:ea typeface="+mn-ea"/>
                          <a:cs typeface="+mn-cs"/>
                        </a:rPr>
                        <a:t>was born of the Virgin : in Bethlehem of Judea : He has risen from the dead on the third day</a:t>
                      </a: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Alleluia </a:t>
                      </a:r>
                      <a:r>
                        <a:rPr lang="en-US" sz="2800" b="1" i="0" kern="1200" dirty="0" err="1">
                          <a:solidFill>
                            <a:srgbClr val="FFFF99"/>
                          </a:solidFill>
                          <a:latin typeface="+mn-lt"/>
                          <a:ea typeface="+mn-ea"/>
                          <a:cs typeface="+mn-cs"/>
                        </a:rPr>
                        <a:t>Alleluia</a:t>
                      </a:r>
                      <a:endParaRPr lang="en-US" sz="2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asmasf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enje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-Parthenos </a:t>
                      </a:r>
                      <a:r>
                        <a:rPr lang="en-US" sz="2800" b="1" kern="120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dirty="0">
                          <a:solidFill>
                            <a:schemeClr val="bg1"/>
                          </a:solidFill>
                          <a:latin typeface="+mn-lt"/>
                          <a:ea typeface="+mn-ea"/>
                          <a:cs typeface="+mn-cs"/>
                        </a:rPr>
                        <a:t>Bet-</a:t>
                      </a:r>
                      <a:r>
                        <a:rPr lang="en-US" sz="2800" b="1" kern="1200" dirty="0" err="1">
                          <a:solidFill>
                            <a:schemeClr val="bg1"/>
                          </a:solidFill>
                          <a:latin typeface="+mn-lt"/>
                          <a:ea typeface="+mn-ea"/>
                          <a:cs typeface="+mn-cs"/>
                        </a:rPr>
                        <a:t>leem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Yode</a:t>
                      </a:r>
                      <a:r>
                        <a:rPr lang="en-US" sz="2800" b="1" kern="1200" dirty="0">
                          <a:solidFill>
                            <a:schemeClr val="bg1"/>
                          </a:solidFill>
                          <a:latin typeface="+mn-lt"/>
                          <a:ea typeface="+mn-ea"/>
                          <a:cs typeface="+mn-cs"/>
                        </a:rPr>
                        <a:t>-a</a:t>
                      </a:r>
                      <a:r>
                        <a:rPr lang="en-US" sz="2800" b="1" kern="1200" baseline="0" dirty="0">
                          <a:solidFill>
                            <a:schemeClr val="bg1"/>
                          </a:solidFill>
                          <a:latin typeface="+mn-lt"/>
                          <a:ea typeface="+mn-ea"/>
                          <a:cs typeface="+mn-cs"/>
                        </a:rPr>
                        <a:t> </a:t>
                      </a:r>
                      <a:r>
                        <a:rPr lang="en-US" sz="2800" b="1" kern="1200" dirty="0" err="1">
                          <a:solidFill>
                            <a:schemeClr val="bg1"/>
                          </a:solidFill>
                          <a:latin typeface="+mn-lt"/>
                          <a:ea typeface="+mn-ea"/>
                          <a:cs typeface="+mn-cs"/>
                        </a:rPr>
                        <a:t>Aftonf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evol</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ethmo-oot</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pi </a:t>
                      </a:r>
                      <a:r>
                        <a:rPr lang="en-US" sz="2800" b="1" kern="1200" dirty="0" err="1">
                          <a:solidFill>
                            <a:schemeClr val="bg1"/>
                          </a:solidFill>
                          <a:latin typeface="+mn-lt"/>
                          <a:ea typeface="+mn-ea"/>
                          <a:cs typeface="+mn-cs"/>
                        </a:rPr>
                        <a:t>ehoo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emmah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shomt</a:t>
                      </a:r>
                      <a:endParaRPr lang="en-US" sz="2800" b="1"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آسماسف انجى تى بارثينوس خين بيت لييم انتى تى يودي آ: آفتونف ايفول خين نى اثموؤت خين بى ايهوؤ امماه شومت الليلويا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ولدته العذراء فى بيت لحم اليهودية: </a:t>
                      </a:r>
                      <a:r>
                        <a:rPr lang="en-US" sz="3000" dirty="0">
                          <a:solidFill>
                            <a:srgbClr val="FFFF99"/>
                          </a:solidFill>
                        </a:rPr>
                        <a:t/>
                      </a:r>
                      <a:br>
                        <a:rPr lang="en-US" sz="3000" dirty="0">
                          <a:solidFill>
                            <a:srgbClr val="FFFF99"/>
                          </a:solidFill>
                        </a:rPr>
                      </a:br>
                      <a:r>
                        <a:rPr lang="ar-AE" sz="3000" dirty="0">
                          <a:solidFill>
                            <a:srgbClr val="FFFF99"/>
                          </a:solidFill>
                        </a:rPr>
                        <a:t>قام </a:t>
                      </a:r>
                      <a:r>
                        <a:rPr lang="en-US" sz="3000" dirty="0">
                          <a:solidFill>
                            <a:srgbClr val="FFFF99"/>
                          </a:solidFill>
                        </a:rPr>
                        <a:t/>
                      </a:r>
                      <a:br>
                        <a:rPr lang="en-US" sz="3000" dirty="0">
                          <a:solidFill>
                            <a:srgbClr val="FFFF99"/>
                          </a:solidFill>
                        </a:rPr>
                      </a:br>
                      <a:r>
                        <a:rPr lang="ar-AE" sz="3000" dirty="0">
                          <a:solidFill>
                            <a:srgbClr val="FFFF99"/>
                          </a:solidFill>
                        </a:rPr>
                        <a:t>من بين الأموات </a:t>
                      </a:r>
                      <a:r>
                        <a:rPr lang="en-US" sz="3000" dirty="0">
                          <a:solidFill>
                            <a:srgbClr val="FFFF99"/>
                          </a:solidFill>
                        </a:rPr>
                        <a:t/>
                      </a:r>
                      <a:br>
                        <a:rPr lang="en-US" sz="3000" dirty="0">
                          <a:solidFill>
                            <a:srgbClr val="FFFF99"/>
                          </a:solidFill>
                        </a:rPr>
                      </a:br>
                      <a:r>
                        <a:rPr lang="ar-AE" sz="3000" dirty="0">
                          <a:solidFill>
                            <a:srgbClr val="FFFF99"/>
                          </a:solidFill>
                        </a:rPr>
                        <a:t>فى اليوم الثالث. </a:t>
                      </a:r>
                      <a:r>
                        <a:rPr lang="en-US" sz="3000" dirty="0">
                          <a:solidFill>
                            <a:srgbClr val="FFFF99"/>
                          </a:solidFill>
                        </a:rPr>
                        <a:t/>
                      </a:r>
                      <a:br>
                        <a:rPr lang="en-US" sz="3000" dirty="0">
                          <a:solidFill>
                            <a:srgbClr val="FFFF99"/>
                          </a:solidFill>
                        </a:rPr>
                      </a:br>
                      <a:r>
                        <a:rPr lang="ar-AE" sz="3000" dirty="0">
                          <a:solidFill>
                            <a:srgbClr val="FFFF99"/>
                          </a:solidFill>
                        </a:rPr>
                        <a:t>الليلويا </a:t>
                      </a:r>
                      <a:r>
                        <a:rPr lang="en-US" sz="3000" dirty="0">
                          <a:solidFill>
                            <a:srgbClr val="FFFF99"/>
                          </a:solidFill>
                        </a:rPr>
                        <a:t/>
                      </a:r>
                      <a:br>
                        <a:rPr lang="en-US" sz="3000" dirty="0">
                          <a:solidFill>
                            <a:srgbClr val="FFFF99"/>
                          </a:solidFill>
                        </a:rPr>
                      </a:br>
                      <a:r>
                        <a:rPr lang="ar-AE" sz="3000" dirty="0">
                          <a:solidFill>
                            <a:srgbClr val="FFFF99"/>
                          </a:solidFill>
                        </a:rPr>
                        <a:t>الليلويا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3420432305"/>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49489111"/>
              </p:ext>
            </p:extLst>
          </p:nvPr>
        </p:nvGraphicFramePr>
        <p:xfrm>
          <a:off x="357188" y="593184"/>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1160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Alleluia </a:t>
                      </a:r>
                      <a:r>
                        <a:rPr lang="en-US" sz="2800" b="1" i="0" kern="1200" dirty="0" err="1">
                          <a:solidFill>
                            <a:srgbClr val="FFFF99"/>
                          </a:solidFill>
                          <a:latin typeface="+mn-lt"/>
                          <a:ea typeface="+mn-ea"/>
                          <a:cs typeface="+mn-cs"/>
                        </a:rPr>
                        <a:t>Alleluia</a:t>
                      </a:r>
                      <a:r>
                        <a:rPr lang="en-US" sz="2800" b="1" i="0" kern="1200" dirty="0">
                          <a:solidFill>
                            <a:srgbClr val="FFFF99"/>
                          </a:solidFill>
                          <a:latin typeface="+mn-lt"/>
                          <a:ea typeface="+mn-ea"/>
                          <a:cs typeface="+mn-cs"/>
                        </a:rPr>
                        <a:t> </a:t>
                      </a:r>
                      <a:r>
                        <a:rPr lang="en-US" sz="2800" b="1" i="0" kern="1200" dirty="0" err="1">
                          <a:solidFill>
                            <a:srgbClr val="FFFF99"/>
                          </a:solidFill>
                          <a:latin typeface="+mn-lt"/>
                          <a:ea typeface="+mn-ea"/>
                          <a:cs typeface="+mn-cs"/>
                        </a:rPr>
                        <a:t>Alleluia</a:t>
                      </a:r>
                      <a:r>
                        <a:rPr lang="en-US" sz="2800" b="1" i="0" kern="1200" dirty="0">
                          <a:solidFill>
                            <a:srgbClr val="FFFF99"/>
                          </a:solidFill>
                          <a:latin typeface="+mn-lt"/>
                          <a:ea typeface="+mn-ea"/>
                          <a:cs typeface="+mn-cs"/>
                        </a:rPr>
                        <a:t> </a:t>
                      </a:r>
                      <a:r>
                        <a:rPr lang="en-US" sz="2800" b="1" i="0" kern="1200" dirty="0" err="1">
                          <a:solidFill>
                            <a:srgbClr val="FFFF99"/>
                          </a:solidFill>
                          <a:latin typeface="+mn-lt"/>
                          <a:ea typeface="+mn-ea"/>
                          <a:cs typeface="+mn-cs"/>
                        </a:rPr>
                        <a:t>Alleluia</a:t>
                      </a:r>
                      <a:r>
                        <a:rPr lang="en-US" sz="2800" b="1" i="0" kern="1200" dirty="0">
                          <a:solidFill>
                            <a:srgbClr val="FFFF99"/>
                          </a:solidFill>
                          <a:latin typeface="+mn-lt"/>
                          <a:ea typeface="+mn-ea"/>
                          <a:cs typeface="+mn-cs"/>
                        </a:rPr>
                        <a:t> : Jesus Christ the Son of God : was incarnate of the Virgin: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a:solidFill>
                            <a:schemeClr val="bg1"/>
                          </a:solidFill>
                          <a:latin typeface="+mn-lt"/>
                          <a:ea typeface="+mn-ea"/>
                          <a:cs typeface="+mn-cs"/>
                        </a:rPr>
                        <a:t>Alleluia </a:t>
                      </a:r>
                      <a:r>
                        <a:rPr lang="en-US" sz="2800" b="1" kern="1200" dirty="0" err="1">
                          <a:solidFill>
                            <a:schemeClr val="bg1"/>
                          </a:solidFill>
                          <a:latin typeface="+mn-lt"/>
                          <a:ea typeface="+mn-ea"/>
                          <a:cs typeface="+mn-cs"/>
                        </a:rPr>
                        <a:t>Alleluia</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Alleluia</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Alleluia</a:t>
                      </a:r>
                      <a:r>
                        <a:rPr lang="en-US" sz="2800" b="1" kern="1200" dirty="0">
                          <a:solidFill>
                            <a:schemeClr val="bg1"/>
                          </a:solidFill>
                          <a:latin typeface="+mn-lt"/>
                          <a:ea typeface="+mn-ea"/>
                          <a:cs typeface="+mn-cs"/>
                        </a:rPr>
                        <a:t> : </a:t>
                      </a:r>
                      <a:r>
                        <a:rPr lang="en-US" sz="2800" b="1" kern="1200" dirty="0" err="1">
                          <a:solidFill>
                            <a:schemeClr val="bg1"/>
                          </a:solidFill>
                          <a:latin typeface="+mn-lt"/>
                          <a:ea typeface="+mn-ea"/>
                          <a:cs typeface="+mn-cs"/>
                        </a:rPr>
                        <a:t>Eesos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PiKhristos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epshiri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em-evnouti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af</a:t>
                      </a:r>
                      <a:r>
                        <a:rPr lang="en-US" sz="2800" b="1" kern="1200" dirty="0">
                          <a:solidFill>
                            <a:schemeClr val="bg1"/>
                          </a:solidFill>
                          <a:latin typeface="+mn-lt"/>
                          <a:ea typeface="+mn-ea"/>
                          <a:cs typeface="+mn-cs"/>
                        </a:rPr>
                        <a:t>-chi </a:t>
                      </a:r>
                      <a:r>
                        <a:rPr lang="en-US" sz="2800" b="1" kern="1200" dirty="0" err="1">
                          <a:solidFill>
                            <a:schemeClr val="bg1"/>
                          </a:solidFill>
                          <a:latin typeface="+mn-lt"/>
                          <a:ea typeface="+mn-ea"/>
                          <a:cs typeface="+mn-cs"/>
                        </a:rPr>
                        <a:t>sarx</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parthenos</a:t>
                      </a:r>
                      <a:r>
                        <a:rPr lang="en-US" sz="2800" b="1" kern="1200" dirty="0">
                          <a:solidFill>
                            <a:schemeClr val="bg1"/>
                          </a:solidFill>
                          <a:latin typeface="+mn-lt"/>
                          <a:ea typeface="+mn-ea"/>
                          <a:cs typeface="+mn-cs"/>
                        </a:rPr>
                        <a:t>:</a:t>
                      </a:r>
                      <a:endParaRPr lang="fi-FI" sz="2800" b="1"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الليلويا الليلويا الليلويا الليلويا ايسوس بخرستوس ابشيرى امفنوتى آفتشى ساركس خين تى بارثينوس: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الليلويا </a:t>
                      </a:r>
                      <a:r>
                        <a:rPr lang="en-US" sz="3000" dirty="0">
                          <a:solidFill>
                            <a:srgbClr val="FFFF99"/>
                          </a:solidFill>
                        </a:rPr>
                        <a:t/>
                      </a:r>
                      <a:br>
                        <a:rPr lang="en-US" sz="3000" dirty="0">
                          <a:solidFill>
                            <a:srgbClr val="FFFF99"/>
                          </a:solidFill>
                        </a:rPr>
                      </a:br>
                      <a:r>
                        <a:rPr lang="ar-AE" sz="3000" dirty="0">
                          <a:solidFill>
                            <a:srgbClr val="FFFF99"/>
                          </a:solidFill>
                        </a:rPr>
                        <a:t>الليلويا </a:t>
                      </a:r>
                      <a:r>
                        <a:rPr lang="en-US" sz="3000" dirty="0">
                          <a:solidFill>
                            <a:srgbClr val="FFFF99"/>
                          </a:solidFill>
                        </a:rPr>
                        <a:t/>
                      </a:r>
                      <a:br>
                        <a:rPr lang="en-US" sz="3000" dirty="0">
                          <a:solidFill>
                            <a:srgbClr val="FFFF99"/>
                          </a:solidFill>
                        </a:rPr>
                      </a:br>
                      <a:r>
                        <a:rPr lang="ar-AE" sz="3000" dirty="0">
                          <a:solidFill>
                            <a:srgbClr val="FFFF99"/>
                          </a:solidFill>
                        </a:rPr>
                        <a:t>الليلويا </a:t>
                      </a:r>
                      <a:r>
                        <a:rPr lang="en-US" sz="3000" dirty="0">
                          <a:solidFill>
                            <a:srgbClr val="FFFF99"/>
                          </a:solidFill>
                        </a:rPr>
                        <a:t/>
                      </a:r>
                      <a:br>
                        <a:rPr lang="en-US" sz="3000" dirty="0">
                          <a:solidFill>
                            <a:srgbClr val="FFFF99"/>
                          </a:solidFill>
                        </a:rPr>
                      </a:br>
                      <a:r>
                        <a:rPr lang="ar-AE" sz="3000" dirty="0">
                          <a:solidFill>
                            <a:srgbClr val="FFFF99"/>
                          </a:solidFill>
                        </a:rPr>
                        <a:t>الليلويا </a:t>
                      </a:r>
                      <a:r>
                        <a:rPr lang="en-US" sz="3000" dirty="0">
                          <a:solidFill>
                            <a:srgbClr val="FFFF99"/>
                          </a:solidFill>
                        </a:rPr>
                        <a:t/>
                      </a:r>
                      <a:br>
                        <a:rPr lang="en-US" sz="3000" dirty="0">
                          <a:solidFill>
                            <a:srgbClr val="FFFF99"/>
                          </a:solidFill>
                        </a:rPr>
                      </a:br>
                      <a:r>
                        <a:rPr lang="ar-AE" sz="3000" dirty="0">
                          <a:solidFill>
                            <a:srgbClr val="FFFF99"/>
                          </a:solidFill>
                        </a:rPr>
                        <a:t>يسوع </a:t>
                      </a:r>
                      <a:r>
                        <a:rPr lang="en-US" sz="3000" dirty="0">
                          <a:solidFill>
                            <a:srgbClr val="FFFF99"/>
                          </a:solidFill>
                        </a:rPr>
                        <a:t/>
                      </a:r>
                      <a:br>
                        <a:rPr lang="en-US" sz="3000" dirty="0">
                          <a:solidFill>
                            <a:srgbClr val="FFFF99"/>
                          </a:solidFill>
                        </a:rPr>
                      </a:br>
                      <a:r>
                        <a:rPr lang="ar-AE" sz="3000" dirty="0">
                          <a:solidFill>
                            <a:srgbClr val="FFFF99"/>
                          </a:solidFill>
                        </a:rPr>
                        <a:t>المسيح </a:t>
                      </a:r>
                      <a:r>
                        <a:rPr lang="en-US" sz="3000" dirty="0">
                          <a:solidFill>
                            <a:srgbClr val="FFFF99"/>
                          </a:solidFill>
                        </a:rPr>
                        <a:t/>
                      </a:r>
                      <a:br>
                        <a:rPr lang="en-US" sz="3000" dirty="0">
                          <a:solidFill>
                            <a:srgbClr val="FFFF99"/>
                          </a:solidFill>
                        </a:rPr>
                      </a:br>
                      <a:r>
                        <a:rPr lang="ar-AE" sz="3000" dirty="0">
                          <a:solidFill>
                            <a:srgbClr val="FFFF99"/>
                          </a:solidFill>
                        </a:rPr>
                        <a:t>ابن الله </a:t>
                      </a:r>
                      <a:r>
                        <a:rPr lang="en-US" sz="3000" dirty="0">
                          <a:solidFill>
                            <a:srgbClr val="FFFF99"/>
                          </a:solidFill>
                        </a:rPr>
                        <a:t/>
                      </a:r>
                      <a:br>
                        <a:rPr lang="en-US" sz="3000" dirty="0">
                          <a:solidFill>
                            <a:srgbClr val="FFFF99"/>
                          </a:solidFill>
                        </a:rPr>
                      </a:br>
                      <a:r>
                        <a:rPr lang="ar-AE" sz="3000" dirty="0">
                          <a:solidFill>
                            <a:srgbClr val="FFFF99"/>
                          </a:solidFill>
                        </a:rPr>
                        <a:t>تجسد </a:t>
                      </a:r>
                      <a:r>
                        <a:rPr lang="en-US" sz="3000" dirty="0">
                          <a:solidFill>
                            <a:srgbClr val="FFFF99"/>
                          </a:solidFill>
                        </a:rPr>
                        <a:t/>
                      </a:r>
                      <a:br>
                        <a:rPr lang="en-US" sz="3000" dirty="0">
                          <a:solidFill>
                            <a:srgbClr val="FFFF99"/>
                          </a:solidFill>
                        </a:rPr>
                      </a:br>
                      <a:r>
                        <a:rPr lang="ar-AE" sz="3000" dirty="0">
                          <a:solidFill>
                            <a:srgbClr val="FFFF99"/>
                          </a:solidFill>
                        </a:rPr>
                        <a:t>من العذراء:</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17605286"/>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31250713"/>
              </p:ext>
            </p:extLst>
          </p:nvPr>
        </p:nvGraphicFramePr>
        <p:xfrm>
          <a:off x="357188" y="113104"/>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9720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He </a:t>
                      </a:r>
                      <a:r>
                        <a:rPr lang="en-US" sz="2800" b="1" i="0" kern="1200" dirty="0">
                          <a:solidFill>
                            <a:srgbClr val="FFFF99"/>
                          </a:solidFill>
                          <a:latin typeface="+mn-lt"/>
                          <a:ea typeface="+mn-ea"/>
                          <a:cs typeface="+mn-cs"/>
                        </a:rPr>
                        <a:t>was born of the Virgin : in Bethlehem of Judea : He has risen from the dead on the third day</a:t>
                      </a: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Alleluia </a:t>
                      </a:r>
                      <a:r>
                        <a:rPr lang="en-US" sz="2800" b="1" i="0" kern="1200" dirty="0" err="1">
                          <a:solidFill>
                            <a:srgbClr val="FFFF99"/>
                          </a:solidFill>
                          <a:latin typeface="+mn-lt"/>
                          <a:ea typeface="+mn-ea"/>
                          <a:cs typeface="+mn-cs"/>
                        </a:rPr>
                        <a:t>Alleluia</a:t>
                      </a:r>
                      <a:endParaRPr lang="en-US" sz="2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asmasf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enje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-Parthenos </a:t>
                      </a:r>
                      <a:r>
                        <a:rPr lang="en-US" sz="2800" b="1" kern="120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dirty="0">
                          <a:solidFill>
                            <a:schemeClr val="bg1"/>
                          </a:solidFill>
                          <a:latin typeface="+mn-lt"/>
                          <a:ea typeface="+mn-ea"/>
                          <a:cs typeface="+mn-cs"/>
                        </a:rPr>
                        <a:t>Bet-</a:t>
                      </a:r>
                      <a:r>
                        <a:rPr lang="en-US" sz="2800" b="1" kern="1200" dirty="0" err="1">
                          <a:solidFill>
                            <a:schemeClr val="bg1"/>
                          </a:solidFill>
                          <a:latin typeface="+mn-lt"/>
                          <a:ea typeface="+mn-ea"/>
                          <a:cs typeface="+mn-cs"/>
                        </a:rPr>
                        <a:t>leem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Yode</a:t>
                      </a:r>
                      <a:r>
                        <a:rPr lang="en-US" sz="2800" b="1" kern="1200" dirty="0">
                          <a:solidFill>
                            <a:schemeClr val="bg1"/>
                          </a:solidFill>
                          <a:latin typeface="+mn-lt"/>
                          <a:ea typeface="+mn-ea"/>
                          <a:cs typeface="+mn-cs"/>
                        </a:rPr>
                        <a:t>-a</a:t>
                      </a:r>
                      <a:r>
                        <a:rPr lang="en-US" sz="2800" b="1" kern="1200" baseline="0" dirty="0">
                          <a:solidFill>
                            <a:schemeClr val="bg1"/>
                          </a:solidFill>
                          <a:latin typeface="+mn-lt"/>
                          <a:ea typeface="+mn-ea"/>
                          <a:cs typeface="+mn-cs"/>
                        </a:rPr>
                        <a:t> </a:t>
                      </a:r>
                      <a:r>
                        <a:rPr lang="en-US" sz="2800" b="1" kern="1200" dirty="0" err="1">
                          <a:solidFill>
                            <a:schemeClr val="bg1"/>
                          </a:solidFill>
                          <a:latin typeface="+mn-lt"/>
                          <a:ea typeface="+mn-ea"/>
                          <a:cs typeface="+mn-cs"/>
                        </a:rPr>
                        <a:t>Aftonf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evol</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ethmo-oot</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pi </a:t>
                      </a:r>
                      <a:r>
                        <a:rPr lang="en-US" sz="2800" b="1" kern="1200" dirty="0" err="1">
                          <a:solidFill>
                            <a:schemeClr val="bg1"/>
                          </a:solidFill>
                          <a:latin typeface="+mn-lt"/>
                          <a:ea typeface="+mn-ea"/>
                          <a:cs typeface="+mn-cs"/>
                        </a:rPr>
                        <a:t>ehoo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emmah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shomt</a:t>
                      </a:r>
                      <a:endParaRPr lang="en-US" sz="2800" b="1"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آسماسف</a:t>
                      </a:r>
                      <a:r>
                        <a:rPr lang="en-US" sz="3000" b="1" baseline="0" dirty="0">
                          <a:solidFill>
                            <a:schemeClr val="bg1"/>
                          </a:solidFill>
                        </a:rPr>
                        <a:t> </a:t>
                      </a:r>
                      <a:r>
                        <a:rPr lang="ar-AE" sz="3000" b="1" dirty="0">
                          <a:solidFill>
                            <a:schemeClr val="bg1"/>
                          </a:solidFill>
                        </a:rPr>
                        <a:t>انجى تى بارثينوس خين بيت لييم انتى تى يودي آ: آفتونف ايفول خين نى اثموؤت خين بى ايهوؤ امماه شومت</a:t>
                      </a:r>
                      <a:r>
                        <a:rPr lang="en-US" sz="3000" b="1" dirty="0">
                          <a:solidFill>
                            <a:schemeClr val="bg1"/>
                          </a:solidFill>
                        </a:rPr>
                        <a:t> </a:t>
                      </a:r>
                      <a:r>
                        <a:rPr lang="ar-AE" sz="3000" b="1" dirty="0">
                          <a:solidFill>
                            <a:schemeClr val="bg1"/>
                          </a:solidFill>
                        </a:rPr>
                        <a:t>الليلويا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ولدته العذراء فى بيت لحم اليهودية: </a:t>
                      </a:r>
                      <a:r>
                        <a:rPr lang="en-US" sz="3000" dirty="0">
                          <a:solidFill>
                            <a:srgbClr val="FFFF99"/>
                          </a:solidFill>
                        </a:rPr>
                        <a:t/>
                      </a:r>
                      <a:br>
                        <a:rPr lang="en-US" sz="3000" dirty="0">
                          <a:solidFill>
                            <a:srgbClr val="FFFF99"/>
                          </a:solidFill>
                        </a:rPr>
                      </a:br>
                      <a:r>
                        <a:rPr lang="ar-AE" sz="3000" dirty="0">
                          <a:solidFill>
                            <a:srgbClr val="FFFF99"/>
                          </a:solidFill>
                        </a:rPr>
                        <a:t>قام </a:t>
                      </a:r>
                      <a:r>
                        <a:rPr lang="en-US" sz="3000" dirty="0">
                          <a:solidFill>
                            <a:srgbClr val="FFFF99"/>
                          </a:solidFill>
                        </a:rPr>
                        <a:t/>
                      </a:r>
                      <a:br>
                        <a:rPr lang="en-US" sz="3000" dirty="0">
                          <a:solidFill>
                            <a:srgbClr val="FFFF99"/>
                          </a:solidFill>
                        </a:rPr>
                      </a:br>
                      <a:r>
                        <a:rPr lang="ar-AE" sz="3000" dirty="0">
                          <a:solidFill>
                            <a:srgbClr val="FFFF99"/>
                          </a:solidFill>
                        </a:rPr>
                        <a:t>من بين الأموات </a:t>
                      </a:r>
                      <a:r>
                        <a:rPr lang="en-US" sz="3000" dirty="0">
                          <a:solidFill>
                            <a:srgbClr val="FFFF99"/>
                          </a:solidFill>
                        </a:rPr>
                        <a:t/>
                      </a:r>
                      <a:br>
                        <a:rPr lang="en-US" sz="3000" dirty="0">
                          <a:solidFill>
                            <a:srgbClr val="FFFF99"/>
                          </a:solidFill>
                        </a:rPr>
                      </a:br>
                      <a:r>
                        <a:rPr lang="ar-AE" sz="3000" dirty="0">
                          <a:solidFill>
                            <a:srgbClr val="FFFF99"/>
                          </a:solidFill>
                        </a:rPr>
                        <a:t>فى اليوم الثالث. </a:t>
                      </a:r>
                      <a:r>
                        <a:rPr lang="en-US" sz="3000" dirty="0">
                          <a:solidFill>
                            <a:srgbClr val="FFFF99"/>
                          </a:solidFill>
                        </a:rPr>
                        <a:t/>
                      </a:r>
                      <a:br>
                        <a:rPr lang="en-US" sz="3000" dirty="0">
                          <a:solidFill>
                            <a:srgbClr val="FFFF99"/>
                          </a:solidFill>
                        </a:rPr>
                      </a:br>
                      <a:r>
                        <a:rPr lang="ar-AE" sz="3000" dirty="0">
                          <a:solidFill>
                            <a:srgbClr val="FFFF99"/>
                          </a:solidFill>
                        </a:rPr>
                        <a:t>الليلويا </a:t>
                      </a:r>
                      <a:r>
                        <a:rPr lang="en-US" sz="3000" dirty="0">
                          <a:solidFill>
                            <a:srgbClr val="FFFF99"/>
                          </a:solidFill>
                        </a:rPr>
                        <a:t/>
                      </a:r>
                      <a:br>
                        <a:rPr lang="en-US" sz="3000" dirty="0">
                          <a:solidFill>
                            <a:srgbClr val="FFFF99"/>
                          </a:solidFill>
                        </a:rPr>
                      </a:br>
                      <a:r>
                        <a:rPr lang="ar-AE" sz="3000" dirty="0">
                          <a:solidFill>
                            <a:srgbClr val="FFFF99"/>
                          </a:solidFill>
                        </a:rPr>
                        <a:t>الليلويا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TextBox 2">
            <a:hlinkClick r:id="rId2" action="ppaction://hlinksldjump"/>
          </p:cNvPr>
          <p:cNvSpPr txBox="1"/>
          <p:nvPr/>
        </p:nvSpPr>
        <p:spPr>
          <a:xfrm>
            <a:off x="107504" y="6228020"/>
            <a:ext cx="8856984"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xmlns="" val="4240224926"/>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3345575" y="188640"/>
            <a:ext cx="2452916"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Glorification</a:t>
            </a:r>
          </a:p>
        </p:txBody>
      </p:sp>
      <p:pic>
        <p:nvPicPr>
          <p:cNvPr id="2" name="Picture 1"/>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699792" y="692696"/>
            <a:ext cx="3564055" cy="5355234"/>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019847246"/>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27232"/>
          <a:ext cx="8429684" cy="522204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2220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Blessed are You indeed, with Your good Father and the Holy Spirit, for you have come and saved us</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Ek</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esmaro-oot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alithos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Pekiot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aghathos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a:t>
                      </a:r>
                      <a:r>
                        <a:rPr kumimoji="0" lang="en-CA" sz="2800" b="1" i="0" u="none" strike="noStrike" kern="1200" cap="none" spc="0" normalizeH="0" baseline="0" noProof="0" dirty="0">
                          <a:ln>
                            <a:noFill/>
                          </a:ln>
                          <a:solidFill>
                            <a:schemeClr val="bg1"/>
                          </a:solidFill>
                          <a:effectLst/>
                          <a:uLnTx/>
                          <a:uFillTx/>
                          <a:latin typeface="+mn-lt"/>
                          <a:ea typeface="+mn-ea"/>
                          <a:cs typeface="+mn-cs"/>
                        </a:rPr>
                        <a:t> Pi </a:t>
                      </a:r>
                      <a:r>
                        <a:rPr kumimoji="0" lang="en-CA" sz="2800" b="1" i="0" u="none" strike="noStrike" kern="1200" cap="none" spc="0" normalizeH="0" baseline="0" noProof="0" dirty="0" err="1">
                          <a:ln>
                            <a:noFill/>
                          </a:ln>
                          <a:solidFill>
                            <a:schemeClr val="bg1"/>
                          </a:solidFill>
                          <a:effectLst/>
                          <a:uLnTx/>
                          <a:uFillTx/>
                          <a:latin typeface="+mn-lt"/>
                          <a:ea typeface="+mn-ea"/>
                          <a:cs typeface="+mn-cs"/>
                        </a:rPr>
                        <a:t>Pnevma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2800" b="1" i="0" u="none" strike="noStrike" kern="1200" cap="none" spc="0" normalizeH="0" baseline="0" noProof="0" dirty="0">
                          <a:ln>
                            <a:noFill/>
                          </a:ln>
                          <a:solidFill>
                            <a:schemeClr val="bg1"/>
                          </a:solidFill>
                          <a:effectLst/>
                          <a:uLnTx/>
                          <a:uFillTx/>
                          <a:latin typeface="+mn-lt"/>
                          <a:ea typeface="+mn-ea"/>
                          <a:cs typeface="+mn-cs"/>
                        </a:rPr>
                        <a:t> je </a:t>
                      </a:r>
                      <a:r>
                        <a:rPr kumimoji="0" lang="en-CA" sz="2800" b="1" i="0" u="none" strike="noStrike" kern="1200" cap="none" spc="0" normalizeH="0" baseline="0" noProof="0" dirty="0" err="1">
                          <a:ln>
                            <a:noFill/>
                          </a:ln>
                          <a:solidFill>
                            <a:schemeClr val="bg1"/>
                          </a:solidFill>
                          <a:effectLst/>
                          <a:uLnTx/>
                          <a:uFillTx/>
                          <a:latin typeface="+mn-lt"/>
                          <a:ea typeface="+mn-ea"/>
                          <a:cs typeface="+mn-cs"/>
                        </a:rPr>
                        <a:t>ak</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aksoty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nai</a:t>
                      </a:r>
                      <a:r>
                        <a:rPr kumimoji="0" lang="en-CA" sz="2800" b="1" i="0" u="none" strike="noStrike" kern="1200" cap="none" spc="0" normalizeH="0" baseline="0" noProof="0" dirty="0">
                          <a:ln>
                            <a:noFill/>
                          </a:ln>
                          <a:solidFill>
                            <a:schemeClr val="bg1"/>
                          </a:solidFill>
                          <a:effectLst/>
                          <a:uLnTx/>
                          <a:uFillTx/>
                          <a:latin typeface="+mn-lt"/>
                          <a:ea typeface="+mn-ea"/>
                          <a:cs typeface="+mn-cs"/>
                        </a:rPr>
                        <a:t> nan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اك اسماروؤت اليثوس نيم بيك يوت ان آغاثوس نيم بى ابنيفما اثؤواب جى آك اى اكسوتى اممون ناى نان</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مبارك انت بالحقيقة مع أبيك الصالح والروح القدس لأنك أتيت وخلصتنا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12" name="Table 11"/>
          <p:cNvGraphicFramePr>
            <a:graphicFrameLocks noGrp="1"/>
          </p:cNvGraphicFramePr>
          <p:nvPr/>
        </p:nvGraphicFramePr>
        <p:xfrm>
          <a:off x="323528" y="44624"/>
          <a:ext cx="8429684" cy="86409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6409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Ek</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esmaro-oot</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3100" b="1" i="0" u="sng" strike="noStrike" kern="1200" cap="none" spc="0" normalizeH="0" baseline="0" noProof="0" dirty="0">
                          <a:ln>
                            <a:noFill/>
                          </a:ln>
                          <a:solidFill>
                            <a:srgbClr val="FFFF00"/>
                          </a:solidFill>
                          <a:effectLst/>
                          <a:uLnTx/>
                          <a:uFillTx/>
                          <a:latin typeface="+mn-lt"/>
                          <a:ea typeface="+mn-ea"/>
                          <a:cs typeface="+mn-cs"/>
                        </a:rPr>
                        <a:t>لحن "اك اسماروؤت"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24718205"/>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226970" y="2956415"/>
            <a:ext cx="4032378"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a:t>
            </a:r>
            <a:r>
              <a:rPr lang="en-US" sz="1200" b="1">
                <a:solidFill>
                  <a:schemeClr val="bg1"/>
                </a:solidFill>
              </a:rPr>
              <a:t> </a:t>
            </a:r>
            <a:r>
              <a:rPr lang="en-US" sz="1200">
                <a:solidFill>
                  <a:schemeClr val="bg1"/>
                </a:solidFill>
              </a:rPr>
              <a:t>4</a:t>
            </a:r>
            <a:r>
              <a:rPr lang="en-US" sz="1200" dirty="0">
                <a:solidFill>
                  <a:schemeClr val="bg1"/>
                </a:solidFill>
              </a:rPr>
              <a:t>. </a:t>
            </a:r>
            <a:r>
              <a:rPr lang="en-US" sz="1200" err="1">
                <a:solidFill>
                  <a:schemeClr val="bg1"/>
                </a:solidFill>
              </a:rPr>
              <a:t>Shashf</a:t>
            </a:r>
            <a:r>
              <a:rPr lang="en-US" sz="1200">
                <a:solidFill>
                  <a:schemeClr val="bg1"/>
                </a:solidFill>
              </a:rPr>
              <a:t> Ensop</a:t>
            </a:r>
            <a:endParaRPr lang="en-US" sz="1200" dirty="0">
              <a:solidFill>
                <a:schemeClr val="bg1"/>
              </a:solidFill>
            </a:endParaRPr>
          </a:p>
        </p:txBody>
      </p:sp>
      <p:graphicFrame>
        <p:nvGraphicFramePr>
          <p:cNvPr id="12" name="Table 11"/>
          <p:cNvGraphicFramePr>
            <a:graphicFrameLocks noGrp="1"/>
          </p:cNvGraphicFramePr>
          <p:nvPr>
            <p:extLst>
              <p:ext uri="{D42A27DB-BD31-4B8C-83A1-F6EECF244321}">
                <p14:modId xmlns:p14="http://schemas.microsoft.com/office/powerpoint/2010/main" xmlns="" val="2776746017"/>
              </p:ext>
            </p:extLst>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3" name="Rounded Rectangle 12">
            <a:hlinkClick r:id="rId2" action="ppaction://hlinksldjump"/>
          </p:cNvPr>
          <p:cNvSpPr/>
          <p:nvPr/>
        </p:nvSpPr>
        <p:spPr>
          <a:xfrm>
            <a:off x="2226970" y="672139"/>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Se meghalinomen</a:t>
            </a:r>
          </a:p>
        </p:txBody>
      </p:sp>
      <p:sp>
        <p:nvSpPr>
          <p:cNvPr id="14" name="Rounded Rectangle 13">
            <a:hlinkClick r:id="rId3" action="ppaction://hlinksldjump"/>
          </p:cNvPr>
          <p:cNvSpPr/>
          <p:nvPr/>
        </p:nvSpPr>
        <p:spPr>
          <a:xfrm>
            <a:off x="2226970" y="1243208"/>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Agios istin</a:t>
            </a:r>
          </a:p>
        </p:txBody>
      </p:sp>
      <p:sp>
        <p:nvSpPr>
          <p:cNvPr id="15" name="Rounded Rectangle 14">
            <a:hlinkClick r:id="rId4" action="ppaction://hlinksldjump"/>
          </p:cNvPr>
          <p:cNvSpPr/>
          <p:nvPr/>
        </p:nvSpPr>
        <p:spPr>
          <a:xfrm>
            <a:off x="2226970" y="1814277"/>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Zevte pendees</a:t>
            </a:r>
          </a:p>
        </p:txBody>
      </p:sp>
      <p:sp>
        <p:nvSpPr>
          <p:cNvPr id="16" name="Rounded Rectangle 15">
            <a:hlinkClick r:id="rId5" action="ppaction://hlinksldjump"/>
          </p:cNvPr>
          <p:cNvSpPr/>
          <p:nvPr/>
        </p:nvSpPr>
        <p:spPr>
          <a:xfrm>
            <a:off x="2226970" y="2385346"/>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Rashe ne</a:t>
            </a:r>
          </a:p>
        </p:txBody>
      </p:sp>
      <p:sp>
        <p:nvSpPr>
          <p:cNvPr id="17" name="Rounded Rectangle 16">
            <a:hlinkClick r:id="rId6"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7"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8"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8" name="Rounded Rectangle 17">
            <a:hlinkClick r:id="rId9" action="ppaction://hlinksldjump"/>
          </p:cNvPr>
          <p:cNvSpPr/>
          <p:nvPr/>
        </p:nvSpPr>
        <p:spPr>
          <a:xfrm>
            <a:off x="2226970" y="3393003"/>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Atai Parthenos</a:t>
            </a:r>
          </a:p>
        </p:txBody>
      </p:sp>
      <p:sp>
        <p:nvSpPr>
          <p:cNvPr id="19" name="Rounded Rectangle 18">
            <a:hlinkClick r:id="rId10"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22" name="Rounded Rectangle 21">
            <a:hlinkClick r:id="rId11"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xmlns="" val="3053078100"/>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30140720"/>
              </p:ext>
            </p:extLst>
          </p:nvPr>
        </p:nvGraphicFramePr>
        <p:xfrm>
          <a:off x="357188" y="727232"/>
          <a:ext cx="8429684" cy="522204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2220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a:ln>
                            <a:noFill/>
                          </a:ln>
                          <a:solidFill>
                            <a:srgbClr val="FFFF99"/>
                          </a:solidFill>
                          <a:effectLst/>
                          <a:uLnTx/>
                          <a:uFillTx/>
                          <a:latin typeface="+mn-lt"/>
                          <a:ea typeface="+mn-ea"/>
                          <a:cs typeface="+mn-cs"/>
                        </a:rPr>
                        <a:t>We exalt you. Rejoice O you full of grace, Mary, the Lord is with you</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a:t>Ce megalinomen. Shere ke khari-tomenee Maria O Kirios metacou</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300"/>
                        <a:t>سى ميغالينومين. شيرى كى خاريتومينى ماريا أوكيريوس ميتاسو </a:t>
                      </a:r>
                      <a:endParaRPr kumimoji="0" lang="en-CA" sz="33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a:t>نعظمِك. إفرحي يا ممتلئة نعمة يا مريم الرب معكِ</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xmlns="" val="3086180735"/>
              </p:ext>
            </p:extLst>
          </p:nvPr>
        </p:nvGraphicFramePr>
        <p:xfrm>
          <a:off x="323528" y="44624"/>
          <a:ext cx="8429684" cy="68260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6826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a:ln>
                            <a:noFill/>
                          </a:ln>
                          <a:solidFill>
                            <a:srgbClr val="FFFF00"/>
                          </a:solidFill>
                          <a:effectLst/>
                          <a:uLnTx/>
                          <a:uFillTx/>
                          <a:latin typeface="+mn-lt"/>
                          <a:ea typeface="+mn-ea"/>
                          <a:cs typeface="+mn-cs"/>
                        </a:rPr>
                        <a:t>“Ce meghalinomen”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5256172"/>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740006"/>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FFFF99"/>
                          </a:solidFill>
                          <a:effectLst/>
                          <a:uLnTx/>
                          <a:uFillTx/>
                          <a:latin typeface="+mn-lt"/>
                          <a:ea typeface="+mn-ea"/>
                          <a:cs typeface="+mn-cs"/>
                        </a:rPr>
                        <a:t>The Lord is with you.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900" b="1" i="0" u="none" strike="noStrike" kern="1200" cap="none" spc="0" normalizeH="0" baseline="0" noProof="0" dirty="0">
                        <a:ln>
                          <a:noFill/>
                        </a:ln>
                        <a:solidFill>
                          <a:srgbClr val="FFFF99"/>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FFFF99"/>
                          </a:solidFill>
                          <a:effectLst/>
                          <a:uLnTx/>
                          <a:uFillTx/>
                          <a:latin typeface="+mn-lt"/>
                          <a:ea typeface="+mn-ea"/>
                          <a:cs typeface="+mn-cs"/>
                        </a:rPr>
                        <a:t>Holy is, the Father, the King Who observes our humility, the </a:t>
                      </a:r>
                      <a:r>
                        <a:rPr kumimoji="0" lang="en-US" sz="2900" b="1" i="0" u="none" strike="noStrike" kern="1200" cap="none" spc="0" normalizeH="0" baseline="0" noProof="0" dirty="0" err="1">
                          <a:ln>
                            <a:noFill/>
                          </a:ln>
                          <a:solidFill>
                            <a:srgbClr val="FFFF99"/>
                          </a:solidFill>
                          <a:effectLst/>
                          <a:uLnTx/>
                          <a:uFillTx/>
                          <a:latin typeface="+mn-lt"/>
                          <a:ea typeface="+mn-ea"/>
                          <a:cs typeface="+mn-cs"/>
                        </a:rPr>
                        <a:t>essen-ce</a:t>
                      </a:r>
                      <a:r>
                        <a:rPr kumimoji="0" lang="en-US" sz="2900" b="1" i="0" u="none" strike="noStrike" kern="1200" cap="none" spc="0" normalizeH="0" baseline="0" noProof="0" dirty="0">
                          <a:ln>
                            <a:noFill/>
                          </a:ln>
                          <a:solidFill>
                            <a:srgbClr val="FFFF99"/>
                          </a:solidFill>
                          <a:effectLst/>
                          <a:uLnTx/>
                          <a:uFillTx/>
                          <a:latin typeface="+mn-lt"/>
                          <a:ea typeface="+mn-ea"/>
                          <a:cs typeface="+mn-cs"/>
                        </a:rPr>
                        <a:t> of glory, with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O </a:t>
                      </a:r>
                      <a:r>
                        <a:rPr kumimoji="0" lang="en-CA" sz="30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metasou</a:t>
                      </a:r>
                      <a:r>
                        <a:rPr kumimoji="0" lang="en-CA" sz="30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Agios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vasilevsin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a:t>
                      </a:r>
                      <a:r>
                        <a:rPr kumimoji="0" lang="en-CA" sz="3000" b="1" i="0" u="none" strike="noStrike" kern="1200" cap="none" spc="0" normalizeH="0" baseline="0" noProof="0" dirty="0">
                          <a:ln>
                            <a:noFill/>
                          </a:ln>
                          <a:solidFill>
                            <a:schemeClr val="bg1"/>
                          </a:solidFill>
                          <a:effectLst/>
                          <a:uLnTx/>
                          <a:uFillTx/>
                          <a:latin typeface="+mn-lt"/>
                          <a:ea typeface="+mn-ea"/>
                          <a:cs typeface="+mn-cs"/>
                        </a:rPr>
                        <a:t>-pen-</a:t>
                      </a:r>
                      <a:r>
                        <a:rPr kumimoji="0" lang="en-CA" sz="3000" b="1" i="0" u="none" strike="noStrike" kern="1200" cap="none" spc="0" normalizeH="0" baseline="0" noProof="0" dirty="0" err="1">
                          <a:ln>
                            <a:noFill/>
                          </a:ln>
                          <a:solidFill>
                            <a:schemeClr val="bg1"/>
                          </a:solidFill>
                          <a:effectLst/>
                          <a:uLnTx/>
                          <a:uFillTx/>
                          <a:latin typeface="+mn-lt"/>
                          <a:ea typeface="+mn-ea"/>
                          <a:cs typeface="+mn-cs"/>
                        </a:rPr>
                        <a:t>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genos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enzoxin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أو كيريوس ميتاسو/ </a:t>
                      </a:r>
                      <a:endParaRPr kumimoji="0" lang="en-US" sz="2800" b="1" i="0" u="none" strike="noStrike" kern="1200" cap="none" spc="0" normalizeH="0" baseline="0" noProof="0" dirty="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dirty="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آجيوس إستين/أوباتير فاسى ليف سين/ ثيه بين ثيفيو/ جينوس إن ذوكسين/ تو إبنيفما تو آجيو.</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الرب معك. </a:t>
                      </a:r>
                    </a:p>
                    <a:p>
                      <a:pPr algn="r"/>
                      <a:endParaRPr lang="en-US" sz="3300" b="1" dirty="0">
                        <a:solidFill>
                          <a:srgbClr val="FFFF99"/>
                        </a:solidFill>
                      </a:endParaRPr>
                    </a:p>
                    <a:p>
                      <a:pPr algn="r"/>
                      <a:endParaRPr lang="en-US" sz="3300" b="1" dirty="0">
                        <a:solidFill>
                          <a:srgbClr val="FFFF99"/>
                        </a:solidFill>
                      </a:endParaRPr>
                    </a:p>
                    <a:p>
                      <a:pPr algn="r"/>
                      <a:r>
                        <a:rPr lang="ar-AE" sz="2800" b="1" dirty="0">
                          <a:solidFill>
                            <a:srgbClr val="FFFF99"/>
                          </a:solidFill>
                        </a:rPr>
                        <a:t>قدوس الآب الملك الذى نظر إلي اتضاعنا وجنس المجد والروح القدس.</a:t>
                      </a:r>
                    </a:p>
                    <a:p>
                      <a:pPr algn="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210849650"/>
              </p:ext>
            </p:extLst>
          </p:nvPr>
        </p:nvGraphicFramePr>
        <p:xfrm>
          <a:off x="323528" y="44624"/>
          <a:ext cx="8429684" cy="864096"/>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86409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Agios</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istin</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4593107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07631134"/>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Just is, the Father, our supporter in our weaknesses, for the sake of the Heavenly life, with the Holy Spirit.</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Zee-</a:t>
                      </a:r>
                      <a:r>
                        <a:rPr kumimoji="0" lang="en-CA" sz="3000" b="1" i="0" u="none" strike="noStrike" kern="1200" cap="none" spc="0" normalizeH="0" baseline="0" noProof="0" dirty="0" err="1">
                          <a:ln>
                            <a:noFill/>
                          </a:ln>
                          <a:solidFill>
                            <a:schemeClr val="bg1"/>
                          </a:solidFill>
                          <a:effectLst/>
                          <a:uLnTx/>
                          <a:uFillTx/>
                          <a:latin typeface="+mn-lt"/>
                          <a:ea typeface="+mn-ea"/>
                          <a:cs typeface="+mn-cs"/>
                        </a:rPr>
                        <a:t>keos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e-o-</a:t>
                      </a:r>
                      <a:r>
                        <a:rPr kumimoji="0" lang="en-CA" sz="3000" b="1" i="0" u="none" strike="noStrike" kern="1200" cap="none" spc="0" normalizeH="0" baseline="0" noProof="0" dirty="0" err="1">
                          <a:ln>
                            <a:noFill/>
                          </a:ln>
                          <a:solidFill>
                            <a:schemeClr val="bg1"/>
                          </a:solidFill>
                          <a:effectLst/>
                          <a:uLnTx/>
                          <a:uFillTx/>
                          <a:latin typeface="+mn-lt"/>
                          <a:ea typeface="+mn-ea"/>
                          <a:cs typeface="+mn-cs"/>
                        </a:rPr>
                        <a:t>voyetheen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zoeen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ذيكيئوس إستين/ أوباتير إيه فوى ثين/ ثيه بين ثيفيو/ ذو إين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عادل هو الآب معيننا فى ضعفنا من اجل الحياة السمائية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30652534"/>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31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Praise belongs to the Father, the treasure of our humility, and Jesus Who is from Heaven, with the Holy Spirit.</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Ee-panos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thea-savrin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ieesos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إيبانوس إستين/ أوباتير ثى سافرين/ثيه بين ثيفيو/إيسوس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المديح يليق بالآب كنز اتضاعنا ويسوع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00521561"/>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43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The Lord, the Father, Who speaks in Heavenly truth, Who took the form of our humility, with the Holy Spirit.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Kee-rios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la-</a:t>
                      </a:r>
                      <a:r>
                        <a:rPr kumimoji="0" lang="en-CA" sz="3000" b="1" i="0" u="none" strike="noStrike" kern="1200" cap="none" spc="0" normalizeH="0" baseline="0" noProof="0" dirty="0" err="1">
                          <a:ln>
                            <a:noFill/>
                          </a:ln>
                          <a:solidFill>
                            <a:schemeClr val="bg1"/>
                          </a:solidFill>
                          <a:effectLst/>
                          <a:uLnTx/>
                          <a:uFillTx/>
                          <a:latin typeface="+mn-lt"/>
                          <a:ea typeface="+mn-ea"/>
                          <a:cs typeface="+mn-cs"/>
                        </a:rPr>
                        <a:t>levsin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matos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كيريوس إستين/ أوباتير لاليف سين/ ثيه بين ثيفيو/ماتوس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الرب الآب المتكلم بالحق السمائى الذى شابهنا فى اتضاعنا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2701227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43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Honored is the Father, Who rejoices because of our Humility, the Heavenly Truth, with the Holy Spirit.</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Nee-</a:t>
                      </a:r>
                      <a:r>
                        <a:rPr kumimoji="0" lang="en-CA" sz="3000" b="1" i="0" u="none" strike="noStrike" kern="1200" cap="none" spc="0" normalizeH="0" baseline="0" noProof="0" dirty="0" err="1">
                          <a:ln>
                            <a:noFill/>
                          </a:ln>
                          <a:solidFill>
                            <a:schemeClr val="bg1"/>
                          </a:solidFill>
                          <a:effectLst/>
                          <a:uLnTx/>
                          <a:uFillTx/>
                          <a:latin typeface="+mn-lt"/>
                          <a:ea typeface="+mn-ea"/>
                          <a:cs typeface="+mn-cs"/>
                        </a:rPr>
                        <a:t>mios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exa-levsin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ondos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نى ميوس إستين/ أوباتير إكساليف سين/ ثيه بين ثيفيو/أوندوس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مكرم هو الآب المتهلل بإتضاعنا الحق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18008148"/>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31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The Father is the Shepherd, Who speaks for the sake of our tribulations, the heavenly cross, with the Holy Spirit.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Pee-</a:t>
                      </a:r>
                      <a:r>
                        <a:rPr kumimoji="0" lang="en-CA" sz="3000" b="1" i="0" u="none" strike="noStrike" kern="1200" cap="none" spc="0" normalizeH="0" baseline="0" noProof="0" dirty="0" err="1">
                          <a:ln>
                            <a:noFill/>
                          </a:ln>
                          <a:solidFill>
                            <a:schemeClr val="bg1"/>
                          </a:solidFill>
                          <a:effectLst/>
                          <a:uLnTx/>
                          <a:uFillTx/>
                          <a:latin typeface="+mn-lt"/>
                          <a:ea typeface="+mn-ea"/>
                          <a:cs typeface="+mn-cs"/>
                        </a:rPr>
                        <a:t>menos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raravsin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estavros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بى مينوس إستين/ أوباتير رارافسين/ ثيه بين ثيفيو/إستافروس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الآب هو الراعى المتكلم من اجل مذلتنا الصليب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48891261"/>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Honored is the Father, Who shines over our tribulations, with the heavenly light, with the Holy Spirit.</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Tee-</a:t>
                      </a:r>
                      <a:r>
                        <a:rPr kumimoji="0" lang="en-CA" sz="3000" b="1" i="0" u="none" strike="noStrike" kern="1200" cap="none" spc="0" normalizeH="0" baseline="0" noProof="0" dirty="0" err="1">
                          <a:ln>
                            <a:noFill/>
                          </a:ln>
                          <a:solidFill>
                            <a:schemeClr val="bg1"/>
                          </a:solidFill>
                          <a:effectLst/>
                          <a:uLnTx/>
                          <a:uFillTx/>
                          <a:latin typeface="+mn-lt"/>
                          <a:ea typeface="+mn-ea"/>
                          <a:cs typeface="+mn-cs"/>
                        </a:rPr>
                        <a:t>mios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emonfin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vosteer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تى ميوس إستين/ أوباتير إى مونفين/ ثيه بين ثيفيو/فوستير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مكرم هو الآب المشرق على مذلتنا بالنور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19305926"/>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Hail to the ever-existent, with the Father who rejoices in our humility, and the heavenly truth, with the Holy Spirit.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epsalevsin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o-</a:t>
                      </a:r>
                      <a:r>
                        <a:rPr kumimoji="0" lang="en-CA" sz="3000" b="1" i="0" u="none" strike="noStrike" kern="1200" cap="none" spc="0" normalizeH="0" baseline="0" noProof="0" dirty="0" err="1">
                          <a:ln>
                            <a:noFill/>
                          </a:ln>
                          <a:solidFill>
                            <a:schemeClr val="bg1"/>
                          </a:solidFill>
                          <a:effectLst/>
                          <a:uLnTx/>
                          <a:uFillTx/>
                          <a:latin typeface="+mn-lt"/>
                          <a:ea typeface="+mn-ea"/>
                          <a:cs typeface="+mn-cs"/>
                        </a:rPr>
                        <a:t>entos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شيريه إستين إستين/ أوباتير إبساليف سين/ ثيه بين ثيفيو/أوإندوس إن إيبورانيون: تو إبنيفما تو آجيو.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الفرح كائن على الدوام بالآب المبتهج بتواضعنا والحق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08385109"/>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226970" y="2956415"/>
            <a:ext cx="4032378"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a:t>
            </a:r>
            <a:r>
              <a:rPr lang="en-US" sz="1200" b="1">
                <a:solidFill>
                  <a:schemeClr val="bg1"/>
                </a:solidFill>
              </a:rPr>
              <a:t> </a:t>
            </a:r>
            <a:r>
              <a:rPr lang="en-US" sz="1200">
                <a:solidFill>
                  <a:schemeClr val="bg1"/>
                </a:solidFill>
              </a:rPr>
              <a:t>4</a:t>
            </a:r>
            <a:r>
              <a:rPr lang="en-US" sz="1200" dirty="0">
                <a:solidFill>
                  <a:schemeClr val="bg1"/>
                </a:solidFill>
              </a:rPr>
              <a:t>. </a:t>
            </a:r>
            <a:r>
              <a:rPr lang="en-US" sz="1200" err="1">
                <a:solidFill>
                  <a:schemeClr val="bg1"/>
                </a:solidFill>
              </a:rPr>
              <a:t>Shashf</a:t>
            </a:r>
            <a:r>
              <a:rPr lang="en-US" sz="1200">
                <a:solidFill>
                  <a:schemeClr val="bg1"/>
                </a:solidFill>
              </a:rPr>
              <a:t> Ensop</a:t>
            </a:r>
            <a:endParaRPr lang="en-US" sz="1200" dirty="0">
              <a:solidFill>
                <a:schemeClr val="bg1"/>
              </a:solidFill>
            </a:endParaRPr>
          </a:p>
        </p:txBody>
      </p:sp>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5" name="Rounded Rectangle 14">
            <a:hlinkClick r:id="rId2" action="ppaction://hlinksldjump"/>
          </p:cNvPr>
          <p:cNvSpPr/>
          <p:nvPr/>
        </p:nvSpPr>
        <p:spPr>
          <a:xfrm>
            <a:off x="2226970" y="1814277"/>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Zevte pendees</a:t>
            </a:r>
          </a:p>
        </p:txBody>
      </p:sp>
      <p:sp>
        <p:nvSpPr>
          <p:cNvPr id="16" name="Rounded Rectangle 15">
            <a:hlinkClick r:id="rId3" action="ppaction://hlinksldjump"/>
          </p:cNvPr>
          <p:cNvSpPr/>
          <p:nvPr/>
        </p:nvSpPr>
        <p:spPr>
          <a:xfrm>
            <a:off x="2226970" y="2385346"/>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Rashe ne</a:t>
            </a:r>
          </a:p>
        </p:txBody>
      </p:sp>
      <p:sp>
        <p:nvSpPr>
          <p:cNvPr id="17" name="Rounded Rectangle 16">
            <a:hlinkClick r:id="rId4"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5"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6"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8" name="Rounded Rectangle 17">
            <a:hlinkClick r:id="rId7" action="ppaction://hlinksldjump"/>
          </p:cNvPr>
          <p:cNvSpPr/>
          <p:nvPr/>
        </p:nvSpPr>
        <p:spPr>
          <a:xfrm>
            <a:off x="2226970" y="3393003"/>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Atai Parthenos</a:t>
            </a:r>
          </a:p>
        </p:txBody>
      </p:sp>
      <p:sp>
        <p:nvSpPr>
          <p:cNvPr id="19" name="Rounded Rectangle 18">
            <a:hlinkClick r:id="rId8"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14" name="Rounded Rectangle 13">
            <a:hlinkClick r:id="rId9"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xmlns="" val="4029986520"/>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10156968"/>
              </p:ext>
            </p:extLst>
          </p:nvPr>
        </p:nvGraphicFramePr>
        <p:xfrm>
          <a:off x="357188" y="548680"/>
          <a:ext cx="8429684" cy="61417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439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Come all you nations, to see the archangel, proclaiming: Hail to you O Mary, you have found grace, the Lord is with you.</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Zevte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err="1">
                          <a:ln>
                            <a:noFill/>
                          </a:ln>
                          <a:solidFill>
                            <a:schemeClr val="bg1"/>
                          </a:solidFill>
                          <a:effectLst/>
                          <a:uLnTx/>
                          <a:uFillTx/>
                          <a:latin typeface="+mn-lt"/>
                          <a:ea typeface="+mn-ea"/>
                          <a:cs typeface="+mn-cs"/>
                        </a:rPr>
                        <a:t>pendees</a:t>
                      </a:r>
                      <a:r>
                        <a:rPr kumimoji="0" lang="en-CA" sz="2800" b="1" i="0" u="none" strike="noStrike" kern="1200" cap="none" spc="0" normalizeH="0" baseline="0" noProof="0">
                          <a:ln>
                            <a:noFill/>
                          </a:ln>
                          <a:solidFill>
                            <a:schemeClr val="bg1"/>
                          </a:solidFill>
                          <a:effectLst/>
                          <a:uLnTx/>
                          <a:uFillTx/>
                          <a:latin typeface="+mn-lt"/>
                          <a:ea typeface="+mn-ea"/>
                          <a:cs typeface="+mn-cs"/>
                        </a:rPr>
                        <a:t> ila-ei ton arshy: </a:t>
                      </a:r>
                      <a:r>
                        <a:rPr kumimoji="0" lang="en-CA" sz="2800" b="1" i="0" u="none" strike="noStrike" kern="1200" cap="none" spc="0" normalizeH="0" baseline="0" noProof="0" err="1">
                          <a:ln>
                            <a:noFill/>
                          </a:ln>
                          <a:solidFill>
                            <a:schemeClr val="bg1"/>
                          </a:solidFill>
                          <a:effectLst/>
                          <a:uLnTx/>
                          <a:uFillTx/>
                          <a:latin typeface="+mn-lt"/>
                          <a:ea typeface="+mn-ea"/>
                          <a:cs typeface="+mn-cs"/>
                        </a:rPr>
                        <a:t>angeli</a:t>
                      </a:r>
                      <a:r>
                        <a:rPr kumimoji="0" lang="en-CA" sz="2800" b="1" i="0" u="none" strike="noStrike" kern="1200" cap="none" spc="0" normalizeH="0" baseline="0" noProof="0">
                          <a:ln>
                            <a:noFill/>
                          </a:ln>
                          <a:solidFill>
                            <a:schemeClr val="bg1"/>
                          </a:solidFill>
                          <a:effectLst/>
                          <a:uLnTx/>
                          <a:uFillTx/>
                          <a:latin typeface="+mn-lt"/>
                          <a:ea typeface="+mn-ea"/>
                          <a:cs typeface="+mn-cs"/>
                        </a:rPr>
                        <a:t> emmon </a:t>
                      </a:r>
                      <a:r>
                        <a:rPr kumimoji="0" lang="en-CA" sz="2800" b="1" i="0" u="none" strike="noStrike" kern="1200" cap="none" spc="0" normalizeH="0" baseline="0" noProof="0" dirty="0">
                          <a:ln>
                            <a:noFill/>
                          </a:ln>
                          <a:solidFill>
                            <a:schemeClr val="bg1"/>
                          </a:solidFill>
                          <a:effectLst/>
                          <a:uLnTx/>
                          <a:uFillTx/>
                          <a:latin typeface="+mn-lt"/>
                          <a:ea typeface="+mn-ea"/>
                          <a:cs typeface="+mn-cs"/>
                        </a:rPr>
                        <a:t>an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enamen-pomen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err="1">
                          <a:ln>
                            <a:noFill/>
                          </a:ln>
                          <a:solidFill>
                            <a:schemeClr val="bg1"/>
                          </a:solidFill>
                          <a:effectLst/>
                          <a:uLnTx/>
                          <a:uFillTx/>
                          <a:latin typeface="+mn-lt"/>
                          <a:ea typeface="+mn-ea"/>
                          <a:cs typeface="+mn-cs"/>
                        </a:rPr>
                        <a:t>Shere</a:t>
                      </a:r>
                      <a:r>
                        <a:rPr kumimoji="0" lang="en-CA" sz="2800" b="1" i="0" u="none" strike="noStrike" kern="1200" cap="none" spc="0" normalizeH="0" baseline="0" noProof="0">
                          <a:ln>
                            <a:noFill/>
                          </a:ln>
                          <a:solidFill>
                            <a:schemeClr val="bg1"/>
                          </a:solidFill>
                          <a:effectLst/>
                          <a:uLnTx/>
                          <a:uFillTx/>
                          <a:latin typeface="+mn-lt"/>
                          <a:ea typeface="+mn-ea"/>
                          <a:cs typeface="+mn-cs"/>
                        </a:rPr>
                        <a:t> Mariam: </a:t>
                      </a:r>
                      <a:r>
                        <a:rPr kumimoji="0" lang="en-CA" sz="2800" b="1" i="0" u="none" strike="noStrike" kern="1200" cap="none" spc="0" normalizeH="0" baseline="0" noProof="0" err="1">
                          <a:ln>
                            <a:noFill/>
                          </a:ln>
                          <a:solidFill>
                            <a:schemeClr val="bg1"/>
                          </a:solidFill>
                          <a:effectLst/>
                          <a:uLnTx/>
                          <a:uFillTx/>
                          <a:latin typeface="+mn-lt"/>
                          <a:ea typeface="+mn-ea"/>
                          <a:cs typeface="+mn-cs"/>
                        </a:rPr>
                        <a:t>ke</a:t>
                      </a:r>
                      <a:r>
                        <a:rPr kumimoji="0" lang="en-CA" sz="2800" b="1" i="0" u="none" strike="noStrike" kern="1200" cap="none" spc="0" normalizeH="0" baseline="0" noProof="0">
                          <a:ln>
                            <a:noFill/>
                          </a:ln>
                          <a:solidFill>
                            <a:schemeClr val="bg1"/>
                          </a:solidFill>
                          <a:effectLst/>
                          <a:uLnTx/>
                          <a:uFillTx/>
                          <a:latin typeface="+mn-lt"/>
                          <a:ea typeface="+mn-ea"/>
                          <a:cs typeface="+mn-cs"/>
                        </a:rPr>
                        <a:t> kharito-menee</a:t>
                      </a:r>
                      <a:r>
                        <a:rPr kumimoji="0" lang="en-CA" sz="2800" b="1" i="0" u="none" strike="noStrike" kern="1200" cap="none" spc="0" normalizeH="0" baseline="0" noProof="0" dirty="0">
                          <a:ln>
                            <a:noFill/>
                          </a:ln>
                          <a:solidFill>
                            <a:schemeClr val="bg1"/>
                          </a:solidFill>
                          <a:effectLst/>
                          <a:uLnTx/>
                          <a:uFillTx/>
                          <a:latin typeface="+mn-lt"/>
                          <a:ea typeface="+mn-ea"/>
                          <a:cs typeface="+mn-cs"/>
                        </a:rPr>
                        <a:t>: o </a:t>
                      </a:r>
                      <a:r>
                        <a:rPr kumimoji="0" lang="en-CA" sz="28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800" b="1" i="0" u="none" strike="noStrike" kern="1200" cap="none" spc="0" normalizeH="0" baseline="0" noProof="0" dirty="0">
                          <a:ln>
                            <a:noFill/>
                          </a:ln>
                          <a:solidFill>
                            <a:schemeClr val="bg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ذيفتى بين ديس إيلائى تون آرشى آنجيلى إممون آن إن آمين بومين: شيرى ماريام كى خارى تومينى. أو كيريوس ميتاسو.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ar-S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تعالوا يا جميع الشعوب لننظر إلي رئيس الملائكة قائلين:</a:t>
                      </a:r>
                      <a:endParaRPr lang="en-US" sz="28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rgbClr val="FFFF99"/>
                          </a:solidFill>
                        </a:rPr>
                        <a:t>السلام لك يا مريم وجدة نعمة. الرب معك. </a:t>
                      </a:r>
                      <a:endParaRPr lang="en-CA" sz="2800" b="1" dirty="0">
                        <a:solidFill>
                          <a:srgbClr val="FFFF99"/>
                        </a:solidFill>
                      </a:endParaRPr>
                    </a:p>
                    <a:p>
                      <a:pPr algn="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612785233"/>
              </p:ext>
            </p:extLst>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Zevte</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pendees</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15227184"/>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00655676"/>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Come all you nations, to see the archangel, proclaiming: Hail to you O Mary, you have found grace, the Lord is with you.</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Amoini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en-nilaos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teero</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enten-nav</a:t>
                      </a:r>
                      <a:r>
                        <a:rPr kumimoji="0" lang="en-CA" sz="2800" b="1" i="0" u="none" strike="noStrike" kern="1200" cap="none" spc="0" normalizeH="0" baseline="0" noProof="0" dirty="0">
                          <a:ln>
                            <a:noFill/>
                          </a:ln>
                          <a:solidFill>
                            <a:schemeClr val="bg1"/>
                          </a:solidFill>
                          <a:effectLst/>
                          <a:uLnTx/>
                          <a:uFillTx/>
                          <a:latin typeface="+mn-lt"/>
                          <a:ea typeface="+mn-ea"/>
                          <a:cs typeface="+mn-cs"/>
                        </a:rPr>
                        <a:t> Epi-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arshee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Angelos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err="1">
                          <a:ln>
                            <a:noFill/>
                          </a:ln>
                          <a:solidFill>
                            <a:schemeClr val="bg1"/>
                          </a:solidFill>
                          <a:effectLst/>
                          <a:uLnTx/>
                          <a:uFillTx/>
                          <a:latin typeface="+mn-lt"/>
                          <a:ea typeface="+mn-ea"/>
                          <a:cs typeface="+mn-cs"/>
                        </a:rPr>
                        <a:t>evgo</a:t>
                      </a:r>
                      <a:r>
                        <a:rPr kumimoji="0" lang="en-CA" sz="2800" b="1" i="0" u="none" strike="noStrike" kern="1200" cap="none" spc="0" normalizeH="0" baseline="0" noProof="0">
                          <a:ln>
                            <a:noFill/>
                          </a:ln>
                          <a:solidFill>
                            <a:schemeClr val="bg1"/>
                          </a:solidFill>
                          <a:effectLst/>
                          <a:uLnTx/>
                          <a:uFillTx/>
                          <a:latin typeface="+mn-lt"/>
                          <a:ea typeface="+mn-ea"/>
                          <a:cs typeface="+mn-cs"/>
                        </a:rPr>
                        <a:t> emmos : </a:t>
                      </a:r>
                      <a:r>
                        <a:rPr kumimoji="0" lang="en-CA" sz="2800" b="1" i="0" u="none" strike="noStrike" kern="1200" cap="none" spc="0" normalizeH="0" baseline="0" noProof="0" dirty="0">
                          <a:ln>
                            <a:noFill/>
                          </a:ln>
                          <a:solidFill>
                            <a:schemeClr val="bg1"/>
                          </a:solidFill>
                          <a:effectLst/>
                          <a:uLnTx/>
                          <a:uFillTx/>
                          <a:latin typeface="+mn-lt"/>
                          <a:ea typeface="+mn-ea"/>
                          <a:cs typeface="+mn-cs"/>
                        </a:rPr>
                        <a:t>je </a:t>
                      </a:r>
                      <a:r>
                        <a:rPr kumimoji="0" lang="en-CA" sz="2800" b="1" i="0" u="none" strike="noStrike" kern="1200" cap="none" spc="0" normalizeH="0" baseline="0" noProof="0" err="1">
                          <a:ln>
                            <a:noFill/>
                          </a:ln>
                          <a:solidFill>
                            <a:schemeClr val="bg1"/>
                          </a:solidFill>
                          <a:effectLst/>
                          <a:uLnTx/>
                          <a:uFillTx/>
                          <a:latin typeface="+mn-lt"/>
                          <a:ea typeface="+mn-ea"/>
                          <a:cs typeface="+mn-cs"/>
                        </a:rPr>
                        <a:t>shere</a:t>
                      </a:r>
                      <a:r>
                        <a:rPr kumimoji="0" lang="en-CA" sz="2800" b="1" i="0" u="none" strike="noStrike" kern="1200" cap="none" spc="0" normalizeH="0" baseline="0" noProof="0">
                          <a:ln>
                            <a:noFill/>
                          </a:ln>
                          <a:solidFill>
                            <a:schemeClr val="bg1"/>
                          </a:solidFill>
                          <a:effectLst/>
                          <a:uLnTx/>
                          <a:uFillTx/>
                          <a:latin typeface="+mn-lt"/>
                          <a:ea typeface="+mn-ea"/>
                          <a:cs typeface="+mn-cs"/>
                        </a:rPr>
                        <a:t> Mariam: </a:t>
                      </a:r>
                      <a:r>
                        <a:rPr kumimoji="0" lang="en-CA" sz="2800" b="1" i="0" u="none" strike="noStrike" kern="1200" cap="none" spc="0" normalizeH="0" baseline="0" noProof="0" dirty="0" err="1">
                          <a:ln>
                            <a:noFill/>
                          </a:ln>
                          <a:solidFill>
                            <a:schemeClr val="bg1"/>
                          </a:solidFill>
                          <a:effectLst/>
                          <a:uLnTx/>
                          <a:uFillTx/>
                          <a:latin typeface="+mn-lt"/>
                          <a:ea typeface="+mn-ea"/>
                          <a:cs typeface="+mn-cs"/>
                        </a:rPr>
                        <a:t>ari-jimi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ghar</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enou-ehmot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owoh</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epchois</a:t>
                      </a:r>
                      <a:r>
                        <a:rPr kumimoji="0" lang="en-CA" sz="2800" b="1" i="0" u="none" strike="noStrike" kern="1200" cap="none" spc="0" normalizeH="0" baseline="0" noProof="0" dirty="0">
                          <a:ln>
                            <a:noFill/>
                          </a:ln>
                          <a:solidFill>
                            <a:schemeClr val="bg1"/>
                          </a:solidFill>
                          <a:effectLst/>
                          <a:uLnTx/>
                          <a:uFillTx/>
                          <a:latin typeface="+mn-lt"/>
                          <a:ea typeface="+mn-ea"/>
                          <a:cs typeface="+mn-cs"/>
                        </a:rPr>
                        <a:t> shop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neme</a:t>
                      </a:r>
                      <a:r>
                        <a:rPr kumimoji="0" lang="en-CA" sz="2800" b="1" i="0" u="none" strike="noStrike" kern="1200" cap="none" spc="0" normalizeH="0" baseline="0" noProof="0" dirty="0">
                          <a:ln>
                            <a:noFill/>
                          </a:ln>
                          <a:solidFill>
                            <a:schemeClr val="bg1"/>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أموينى إن نى لاؤس تيرو إنتين ناف إبى آرشى آنجيلوس إفجو إمموس جى شيرى ماريام أرى جيمى غار إن أو إهموت أووه إبشويس شوب نيمى.</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تعالوا يا جميع الشعوب لننظر إلي رئيس الملائكة قائلين: السلام لك يا مريم وجدة نعمة. الرب معك.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3861401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نى افشى انتى بى</a:t>
                      </a:r>
                      <a:br>
                        <a:rPr lang="ar-SA" sz="3000" b="1" dirty="0">
                          <a:effectLst/>
                        </a:rPr>
                      </a:br>
                      <a:r>
                        <a:rPr lang="ar-SA" sz="3000" b="1" dirty="0">
                          <a:effectLst/>
                        </a:rPr>
                        <a:t>ثى أوريموس ان اف انجيليس تيس</a:t>
                      </a:r>
                      <a:br>
                        <a:rPr lang="ar-SA" sz="3000" b="1" dirty="0">
                          <a:effectLst/>
                        </a:rPr>
                      </a:br>
                      <a:r>
                        <a:rPr lang="ar-SA" sz="3000" b="1" dirty="0">
                          <a:effectLst/>
                        </a:rPr>
                        <a:t>ماركوس بى ابسطولوس</a:t>
                      </a:r>
                      <a:br>
                        <a:rPr lang="ar-SA" sz="3000" b="1" dirty="0">
                          <a:effectLst/>
                        </a:rPr>
                      </a:br>
                      <a:r>
                        <a:rPr lang="ar-SA" sz="3000" b="1" dirty="0">
                          <a:effectLst/>
                        </a:rPr>
                        <a:t>ابشويس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24255721"/>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15445201"/>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Hail to the </a:t>
                      </a:r>
                      <a:r>
                        <a:rPr kumimoji="0" lang="en-US" sz="2800" b="1" i="0" u="none" strike="noStrike" kern="1200" cap="none" spc="0" normalizeH="0" baseline="0" noProof="0" dirty="0" err="1">
                          <a:ln>
                            <a:noFill/>
                          </a:ln>
                          <a:solidFill>
                            <a:srgbClr val="FFFF99"/>
                          </a:solidFill>
                          <a:effectLst/>
                          <a:uLnTx/>
                          <a:uFillTx/>
                          <a:latin typeface="+mn-lt"/>
                          <a:ea typeface="+mn-ea"/>
                          <a:cs typeface="+mn-cs"/>
                        </a:rPr>
                        <a:t>Theotokos</a:t>
                      </a:r>
                      <a:r>
                        <a:rPr kumimoji="0" lang="en-US" sz="2800" b="1" i="0" u="none" strike="noStrike" kern="1200" cap="none" spc="0" normalizeH="0" baseline="0" noProof="0" dirty="0">
                          <a:ln>
                            <a:noFill/>
                          </a:ln>
                          <a:solidFill>
                            <a:srgbClr val="FFFF99"/>
                          </a:solidFill>
                          <a:effectLst/>
                          <a:uLnTx/>
                          <a:uFillTx/>
                          <a:latin typeface="+mn-lt"/>
                          <a:ea typeface="+mn-ea"/>
                          <a:cs typeface="+mn-cs"/>
                        </a:rPr>
                        <a:t>, the palace which is adorned, with the Word of the Father, hail to you O Mary, O you full of grace, the Lord is with you.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theotoke</a:t>
                      </a:r>
                      <a:r>
                        <a:rPr kumimoji="0" lang="en-CA" sz="2800" b="1" i="0" u="none" strike="noStrike" kern="1200" cap="none" spc="0" normalizeH="0" baseline="0" noProof="0" dirty="0">
                          <a:ln>
                            <a:noFill/>
                          </a:ln>
                          <a:solidFill>
                            <a:schemeClr val="bg1"/>
                          </a:solidFill>
                          <a:effectLst/>
                          <a:uLnTx/>
                          <a:uFillTx/>
                          <a:latin typeface="+mn-lt"/>
                          <a:ea typeface="+mn-ea"/>
                          <a:cs typeface="+mn-cs"/>
                        </a:rPr>
                        <a:t>: ton-</a:t>
                      </a:r>
                      <a:r>
                        <a:rPr kumimoji="0" lang="en-CA" sz="2800" b="1" i="0" u="none" strike="noStrike" kern="1200" cap="none" spc="0" normalizeH="0" baseline="0" noProof="0" dirty="0" err="1">
                          <a:ln>
                            <a:noFill/>
                          </a:ln>
                          <a:solidFill>
                            <a:schemeClr val="bg1"/>
                          </a:solidFill>
                          <a:effectLst/>
                          <a:uLnTx/>
                          <a:uFillTx/>
                          <a:latin typeface="+mn-lt"/>
                          <a:ea typeface="+mn-ea"/>
                          <a:cs typeface="+mn-cs"/>
                        </a:rPr>
                        <a:t>khoron</a:t>
                      </a:r>
                      <a:r>
                        <a:rPr kumimoji="0" lang="en-CA" sz="2800" b="1" i="0" u="none" strike="noStrike" kern="1200" cap="none" spc="0" normalizeH="0" baseline="0" noProof="0" dirty="0">
                          <a:ln>
                            <a:noFill/>
                          </a:ln>
                          <a:solidFill>
                            <a:schemeClr val="bg1"/>
                          </a:solidFill>
                          <a:effectLst/>
                          <a:uLnTx/>
                          <a:uFillTx/>
                          <a:latin typeface="+mn-lt"/>
                          <a:ea typeface="+mn-ea"/>
                          <a:cs typeface="+mn-cs"/>
                        </a:rPr>
                        <a:t> ton-</a:t>
                      </a:r>
                      <a:r>
                        <a:rPr kumimoji="0" lang="en-CA" sz="2800" b="1" i="0" u="none" strike="noStrike" kern="1200" cap="none" spc="0" normalizeH="0" baseline="0" noProof="0" dirty="0" err="1">
                          <a:ln>
                            <a:noFill/>
                          </a:ln>
                          <a:solidFill>
                            <a:schemeClr val="bg1"/>
                          </a:solidFill>
                          <a:effectLst/>
                          <a:uLnTx/>
                          <a:uFillTx/>
                          <a:latin typeface="+mn-lt"/>
                          <a:ea typeface="+mn-ea"/>
                          <a:cs typeface="+mn-cs"/>
                        </a:rPr>
                        <a:t>kozmon</a:t>
                      </a:r>
                      <a:r>
                        <a:rPr kumimoji="0" lang="en-CA" sz="2800" b="1" i="0" u="none" strike="noStrike" kern="1200" cap="none" spc="0" normalizeH="0" baseline="0" noProof="0" dirty="0">
                          <a:ln>
                            <a:noFill/>
                          </a:ln>
                          <a:solidFill>
                            <a:schemeClr val="bg1"/>
                          </a:solidFill>
                          <a:effectLst/>
                          <a:uLnTx/>
                          <a:uFillTx/>
                          <a:latin typeface="+mn-lt"/>
                          <a:ea typeface="+mn-ea"/>
                          <a:cs typeface="+mn-cs"/>
                        </a:rPr>
                        <a:t>: ton-logon: to petro: </a:t>
                      </a: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Mariam: </a:t>
                      </a:r>
                      <a:r>
                        <a:rPr kumimoji="0" lang="en-CA" sz="2800" b="1" i="0" u="none" strike="noStrike" kern="1200" cap="none" spc="0" normalizeH="0" baseline="0" noProof="0" dirty="0" err="1">
                          <a:ln>
                            <a:noFill/>
                          </a:ln>
                          <a:solidFill>
                            <a:schemeClr val="bg1"/>
                          </a:solidFill>
                          <a:effectLst/>
                          <a:uLnTx/>
                          <a:uFillTx/>
                          <a:latin typeface="+mn-lt"/>
                          <a:ea typeface="+mn-ea"/>
                          <a:cs typeface="+mn-cs"/>
                        </a:rPr>
                        <a:t>ke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khari-tomeni</a:t>
                      </a:r>
                      <a:r>
                        <a:rPr kumimoji="0" lang="en-CA" sz="2800" b="1" i="0" u="none" strike="noStrike" kern="1200" cap="none" spc="0" normalizeH="0" baseline="0" noProof="0" dirty="0">
                          <a:ln>
                            <a:noFill/>
                          </a:ln>
                          <a:solidFill>
                            <a:schemeClr val="bg1"/>
                          </a:solidFill>
                          <a:effectLst/>
                          <a:uLnTx/>
                          <a:uFillTx/>
                          <a:latin typeface="+mn-lt"/>
                          <a:ea typeface="+mn-ea"/>
                          <a:cs typeface="+mn-cs"/>
                        </a:rPr>
                        <a:t>: o </a:t>
                      </a:r>
                      <a:r>
                        <a:rPr kumimoji="0" lang="en-CA" sz="28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800" b="1" i="0" u="none" strike="noStrike" kern="1200" cap="none" spc="0" normalizeH="0" baseline="0" noProof="0" dirty="0">
                          <a:ln>
                            <a:noFill/>
                          </a:ln>
                          <a:solidFill>
                            <a:schemeClr val="bg1"/>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dirty="0">
                          <a:ln>
                            <a:noFill/>
                          </a:ln>
                          <a:solidFill>
                            <a:prstClr val="white"/>
                          </a:solidFill>
                          <a:effectLst/>
                          <a:uLnTx/>
                          <a:uFillTx/>
                          <a:latin typeface="+mn-lt"/>
                          <a:ea typeface="+mn-ea"/>
                          <a:cs typeface="+mn-cs"/>
                        </a:rPr>
                        <a:t>شيرى ثيئوطوكى تون خورون تون كوزمون تون لوغون تو بيترو شيرى ماريام كى خارى تومينى. أو كيريوس ميتاسو.</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السلام لوالدة الاله القصر المزين بكلمة الآب. السلام لمريم المملوءة نعمة الرب معك.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76365800"/>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509314413"/>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Hail to the </a:t>
                      </a:r>
                      <a:r>
                        <a:rPr kumimoji="0" lang="en-US" sz="2800" b="1" i="0" u="none" strike="noStrike" kern="1200" cap="none" spc="0" normalizeH="0" baseline="0" noProof="0" dirty="0" err="1">
                          <a:ln>
                            <a:noFill/>
                          </a:ln>
                          <a:solidFill>
                            <a:srgbClr val="FFFF99"/>
                          </a:solidFill>
                          <a:effectLst/>
                          <a:uLnTx/>
                          <a:uFillTx/>
                          <a:latin typeface="+mn-lt"/>
                          <a:ea typeface="+mn-ea"/>
                          <a:cs typeface="+mn-cs"/>
                        </a:rPr>
                        <a:t>Theotokos</a:t>
                      </a:r>
                      <a:r>
                        <a:rPr kumimoji="0" lang="en-US" sz="2800" b="1" i="0" u="none" strike="noStrike" kern="1200" cap="none" spc="0" normalizeH="0" baseline="0" noProof="0" dirty="0">
                          <a:ln>
                            <a:noFill/>
                          </a:ln>
                          <a:solidFill>
                            <a:srgbClr val="FFFF99"/>
                          </a:solidFill>
                          <a:effectLst/>
                          <a:uLnTx/>
                          <a:uFillTx/>
                          <a:latin typeface="+mn-lt"/>
                          <a:ea typeface="+mn-ea"/>
                          <a:cs typeface="+mn-cs"/>
                        </a:rPr>
                        <a:t>, the palace which is adorned, with the Word of the Father, hail to the bride, hail to the wise, the full of grace, the Lord is with you.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theotoke</a:t>
                      </a:r>
                      <a:r>
                        <a:rPr kumimoji="0" lang="en-CA" sz="2800" b="1" i="0" u="none" strike="noStrike" kern="1200" cap="none" spc="0" normalizeH="0" baseline="0" noProof="0" dirty="0">
                          <a:ln>
                            <a:noFill/>
                          </a:ln>
                          <a:solidFill>
                            <a:schemeClr val="bg1"/>
                          </a:solidFill>
                          <a:effectLst/>
                          <a:uLnTx/>
                          <a:uFillTx/>
                          <a:latin typeface="+mn-lt"/>
                          <a:ea typeface="+mn-ea"/>
                          <a:cs typeface="+mn-cs"/>
                        </a:rPr>
                        <a:t>: ton </a:t>
                      </a:r>
                      <a:r>
                        <a:rPr kumimoji="0" lang="en-CA" sz="2800" b="1" i="0" u="none" strike="noStrike" kern="1200" cap="none" spc="0" normalizeH="0" baseline="0" noProof="0" dirty="0" err="1">
                          <a:ln>
                            <a:noFill/>
                          </a:ln>
                          <a:solidFill>
                            <a:schemeClr val="bg1"/>
                          </a:solidFill>
                          <a:effectLst/>
                          <a:uLnTx/>
                          <a:uFillTx/>
                          <a:latin typeface="+mn-lt"/>
                          <a:ea typeface="+mn-ea"/>
                          <a:cs typeface="+mn-cs"/>
                        </a:rPr>
                        <a:t>kosmon</a:t>
                      </a:r>
                      <a:r>
                        <a:rPr kumimoji="0" lang="en-CA" sz="2800" b="1" i="0" u="none" strike="noStrike" kern="1200" cap="none" spc="0" normalizeH="0" baseline="0" noProof="0" dirty="0">
                          <a:ln>
                            <a:noFill/>
                          </a:ln>
                          <a:solidFill>
                            <a:schemeClr val="bg1"/>
                          </a:solidFill>
                          <a:effectLst/>
                          <a:uLnTx/>
                          <a:uFillTx/>
                          <a:latin typeface="+mn-lt"/>
                          <a:ea typeface="+mn-ea"/>
                          <a:cs typeface="+mn-cs"/>
                        </a:rPr>
                        <a:t> ton-</a:t>
                      </a:r>
                      <a:r>
                        <a:rPr kumimoji="0" lang="en-CA" sz="2800" b="1" i="0" u="none" strike="noStrike" kern="1200" cap="none" spc="0" normalizeH="0" baseline="0" noProof="0" dirty="0" err="1">
                          <a:ln>
                            <a:noFill/>
                          </a:ln>
                          <a:solidFill>
                            <a:schemeClr val="bg1"/>
                          </a:solidFill>
                          <a:effectLst/>
                          <a:uLnTx/>
                          <a:uFillTx/>
                          <a:latin typeface="+mn-lt"/>
                          <a:ea typeface="+mn-ea"/>
                          <a:cs typeface="+mn-cs"/>
                        </a:rPr>
                        <a:t>khoron</a:t>
                      </a:r>
                      <a:r>
                        <a:rPr kumimoji="0" lang="en-CA" sz="2800" b="1" i="0" u="none" strike="noStrike" kern="1200" cap="none" spc="0" normalizeH="0" baseline="0" noProof="0" dirty="0">
                          <a:ln>
                            <a:noFill/>
                          </a:ln>
                          <a:solidFill>
                            <a:schemeClr val="bg1"/>
                          </a:solidFill>
                          <a:effectLst/>
                          <a:uLnTx/>
                          <a:uFillTx/>
                          <a:latin typeface="+mn-lt"/>
                          <a:ea typeface="+mn-ea"/>
                          <a:cs typeface="+mn-cs"/>
                        </a:rPr>
                        <a:t>: ton-logon: to-petro </a:t>
                      </a: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et-</a:t>
                      </a:r>
                      <a:r>
                        <a:rPr kumimoji="0" lang="en-CA" sz="2800" b="1" i="0" u="none" strike="noStrike" kern="1200" cap="none" spc="0" normalizeH="0" baseline="0" noProof="0" dirty="0" err="1">
                          <a:ln>
                            <a:noFill/>
                          </a:ln>
                          <a:solidFill>
                            <a:schemeClr val="bg1"/>
                          </a:solidFill>
                          <a:effectLst/>
                          <a:uLnTx/>
                          <a:uFillTx/>
                          <a:latin typeface="+mn-lt"/>
                          <a:ea typeface="+mn-ea"/>
                          <a:cs typeface="+mn-cs"/>
                        </a:rPr>
                        <a:t>sheleet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et-</a:t>
                      </a:r>
                      <a:r>
                        <a:rPr kumimoji="0" lang="en-CA" sz="2800" b="1" i="0" u="none" strike="noStrike" kern="1200" cap="none" spc="0" normalizeH="0" baseline="0" noProof="0" dirty="0" err="1">
                          <a:ln>
                            <a:noFill/>
                          </a:ln>
                          <a:solidFill>
                            <a:schemeClr val="bg1"/>
                          </a:solidFill>
                          <a:effectLst/>
                          <a:uLnTx/>
                          <a:uFillTx/>
                          <a:latin typeface="+mn-lt"/>
                          <a:ea typeface="+mn-ea"/>
                          <a:cs typeface="+mn-cs"/>
                        </a:rPr>
                        <a:t>sa</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ve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khari-tomeni</a:t>
                      </a:r>
                      <a:r>
                        <a:rPr kumimoji="0" lang="en-CA" sz="2800" b="1" i="0" u="none" strike="noStrike" kern="1200" cap="none" spc="0" normalizeH="0" baseline="0" noProof="0" dirty="0">
                          <a:ln>
                            <a:noFill/>
                          </a:ln>
                          <a:solidFill>
                            <a:schemeClr val="bg1"/>
                          </a:solidFill>
                          <a:effectLst/>
                          <a:uLnTx/>
                          <a:uFillTx/>
                          <a:latin typeface="+mn-lt"/>
                          <a:ea typeface="+mn-ea"/>
                          <a:cs typeface="+mn-cs"/>
                        </a:rPr>
                        <a:t>: o </a:t>
                      </a:r>
                      <a:r>
                        <a:rPr kumimoji="0" lang="en-CA" sz="28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800" b="1" i="0" u="none" strike="noStrike" kern="1200" cap="none" spc="0" normalizeH="0" baseline="0" noProof="0" dirty="0">
                          <a:ln>
                            <a:noFill/>
                          </a:ln>
                          <a:solidFill>
                            <a:schemeClr val="bg1"/>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شيرى ثيئوطوكى تون كوزمون تون خورون تون لوغون تو بيترو شيرى إتشيليت شيرى إتسافى كى خاريتو مينى أو كيريوس ميتاسو.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السلام لوالدة الاله القصر المزين بكلمة الآب. السلام للعروسة. السلام للحكيمة المملوءة نعمة. الرب معك.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3286617"/>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43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99"/>
                          </a:solidFill>
                          <a:effectLst/>
                          <a:uLnTx/>
                          <a:uFillTx/>
                          <a:latin typeface="+mn-lt"/>
                          <a:ea typeface="+mn-ea"/>
                          <a:cs typeface="+mn-cs"/>
                        </a:rPr>
                        <a:t>Hail to the </a:t>
                      </a:r>
                      <a:r>
                        <a:rPr kumimoji="0" lang="en-US" sz="2400" b="1" i="0" u="none" strike="noStrike" kern="1200" cap="none" spc="0" normalizeH="0" baseline="0" noProof="0" dirty="0" err="1">
                          <a:ln>
                            <a:noFill/>
                          </a:ln>
                          <a:solidFill>
                            <a:srgbClr val="FFFF99"/>
                          </a:solidFill>
                          <a:effectLst/>
                          <a:uLnTx/>
                          <a:uFillTx/>
                          <a:latin typeface="+mn-lt"/>
                          <a:ea typeface="+mn-ea"/>
                          <a:cs typeface="+mn-cs"/>
                        </a:rPr>
                        <a:t>Theotokos</a:t>
                      </a:r>
                      <a:r>
                        <a:rPr kumimoji="0" lang="en-US" sz="2400" b="1" i="0" u="none" strike="noStrike" kern="1200" cap="none" spc="0" normalizeH="0" baseline="0" noProof="0" dirty="0">
                          <a:ln>
                            <a:noFill/>
                          </a:ln>
                          <a:solidFill>
                            <a:srgbClr val="FFFF99"/>
                          </a:solidFill>
                          <a:effectLst/>
                          <a:uLnTx/>
                          <a:uFillTx/>
                          <a:latin typeface="+mn-lt"/>
                          <a:ea typeface="+mn-ea"/>
                          <a:cs typeface="+mn-cs"/>
                        </a:rPr>
                        <a:t>, you to whom the Holy Spirit came, and filled you with grace, O Mother of the Bridegroom, the God glorified you, the Word, took flesh and was born from you, for the heavenly.</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theotoke</a:t>
                      </a:r>
                      <a:r>
                        <a:rPr kumimoji="0" lang="en-CA" sz="2500" b="1" i="0" u="none" strike="noStrike" kern="1200" cap="none" spc="0" normalizeH="0" baseline="0" noProof="0" dirty="0">
                          <a:ln>
                            <a:noFill/>
                          </a:ln>
                          <a:solidFill>
                            <a:schemeClr val="bg1"/>
                          </a:solidFill>
                          <a:effectLst/>
                          <a:uLnTx/>
                          <a:uFillTx/>
                          <a:latin typeface="+mn-lt"/>
                          <a:ea typeface="+mn-ea"/>
                          <a:cs typeface="+mn-cs"/>
                        </a:rPr>
                        <a:t>: ton </a:t>
                      </a:r>
                      <a:r>
                        <a:rPr kumimoji="0" lang="en-CA" sz="25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ke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epomenee</a:t>
                      </a:r>
                      <a:r>
                        <a:rPr kumimoji="0" lang="en-CA" sz="2500" b="1" i="0" u="none" strike="noStrike" kern="1200" cap="none" spc="0" normalizeH="0" baseline="0" noProof="0" dirty="0">
                          <a:ln>
                            <a:noFill/>
                          </a:ln>
                          <a:solidFill>
                            <a:schemeClr val="bg1"/>
                          </a:solidFill>
                          <a:effectLst/>
                          <a:uLnTx/>
                          <a:uFillTx/>
                          <a:latin typeface="+mn-lt"/>
                          <a:ea typeface="+mn-ea"/>
                          <a:cs typeface="+mn-cs"/>
                        </a:rPr>
                        <a:t>: tees pine </a:t>
                      </a:r>
                      <a:r>
                        <a:rPr kumimoji="0" lang="en-CA" sz="2500" b="1" i="0" u="none" strike="noStrike" kern="1200" cap="none" spc="0" normalizeH="0" baseline="0" noProof="0" dirty="0" err="1">
                          <a:ln>
                            <a:noFill/>
                          </a:ln>
                          <a:solidFill>
                            <a:schemeClr val="bg1"/>
                          </a:solidFill>
                          <a:effectLst/>
                          <a:uLnTx/>
                          <a:uFillTx/>
                          <a:latin typeface="+mn-lt"/>
                          <a:ea typeface="+mn-ea"/>
                          <a:cs typeface="+mn-cs"/>
                        </a:rPr>
                        <a:t>pe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nem</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neetheb</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mithere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nem</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Fevthe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theozoxas-te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ke</a:t>
                      </a:r>
                      <a:r>
                        <a:rPr kumimoji="0" lang="en-CA" sz="2500" b="1" i="0" u="none" strike="noStrike" kern="1200" cap="none" spc="0" normalizeH="0" baseline="0" noProof="0" dirty="0">
                          <a:ln>
                            <a:noFill/>
                          </a:ln>
                          <a:solidFill>
                            <a:schemeClr val="bg1"/>
                          </a:solidFill>
                          <a:effectLst/>
                          <a:uLnTx/>
                          <a:uFillTx/>
                          <a:latin typeface="+mn-lt"/>
                          <a:ea typeface="+mn-ea"/>
                          <a:cs typeface="+mn-cs"/>
                        </a:rPr>
                        <a:t> o Logos: </a:t>
                      </a:r>
                      <a:r>
                        <a:rPr kumimoji="0" lang="en-CA" sz="2500" b="1" i="0" u="none" strike="noStrike" kern="1200" cap="none" spc="0" normalizeH="0" baseline="0" noProof="0" dirty="0" err="1">
                          <a:ln>
                            <a:noFill/>
                          </a:ln>
                          <a:solidFill>
                            <a:schemeClr val="bg1"/>
                          </a:solidFill>
                          <a:effectLst/>
                          <a:uLnTx/>
                          <a:uFillTx/>
                          <a:latin typeface="+mn-lt"/>
                          <a:ea typeface="+mn-ea"/>
                          <a:cs typeface="+mn-cs"/>
                        </a:rPr>
                        <a:t>sarkoki</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zinamis</a:t>
                      </a:r>
                      <a:r>
                        <a:rPr kumimoji="0" lang="en-CA" sz="2500" b="1" i="0" u="none" strike="noStrike" kern="1200" cap="none" spc="0" normalizeH="0" baseline="0" noProof="0" dirty="0">
                          <a:ln>
                            <a:noFill/>
                          </a:ln>
                          <a:solidFill>
                            <a:schemeClr val="bg1"/>
                          </a:solidFill>
                          <a:effectLst/>
                          <a:uLnTx/>
                          <a:uFillTx/>
                          <a:latin typeface="+mn-lt"/>
                          <a:ea typeface="+mn-ea"/>
                          <a:cs typeface="+mn-cs"/>
                        </a:rPr>
                        <a:t>: thin </a:t>
                      </a:r>
                      <a:r>
                        <a:rPr kumimoji="0" lang="en-CA" sz="2500" b="1" i="0" u="none" strike="noStrike" kern="1200" cap="none" spc="0" normalizeH="0" baseline="0" noProof="0" dirty="0" err="1">
                          <a:ln>
                            <a:noFill/>
                          </a:ln>
                          <a:solidFill>
                            <a:schemeClr val="bg1"/>
                          </a:solidFill>
                          <a:effectLst/>
                          <a:uLnTx/>
                          <a:uFillTx/>
                          <a:latin typeface="+mn-lt"/>
                          <a:ea typeface="+mn-ea"/>
                          <a:cs typeface="+mn-cs"/>
                        </a:rPr>
                        <a:t>oranon</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شيرى ثيئوطوكى تون إبنيفما كى إيبومينى تيس بى نى بيه نيم نى ثيب مى ثيه ريه نيم فيف ثيه ثيؤذوكسا ستيه كى أو لوغوس ساركوكى ذيناميس ثين أورانون</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السلام لك يا والدة الاله يا من الروح حل عليك وملأك من النعمة يا أم الختن العريس الله مجدك والكلمة تجسد منك لأن ملائكة السماء.</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75272237"/>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99"/>
                          </a:solidFill>
                          <a:effectLst/>
                          <a:uLnTx/>
                          <a:uFillTx/>
                          <a:latin typeface="+mn-lt"/>
                          <a:ea typeface="+mn-ea"/>
                          <a:cs typeface="+mn-cs"/>
                        </a:rPr>
                        <a:t>Angels always give, honor unto you, in the human race, the joy, to all the people, the archangels, with the hosts of angels proclaim: rejoice O Mary, you are full of grace, the Lord is with you. </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400" b="1" i="0" u="none" strike="noStrike" kern="1200" cap="none" spc="0" normalizeH="0" baseline="0" noProof="0" dirty="0" err="1">
                          <a:ln>
                            <a:noFill/>
                          </a:ln>
                          <a:solidFill>
                            <a:schemeClr val="bg1"/>
                          </a:solidFill>
                          <a:effectLst/>
                          <a:uLnTx/>
                          <a:uFillTx/>
                          <a:latin typeface="+mn-lt"/>
                          <a:ea typeface="+mn-ea"/>
                          <a:cs typeface="+mn-cs"/>
                        </a:rPr>
                        <a:t>angelon</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eteki</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tesin</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tesina</a:t>
                      </a:r>
                      <a:r>
                        <a:rPr kumimoji="0" lang="en-CA" sz="2400" b="1" i="0" u="none" strike="noStrike" kern="1200" cap="none" spc="0" normalizeH="0" baseline="0" noProof="0" dirty="0">
                          <a:ln>
                            <a:noFill/>
                          </a:ln>
                          <a:solidFill>
                            <a:schemeClr val="bg1"/>
                          </a:solidFill>
                          <a:effectLst/>
                          <a:uLnTx/>
                          <a:uFillTx/>
                          <a:latin typeface="+mn-lt"/>
                          <a:ea typeface="+mn-ea"/>
                          <a:cs typeface="+mn-cs"/>
                        </a:rPr>
                        <a:t>: pen </a:t>
                      </a:r>
                      <a:r>
                        <a:rPr kumimoji="0" lang="en-CA" sz="2400" b="1" i="0" u="none" strike="noStrike" kern="1200" cap="none" spc="0" normalizeH="0" baseline="0" noProof="0" dirty="0" err="1">
                          <a:ln>
                            <a:noFill/>
                          </a:ln>
                          <a:solidFill>
                            <a:schemeClr val="bg1"/>
                          </a:solidFill>
                          <a:effectLst/>
                          <a:uLnTx/>
                          <a:uFillTx/>
                          <a:latin typeface="+mn-lt"/>
                          <a:ea typeface="+mn-ea"/>
                          <a:cs typeface="+mn-cs"/>
                        </a:rPr>
                        <a:t>etropees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efren-ethe</a:t>
                      </a:r>
                      <a:r>
                        <a:rPr kumimoji="0" lang="en-CA" sz="2400" b="1" i="0" u="none" strike="noStrike" kern="1200" cap="none" spc="0" normalizeH="0" baseline="0" noProof="0" dirty="0">
                          <a:ln>
                            <a:noFill/>
                          </a:ln>
                          <a:solidFill>
                            <a:schemeClr val="bg1"/>
                          </a:solidFill>
                          <a:effectLst/>
                          <a:uLnTx/>
                          <a:uFillTx/>
                          <a:latin typeface="+mn-lt"/>
                          <a:ea typeface="+mn-ea"/>
                          <a:cs typeface="+mn-cs"/>
                        </a:rPr>
                        <a:t>: a-</a:t>
                      </a:r>
                      <a:r>
                        <a:rPr kumimoji="0" lang="en-CA" sz="2400" b="1" i="0" u="none" strike="noStrike" kern="1200" cap="none" spc="0" normalizeH="0" baseline="0" noProof="0" dirty="0" err="1">
                          <a:ln>
                            <a:noFill/>
                          </a:ln>
                          <a:solidFill>
                            <a:schemeClr val="bg1"/>
                          </a:solidFill>
                          <a:effectLst/>
                          <a:uLnTx/>
                          <a:uFillTx/>
                          <a:latin typeface="+mn-lt"/>
                          <a:ea typeface="+mn-ea"/>
                          <a:cs typeface="+mn-cs"/>
                        </a:rPr>
                        <a:t>poutees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ilaee</a:t>
                      </a:r>
                      <a:r>
                        <a:rPr kumimoji="0" lang="en-CA" sz="2400" b="1" i="0" u="none" strike="noStrike" kern="1200" cap="none" spc="0" normalizeH="0" baseline="0" noProof="0" dirty="0">
                          <a:ln>
                            <a:noFill/>
                          </a:ln>
                          <a:solidFill>
                            <a:schemeClr val="bg1"/>
                          </a:solidFill>
                          <a:effectLst/>
                          <a:uLnTx/>
                          <a:uFillTx/>
                          <a:latin typeface="+mn-lt"/>
                          <a:ea typeface="+mn-ea"/>
                          <a:cs typeface="+mn-cs"/>
                        </a:rPr>
                        <a:t>: ton </a:t>
                      </a:r>
                      <a:r>
                        <a:rPr kumimoji="0" lang="en-CA" sz="2400" b="1" i="0" u="none" strike="noStrike" kern="1200" cap="none" spc="0" normalizeH="0" baseline="0" noProof="0" dirty="0" err="1">
                          <a:ln>
                            <a:noFill/>
                          </a:ln>
                          <a:solidFill>
                            <a:schemeClr val="bg1"/>
                          </a:solidFill>
                          <a:effectLst/>
                          <a:uLnTx/>
                          <a:uFillTx/>
                          <a:latin typeface="+mn-lt"/>
                          <a:ea typeface="+mn-ea"/>
                          <a:cs typeface="+mn-cs"/>
                        </a:rPr>
                        <a:t>arshee</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angeli</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althin-na</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baptis</a:t>
                      </a:r>
                      <a:r>
                        <a:rPr kumimoji="0" lang="en-CA" sz="2400" b="1" i="0" u="none" strike="noStrike" kern="1200" cap="none" spc="0" normalizeH="0" baseline="0" noProof="0" dirty="0">
                          <a:ln>
                            <a:noFill/>
                          </a:ln>
                          <a:solidFill>
                            <a:schemeClr val="bg1"/>
                          </a:solidFill>
                          <a:effectLst/>
                          <a:uLnTx/>
                          <a:uFillTx/>
                          <a:latin typeface="+mn-lt"/>
                          <a:ea typeface="+mn-ea"/>
                          <a:cs typeface="+mn-cs"/>
                        </a:rPr>
                        <a:t>-ma: ton </a:t>
                      </a:r>
                      <a:r>
                        <a:rPr kumimoji="0" lang="en-CA" sz="2400" b="1" i="0" u="none" strike="noStrike" kern="1200" cap="none" spc="0" normalizeH="0" baseline="0" noProof="0" dirty="0" err="1">
                          <a:ln>
                            <a:noFill/>
                          </a:ln>
                          <a:solidFill>
                            <a:schemeClr val="bg1"/>
                          </a:solidFill>
                          <a:effectLst/>
                          <a:uLnTx/>
                          <a:uFillTx/>
                          <a:latin typeface="+mn-lt"/>
                          <a:ea typeface="+mn-ea"/>
                          <a:cs typeface="+mn-cs"/>
                        </a:rPr>
                        <a:t>arshee</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angeli</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rashi</a:t>
                      </a:r>
                      <a:r>
                        <a:rPr kumimoji="0" lang="en-CA" sz="2400" b="1" i="0" u="none" strike="noStrike" kern="1200" cap="none" spc="0" normalizeH="0" baseline="0" noProof="0" dirty="0">
                          <a:ln>
                            <a:noFill/>
                          </a:ln>
                          <a:solidFill>
                            <a:schemeClr val="bg1"/>
                          </a:solidFill>
                          <a:effectLst/>
                          <a:uLnTx/>
                          <a:uFillTx/>
                          <a:latin typeface="+mn-lt"/>
                          <a:ea typeface="+mn-ea"/>
                          <a:cs typeface="+mn-cs"/>
                        </a:rPr>
                        <a:t> Mariam: </a:t>
                      </a:r>
                      <a:r>
                        <a:rPr kumimoji="0" lang="en-CA" sz="2400" b="1" i="0" u="none" strike="noStrike" kern="1200" cap="none" spc="0" normalizeH="0" baseline="0" noProof="0" dirty="0" err="1">
                          <a:ln>
                            <a:noFill/>
                          </a:ln>
                          <a:solidFill>
                            <a:schemeClr val="bg1"/>
                          </a:solidFill>
                          <a:effectLst/>
                          <a:uLnTx/>
                          <a:uFillTx/>
                          <a:latin typeface="+mn-lt"/>
                          <a:ea typeface="+mn-ea"/>
                          <a:cs typeface="+mn-cs"/>
                        </a:rPr>
                        <a:t>ke</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khari-tomeni</a:t>
                      </a:r>
                      <a:r>
                        <a:rPr kumimoji="0" lang="en-CA" sz="2400" b="1" i="0" u="none" strike="noStrike" kern="1200" cap="none" spc="0" normalizeH="0" baseline="0" noProof="0" dirty="0">
                          <a:ln>
                            <a:noFill/>
                          </a:ln>
                          <a:solidFill>
                            <a:schemeClr val="bg1"/>
                          </a:solidFill>
                          <a:effectLst/>
                          <a:uLnTx/>
                          <a:uFillTx/>
                          <a:latin typeface="+mn-lt"/>
                          <a:ea typeface="+mn-ea"/>
                          <a:cs typeface="+mn-cs"/>
                        </a:rPr>
                        <a:t>: o </a:t>
                      </a:r>
                      <a:r>
                        <a:rPr kumimoji="0" lang="en-CA" sz="24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400" b="1" i="0" u="none" strike="noStrike" kern="1200" cap="none" spc="0" normalizeH="0" baseline="0" noProof="0" dirty="0">
                          <a:ln>
                            <a:noFill/>
                          </a:ln>
                          <a:solidFill>
                            <a:schemeClr val="bg1"/>
                          </a:solidFill>
                          <a:effectLst/>
                          <a:uLnTx/>
                          <a:uFillTx/>
                          <a:latin typeface="+mn-lt"/>
                          <a:ea typeface="+mn-ea"/>
                          <a:cs typeface="+mn-cs"/>
                        </a:rPr>
                        <a:t>.</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أن جيلون إى تيك إى تيسين تيسينا بين إتروبيس إف رينيثى. أبوتيس إى لا إى تون أرشى أنجيلى ألثيننا باب تيس ما تون أرشى أنجيلى راشى ماريام كى خارى تومينى. أو كيريوس ميتاسو.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تكرمك دائما في البشريين الفرح لجميع الشعوب رؤساء الملائكة يهتفون مع صفوف الملائكة قائلين: إفرحي يا مريم يا ممتلئة نعمة. الرب معك.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76048802"/>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Blessed are you among women, and blessed is your fruit, which your heart rejoices in, O Mary, you have found grace, the Lord is with you.</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Et-</a:t>
                      </a:r>
                      <a:r>
                        <a:rPr kumimoji="0" lang="en-CA" sz="2800" b="1" i="0" u="none" strike="noStrike" kern="1200" cap="none" spc="0" normalizeH="0" baseline="0" noProof="0" dirty="0" err="1">
                          <a:ln>
                            <a:noFill/>
                          </a:ln>
                          <a:solidFill>
                            <a:schemeClr val="bg1"/>
                          </a:solidFill>
                          <a:effectLst/>
                          <a:uLnTx/>
                          <a:uFillTx/>
                          <a:latin typeface="+mn-lt"/>
                          <a:ea typeface="+mn-ea"/>
                          <a:cs typeface="+mn-cs"/>
                        </a:rPr>
                        <a:t>esmaroot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entho-khen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nihiomi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ef-esmaroot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enje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pekarpos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enheet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ef-rashe</a:t>
                      </a:r>
                      <a:r>
                        <a:rPr kumimoji="0" lang="en-CA" sz="2800" b="1" i="0" u="none" strike="noStrike" kern="1200" cap="none" spc="0" normalizeH="0" baseline="0" noProof="0" dirty="0">
                          <a:ln>
                            <a:noFill/>
                          </a:ln>
                          <a:solidFill>
                            <a:schemeClr val="bg1"/>
                          </a:solidFill>
                          <a:effectLst/>
                          <a:uLnTx/>
                          <a:uFillTx/>
                          <a:latin typeface="+mn-lt"/>
                          <a:ea typeface="+mn-ea"/>
                          <a:cs typeface="+mn-cs"/>
                        </a:rPr>
                        <a:t> Mariam: </a:t>
                      </a:r>
                      <a:r>
                        <a:rPr kumimoji="0" lang="en-CA" sz="2800" b="1" i="0" u="none" strike="noStrike" kern="1200" cap="none" spc="0" normalizeH="0" baseline="0" noProof="0" dirty="0" err="1">
                          <a:ln>
                            <a:noFill/>
                          </a:ln>
                          <a:solidFill>
                            <a:schemeClr val="bg1"/>
                          </a:solidFill>
                          <a:effectLst/>
                          <a:uLnTx/>
                          <a:uFillTx/>
                          <a:latin typeface="+mn-lt"/>
                          <a:ea typeface="+mn-ea"/>
                          <a:cs typeface="+mn-cs"/>
                        </a:rPr>
                        <a:t>ke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khari-tomeni</a:t>
                      </a:r>
                      <a:r>
                        <a:rPr kumimoji="0" lang="en-CA" sz="2800" b="1" i="0" u="none" strike="noStrike" kern="1200" cap="none" spc="0" normalizeH="0" baseline="0" noProof="0" dirty="0">
                          <a:ln>
                            <a:noFill/>
                          </a:ln>
                          <a:solidFill>
                            <a:schemeClr val="bg1"/>
                          </a:solidFill>
                          <a:effectLst/>
                          <a:uLnTx/>
                          <a:uFillTx/>
                          <a:latin typeface="+mn-lt"/>
                          <a:ea typeface="+mn-ea"/>
                          <a:cs typeface="+mn-cs"/>
                        </a:rPr>
                        <a:t>: o </a:t>
                      </a:r>
                      <a:r>
                        <a:rPr kumimoji="0" lang="en-CA" sz="28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800" b="1" i="0" u="none" strike="noStrike" kern="1200" cap="none" spc="0" normalizeH="0" baseline="0" noProof="0" dirty="0">
                          <a:ln>
                            <a:noFill/>
                          </a:ln>
                          <a:solidFill>
                            <a:schemeClr val="bg1"/>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ات إسمارؤوت إنثو خين نى هيومى: اف إسمارؤوت انجى بى كاربوس انهيت إفراشى ام ماريام: كى خاريتومينى أو كيريوس ميتاسو.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مباركة أنت في النساء مبارك هو ثمرتك المفرح قلبك يا مريم وجدت نعمة. الرب معك.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56265301"/>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226970" y="2956415"/>
            <a:ext cx="4032378"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a:t>
            </a:r>
            <a:r>
              <a:rPr lang="en-US" sz="1200" b="1">
                <a:solidFill>
                  <a:schemeClr val="bg1"/>
                </a:solidFill>
              </a:rPr>
              <a:t> </a:t>
            </a:r>
            <a:r>
              <a:rPr lang="en-US" sz="1200">
                <a:solidFill>
                  <a:schemeClr val="bg1"/>
                </a:solidFill>
              </a:rPr>
              <a:t>4</a:t>
            </a:r>
            <a:r>
              <a:rPr lang="en-US" sz="1200" dirty="0">
                <a:solidFill>
                  <a:schemeClr val="bg1"/>
                </a:solidFill>
              </a:rPr>
              <a:t>. </a:t>
            </a:r>
            <a:r>
              <a:rPr lang="en-US" sz="1200" err="1">
                <a:solidFill>
                  <a:schemeClr val="bg1"/>
                </a:solidFill>
              </a:rPr>
              <a:t>Shashf</a:t>
            </a:r>
            <a:r>
              <a:rPr lang="en-US" sz="1200">
                <a:solidFill>
                  <a:schemeClr val="bg1"/>
                </a:solidFill>
              </a:rPr>
              <a:t> Ensop</a:t>
            </a:r>
            <a:endParaRPr lang="en-US" sz="1200" dirty="0">
              <a:solidFill>
                <a:schemeClr val="bg1"/>
              </a:solidFill>
            </a:endParaRPr>
          </a:p>
        </p:txBody>
      </p:sp>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6" name="Rounded Rectangle 15">
            <a:hlinkClick r:id="rId2" action="ppaction://hlinksldjump"/>
          </p:cNvPr>
          <p:cNvSpPr/>
          <p:nvPr/>
        </p:nvSpPr>
        <p:spPr>
          <a:xfrm>
            <a:off x="2226970" y="2385346"/>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Rashe ne</a:t>
            </a:r>
          </a:p>
        </p:txBody>
      </p:sp>
      <p:sp>
        <p:nvSpPr>
          <p:cNvPr id="17" name="Rounded Rectangle 16">
            <a:hlinkClick r:id="rId3"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4"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5"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8" name="Rounded Rectangle 17">
            <a:hlinkClick r:id="rId6" action="ppaction://hlinksldjump"/>
          </p:cNvPr>
          <p:cNvSpPr/>
          <p:nvPr/>
        </p:nvSpPr>
        <p:spPr>
          <a:xfrm>
            <a:off x="2226970" y="3393003"/>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Atai Parthenos</a:t>
            </a:r>
          </a:p>
        </p:txBody>
      </p:sp>
      <p:sp>
        <p:nvSpPr>
          <p:cNvPr id="19" name="Rounded Rectangle 18">
            <a:hlinkClick r:id="rId7"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11" name="Rounded Rectangle 10">
            <a:hlinkClick r:id="rId8"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xmlns="" val="1975360338"/>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67998"/>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044092609"/>
              </p:ext>
            </p:extLst>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Rashe</a:t>
                      </a:r>
                      <a:r>
                        <a:rPr kumimoji="0" lang="en-CA" sz="3000" b="1" i="0" u="sng" strike="noStrike" kern="1200" cap="none" spc="0" normalizeH="0" baseline="0" noProof="0" dirty="0">
                          <a:ln>
                            <a:noFill/>
                          </a:ln>
                          <a:solidFill>
                            <a:srgbClr val="FFFF00"/>
                          </a:solidFill>
                          <a:effectLst/>
                          <a:uLnTx/>
                          <a:uFillTx/>
                          <a:latin typeface="+mn-lt"/>
                          <a:ea typeface="+mn-ea"/>
                          <a:cs typeface="+mn-cs"/>
                        </a:rPr>
                        <a:t> ne”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3303818"/>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12335522"/>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Rejoice O daughter of Zion</a:t>
                      </a:r>
                      <a:r>
                        <a:rPr kumimoji="0" lang="en-US" sz="3200" b="1" i="0" u="none" strike="noStrike" kern="1200" cap="none" spc="0" normalizeH="0" baseline="0" noProof="0">
                          <a:ln>
                            <a:noFill/>
                          </a:ln>
                          <a:solidFill>
                            <a:srgbClr val="FFFF99"/>
                          </a:solidFill>
                          <a:effectLst/>
                          <a:uLnTx/>
                          <a:uFillTx/>
                          <a:latin typeface="+mn-lt"/>
                          <a:ea typeface="+mn-ea"/>
                          <a:cs typeface="+mn-cs"/>
                        </a:rPr>
                        <a:t>, rejoice</a:t>
                      </a:r>
                      <a:r>
                        <a:rPr kumimoji="0" lang="en-US" sz="3200" b="1" i="0" u="none" strike="noStrike" kern="1200" cap="none" spc="0" normalizeH="0" baseline="0" noProof="0" dirty="0">
                          <a:ln>
                            <a:noFill/>
                          </a:ln>
                          <a:solidFill>
                            <a:srgbClr val="FFFF99"/>
                          </a:solidFill>
                          <a:effectLst/>
                          <a:uLnTx/>
                          <a:uFillTx/>
                          <a:latin typeface="+mn-lt"/>
                          <a:ea typeface="+mn-ea"/>
                          <a:cs typeface="+mn-cs"/>
                        </a:rPr>
                        <a:t>, O mother of the King</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3000" b="1" i="0" u="none" strike="noStrike" kern="1200" cap="none" spc="0" normalizeH="0" baseline="0" noProof="0" dirty="0">
                          <a:ln>
                            <a:noFill/>
                          </a:ln>
                          <a:solidFill>
                            <a:schemeClr val="bg1"/>
                          </a:solidFill>
                          <a:effectLst/>
                          <a:uLnTx/>
                          <a:uFillTx/>
                          <a:latin typeface="+mn-lt"/>
                          <a:ea typeface="+mn-ea"/>
                          <a:cs typeface="+mn-cs"/>
                        </a:rPr>
                        <a:t> ne o-et-</a:t>
                      </a:r>
                      <a:r>
                        <a:rPr kumimoji="0" lang="en-CA" sz="3000" b="1" i="0" u="none" strike="noStrike" kern="1200" cap="none" spc="0" normalizeH="0" baseline="0" noProof="0" dirty="0" err="1">
                          <a:ln>
                            <a:noFill/>
                          </a:ln>
                          <a:solidFill>
                            <a:schemeClr val="bg1"/>
                          </a:solidFill>
                          <a:effectLst/>
                          <a:uLnTx/>
                          <a:uFillTx/>
                          <a:latin typeface="+mn-lt"/>
                          <a:ea typeface="+mn-ea"/>
                          <a:cs typeface="+mn-cs"/>
                        </a:rPr>
                        <a:t>sheri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en-sion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theleel</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em-mav</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em-eporo</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راشى نى أو إتشيرى إنسيون ثيليل إمماف إثماف إم إبؤورو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الفرح لك يا إبنة </a:t>
                      </a:r>
                      <a:r>
                        <a:rPr lang="ar-AE" sz="3300" b="1">
                          <a:solidFill>
                            <a:srgbClr val="FFFF99"/>
                          </a:solidFill>
                        </a:rPr>
                        <a:t>صهيون تهللي يا أم </a:t>
                      </a:r>
                      <a:r>
                        <a:rPr lang="ar-AE" sz="3300" b="1" dirty="0">
                          <a:solidFill>
                            <a:srgbClr val="FFFF99"/>
                          </a:solidFill>
                        </a:rPr>
                        <a:t>الملك.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11711191"/>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71294383"/>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35975879"/>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Rejoice to the God, our helper, rejoice to the God of Jacob</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Theleel em-efnoti pen </a:t>
                      </a:r>
                      <a:r>
                        <a:rPr kumimoji="0" lang="pt-BR" sz="3000" b="1" i="0" u="none" strike="noStrike" kern="1200" cap="none" spc="0" normalizeH="0" baseline="0" noProof="0" dirty="0">
                          <a:ln>
                            <a:noFill/>
                          </a:ln>
                          <a:solidFill>
                            <a:schemeClr val="bg1"/>
                          </a:solidFill>
                          <a:effectLst/>
                          <a:uLnTx/>
                          <a:uFillTx/>
                          <a:latin typeface="+mn-lt"/>
                          <a:ea typeface="+mn-ea"/>
                          <a:cs typeface="+mn-cs"/>
                        </a:rPr>
                        <a:t>voeethos</a:t>
                      </a:r>
                      <a:r>
                        <a:rPr kumimoji="0" lang="pt-BR" sz="3000" b="1" i="0" u="none" strike="noStrike" kern="1200" cap="none" spc="0" normalizeH="0" baseline="0" noProof="0">
                          <a:ln>
                            <a:noFill/>
                          </a:ln>
                          <a:solidFill>
                            <a:schemeClr val="bg1"/>
                          </a:solidFill>
                          <a:effectLst/>
                          <a:uLnTx/>
                          <a:uFillTx/>
                          <a:latin typeface="+mn-lt"/>
                          <a:ea typeface="+mn-ea"/>
                          <a:cs typeface="+mn-cs"/>
                        </a:rPr>
                        <a:t>: ti aloly em-efnoti en-yakob</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ثيليل إم </a:t>
                      </a:r>
                      <a:r>
                        <a:rPr kumimoji="0" lang="ar-SA" sz="3100" b="1" i="0" u="none" strike="noStrike" kern="1200" cap="none" spc="0" normalizeH="0" baseline="0" noProof="0">
                          <a:ln>
                            <a:noFill/>
                          </a:ln>
                          <a:solidFill>
                            <a:prstClr val="white"/>
                          </a:solidFill>
                          <a:effectLst/>
                          <a:uLnTx/>
                          <a:uFillTx/>
                          <a:latin typeface="+mn-lt"/>
                          <a:ea typeface="+mn-ea"/>
                          <a:cs typeface="+mn-cs"/>
                        </a:rPr>
                        <a:t>إفنوتى بين فو إيثوس تى آلولى </a:t>
                      </a:r>
                      <a:r>
                        <a:rPr kumimoji="0" lang="ar-SA" sz="3100" b="1" i="0" u="none" strike="noStrike" kern="1200" cap="none" spc="0" normalizeH="0" baseline="0" noProof="0" dirty="0">
                          <a:ln>
                            <a:noFill/>
                          </a:ln>
                          <a:solidFill>
                            <a:prstClr val="white"/>
                          </a:solidFill>
                          <a:effectLst/>
                          <a:uLnTx/>
                          <a:uFillTx/>
                          <a:latin typeface="+mn-lt"/>
                          <a:ea typeface="+mn-ea"/>
                          <a:cs typeface="+mn-cs"/>
                        </a:rPr>
                        <a:t>إم إفنوتى إن ياكوب</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إبتهجوا بالله معيننا هللوا لإله يعقوب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8573900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61506087"/>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26434723"/>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16816885"/>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So let Jacob rejoice, and also let Israel rejoice.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dirty="0" err="1"/>
                        <a:t>Efna-theleel</a:t>
                      </a:r>
                      <a:r>
                        <a:rPr lang="en-US" sz="3200" dirty="0"/>
                        <a:t> </a:t>
                      </a:r>
                      <a:r>
                        <a:rPr lang="en-US" sz="3200" err="1"/>
                        <a:t>enje</a:t>
                      </a:r>
                      <a:r>
                        <a:rPr lang="en-US" sz="3200"/>
                        <a:t> yakob</a:t>
                      </a:r>
                      <a:r>
                        <a:rPr lang="en-US" sz="3200" dirty="0"/>
                        <a:t>: </a:t>
                      </a:r>
                      <a:r>
                        <a:rPr lang="en-US" sz="3200" dirty="0" err="1"/>
                        <a:t>efna-ounof</a:t>
                      </a:r>
                      <a:r>
                        <a:rPr lang="en-US" sz="3200" dirty="0"/>
                        <a:t> </a:t>
                      </a:r>
                      <a:r>
                        <a:rPr lang="en-US" sz="3200" dirty="0" err="1"/>
                        <a:t>enje</a:t>
                      </a:r>
                      <a:r>
                        <a:rPr lang="en-US" sz="3200" dirty="0"/>
                        <a:t> Pi </a:t>
                      </a:r>
                      <a:r>
                        <a:rPr lang="en-US" sz="3200" dirty="0" err="1"/>
                        <a:t>Esra</a:t>
                      </a:r>
                      <a:r>
                        <a:rPr lang="en-US" sz="3200" dirty="0"/>
                        <a:t>-eel</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إفنا ثيليل إنجى ياكوب إفنا إونوف إنجيه بى إسرائيل</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rgbClr val="FFFF99"/>
                          </a:solidFill>
                        </a:rPr>
                        <a:t>يتهلل </a:t>
                      </a:r>
                      <a:r>
                        <a:rPr lang="ar-AE" sz="3300" b="1" dirty="0">
                          <a:solidFill>
                            <a:srgbClr val="FFFF99"/>
                          </a:solidFill>
                        </a:rPr>
                        <a:t>يعقوب ويفرح إسرائيل</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58227011"/>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95038040"/>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75461252"/>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We rejoice forever, indeed, and also we implore.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dirty="0" err="1"/>
                        <a:t>Sena</a:t>
                      </a:r>
                      <a:r>
                        <a:rPr lang="en-US" sz="3200" dirty="0"/>
                        <a:t> </a:t>
                      </a:r>
                      <a:r>
                        <a:rPr lang="en-US" sz="3200" dirty="0" err="1"/>
                        <a:t>theleel</a:t>
                      </a:r>
                      <a:r>
                        <a:rPr lang="en-US" sz="3200" dirty="0"/>
                        <a:t> </a:t>
                      </a:r>
                      <a:r>
                        <a:rPr lang="en-US" sz="3200" err="1"/>
                        <a:t>sha</a:t>
                      </a:r>
                      <a:r>
                        <a:rPr lang="en-US" sz="3200"/>
                        <a:t> eneh: ense-ouwoh </a:t>
                      </a:r>
                      <a:r>
                        <a:rPr lang="en-US" sz="3200" dirty="0" err="1"/>
                        <a:t>eno-helpees</a:t>
                      </a:r>
                      <a:r>
                        <a:rPr lang="en-US" sz="3200" dirty="0"/>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dirty="0"/>
                        <a:t>سينا ثيليل </a:t>
                      </a:r>
                      <a:r>
                        <a:rPr lang="ar-AE" sz="3200"/>
                        <a:t>شا إينيه ان سى أووه </a:t>
                      </a:r>
                      <a:r>
                        <a:rPr lang="ar-AE" sz="3200" dirty="0"/>
                        <a:t>إن أو هيلبيس</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rgbClr val="FFFF99"/>
                          </a:solidFill>
                        </a:rPr>
                        <a:t>يتهللون إلى الأبد ويزدادون بالرجاء</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25243974"/>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92211461"/>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04790795"/>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My heart rejoices, for this my tongue also praises.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3200"/>
                        <a:t>Apaheet ou-onof owoh palas </a:t>
                      </a:r>
                      <a:r>
                        <a:rPr lang="pt-BR" sz="3200" dirty="0"/>
                        <a:t>khen o-theleel</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dirty="0"/>
                        <a:t>ابا </a:t>
                      </a:r>
                      <a:r>
                        <a:rPr lang="ar-AE" sz="3200"/>
                        <a:t>هيت او اونوف اووه  </a:t>
                      </a:r>
                      <a:r>
                        <a:rPr lang="ar-AE" sz="3200" dirty="0"/>
                        <a:t>بالاس خين أو ثيليل</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قلبى </a:t>
                      </a:r>
                      <a:r>
                        <a:rPr lang="ar-AE" sz="3300" b="1">
                          <a:solidFill>
                            <a:srgbClr val="FFFF99"/>
                          </a:solidFill>
                        </a:rPr>
                        <a:t>يفرح ولسانى </a:t>
                      </a:r>
                      <a:r>
                        <a:rPr lang="ar-AE" sz="3300" b="1" dirty="0">
                          <a:solidFill>
                            <a:srgbClr val="FFFF99"/>
                          </a:solidFill>
                        </a:rPr>
                        <a:t>بتهليل</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01883925"/>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71632931"/>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226970" y="2956415"/>
            <a:ext cx="4032378"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a:t>
            </a:r>
            <a:r>
              <a:rPr lang="en-US" sz="1200" b="1">
                <a:solidFill>
                  <a:schemeClr val="bg1"/>
                </a:solidFill>
              </a:rPr>
              <a:t> </a:t>
            </a:r>
            <a:r>
              <a:rPr lang="en-US" sz="1200">
                <a:solidFill>
                  <a:schemeClr val="bg1"/>
                </a:solidFill>
              </a:rPr>
              <a:t>4</a:t>
            </a:r>
            <a:r>
              <a:rPr lang="en-US" sz="1200" dirty="0">
                <a:solidFill>
                  <a:schemeClr val="bg1"/>
                </a:solidFill>
              </a:rPr>
              <a:t>. </a:t>
            </a:r>
            <a:r>
              <a:rPr lang="en-US" sz="1200" err="1">
                <a:solidFill>
                  <a:schemeClr val="bg1"/>
                </a:solidFill>
              </a:rPr>
              <a:t>Shashf</a:t>
            </a:r>
            <a:r>
              <a:rPr lang="en-US" sz="1200">
                <a:solidFill>
                  <a:schemeClr val="bg1"/>
                </a:solidFill>
              </a:rPr>
              <a:t> Ensop</a:t>
            </a:r>
            <a:endParaRPr lang="en-US" sz="1200" dirty="0">
              <a:solidFill>
                <a:schemeClr val="bg1"/>
              </a:solidFill>
            </a:endParaRPr>
          </a:p>
        </p:txBody>
      </p:sp>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7" name="Rounded Rectangle 16">
            <a:hlinkClick r:id="rId2"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3"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4"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8" name="Rounded Rectangle 17">
            <a:hlinkClick r:id="rId5" action="ppaction://hlinksldjump"/>
          </p:cNvPr>
          <p:cNvSpPr/>
          <p:nvPr/>
        </p:nvSpPr>
        <p:spPr>
          <a:xfrm>
            <a:off x="2226970" y="3393003"/>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Atai Parthenos</a:t>
            </a:r>
          </a:p>
        </p:txBody>
      </p:sp>
      <p:sp>
        <p:nvSpPr>
          <p:cNvPr id="19" name="Rounded Rectangle 18">
            <a:hlinkClick r:id="rId6"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10" name="Rounded Rectangle 9">
            <a:hlinkClick r:id="rId7"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xmlns="" val="2252065097"/>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65181461"/>
              </p:ext>
            </p:extLst>
          </p:nvPr>
        </p:nvGraphicFramePr>
        <p:xfrm>
          <a:off x="357188" y="53183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a:ln>
                            <a:noFill/>
                          </a:ln>
                          <a:solidFill>
                            <a:srgbClr val="FFFF99"/>
                          </a:solidFill>
                          <a:effectLst/>
                          <a:uLnTx/>
                          <a:uFillTx/>
                          <a:latin typeface="+mn-lt"/>
                          <a:ea typeface="+mn-ea"/>
                          <a:cs typeface="+mn-cs"/>
                        </a:rPr>
                        <a:t>Today this Virgin received honor, today this Bride received glory, her clothing is woven with gold, and adorned with many colors.</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A  tai parthenos chi  en otaio emfo oo: a tai shelet chi en   oo-w-oo emfo oo: thai et golh khen han esh tati en ieb en nob  es  sel  sol khen  otho en reeti </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a:ln>
                            <a:noFill/>
                          </a:ln>
                          <a:solidFill>
                            <a:prstClr val="white"/>
                          </a:solidFill>
                          <a:effectLst/>
                          <a:uLnTx/>
                          <a:uFillTx/>
                          <a:latin typeface="+mn-lt"/>
                          <a:ea typeface="+mn-ea"/>
                          <a:cs typeface="+mn-cs"/>
                        </a:rPr>
                        <a:t>اطاى بارثينوس تشى إن أووطايو إمفوؤ: اطاى شيليت تشى إن أووأوأوو إمفوؤ: ثاى إتجوله خين هان إشطاتى إن يب إننوب : إس سيلسول خين أوثو إنريتى</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هذه العذراء نالت اليوم كرامة، هذه العروس نالت اليوم مجد، هذه الملتحفة بأطراف مُوَشاة بالذهب، مُزيَّنة بأنواع كثيرة.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369224492"/>
              </p:ext>
            </p:extLst>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a:ln>
                            <a:noFill/>
                          </a:ln>
                          <a:solidFill>
                            <a:srgbClr val="FFFF00"/>
                          </a:solidFill>
                          <a:effectLst/>
                          <a:uLnTx/>
                          <a:uFillTx/>
                          <a:latin typeface="+mn-lt"/>
                          <a:ea typeface="+mn-ea"/>
                          <a:cs typeface="+mn-cs"/>
                        </a:rPr>
                        <a:t>“Atai Parthenos” </a:t>
                      </a:r>
                      <a:r>
                        <a:rPr kumimoji="0" lang="en-CA" sz="3000" b="1" i="0" u="sng" strike="noStrike" kern="1200" cap="none" spc="0" normalizeH="0" baseline="0" noProof="0" dirty="0">
                          <a:ln>
                            <a:noFill/>
                          </a:ln>
                          <a:solidFill>
                            <a:srgbClr val="FFFF00"/>
                          </a:solidFill>
                          <a:effectLst/>
                          <a:uLnTx/>
                          <a:uFillTx/>
                          <a:latin typeface="+mn-lt"/>
                          <a:ea typeface="+mn-ea"/>
                          <a:cs typeface="+mn-cs"/>
                        </a:rPr>
                        <a:t>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82229928"/>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41140588"/>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Plucking he first string of his harp, David cried out saying “The Queen did stand at Your right hand O King." (Ps. 45:9)</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   David   kim   em   pishorp   en   kap   ente   tef   kithara:    ev osh    evol    efgo emmos: je  as  ohi erats  enje  ti  oro  sa  owi  nam emmok ep ooro.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 داﭭيد كيم إمبى شورب إنكاب إنتى تيف كيثارا إفؤش إﭭول إفجو إمموس : ﭼـى أس أوهى إيراتس إنـﭼـى تى أورو صا أوينام إموك إب أورو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داود حرك الوتر الأول من قيثارته صارخاً قائلاً: "قامت الملكة عن يمينك أيها الملك." (مز 9:45)</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6100083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58173761"/>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 باشويس ابؤورو جى أورجيوس</a:t>
                      </a:r>
                    </a:p>
                    <a:p>
                      <a:pPr algn="r"/>
                      <a:r>
                        <a:rPr lang="ar-AE" sz="2800" b="1" dirty="0">
                          <a:solidFill>
                            <a:schemeClr val="bg1"/>
                          </a:solidFill>
                        </a:rPr>
                        <a:t>- ثيؤوروس بى ستراتيلاتيس</a:t>
                      </a:r>
                    </a:p>
                    <a:p>
                      <a:pPr algn="r"/>
                      <a:r>
                        <a:rPr lang="ar-AE" sz="2800" b="1" dirty="0">
                          <a:solidFill>
                            <a:schemeClr val="bg1"/>
                          </a:solidFill>
                        </a:rPr>
                        <a:t>- فيلوباتير مركوريوس</a:t>
                      </a:r>
                    </a:p>
                    <a:p>
                      <a:pPr algn="r"/>
                      <a:r>
                        <a:rPr lang="ar-AE" sz="2800" b="1" dirty="0">
                          <a:solidFill>
                            <a:schemeClr val="bg1"/>
                          </a:solidFill>
                        </a:rPr>
                        <a:t>- آفا مينا انتى ني فايات</a:t>
                      </a:r>
                    </a:p>
                    <a:p>
                      <a:pPr algn="r"/>
                      <a:r>
                        <a:rPr lang="ar-AE" sz="2800" b="1" dirty="0">
                          <a:solidFill>
                            <a:schemeClr val="bg1"/>
                          </a:solidFill>
                        </a:rPr>
                        <a:t>ابشويس ...</a:t>
                      </a:r>
                    </a:p>
                    <a:p>
                      <a:pPr algn="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 سيدي الملك جاورجيوس </a:t>
                      </a:r>
                    </a:p>
                    <a:p>
                      <a:pPr algn="r"/>
                      <a:r>
                        <a:rPr lang="ar-AE" sz="3300" b="1" dirty="0">
                          <a:solidFill>
                            <a:srgbClr val="FFFF99"/>
                          </a:solidFill>
                        </a:rPr>
                        <a:t>- تارس الاسفهلار</a:t>
                      </a:r>
                    </a:p>
                    <a:p>
                      <a:pPr algn="r"/>
                      <a:r>
                        <a:rPr lang="ar-AE" sz="3300" b="1" dirty="0">
                          <a:solidFill>
                            <a:srgbClr val="FFFF99"/>
                          </a:solidFill>
                        </a:rPr>
                        <a:t>- فيلوباتير مرقوريوس</a:t>
                      </a:r>
                    </a:p>
                    <a:p>
                      <a:pPr algn="r"/>
                      <a:r>
                        <a:rPr lang="ar-AE" sz="3300" b="1" dirty="0">
                          <a:solidFill>
                            <a:srgbClr val="FFFF99"/>
                          </a:solidFill>
                        </a:rPr>
                        <a:t>- الأنبا مينا البياضى</a:t>
                      </a:r>
                    </a:p>
                    <a:p>
                      <a:pPr algn="r"/>
                      <a:r>
                        <a:rPr lang="ar-AE" sz="33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15289043"/>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50619037"/>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Plucking the second string of his harp, he cried out saying “Hear O daughter and behond and incline your ear. Forget your people and all your father's house." (Ps. 45:10)</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Afkim e pi  mah esnav en kap: ente tef kithara ev osh  evol efgo  emmos:  je sotem  ta sheri  anav rek pemashg ari ep obsh em   pe   laos   nem   ep   ee   teerf ente peiot. </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إسناﭫ إنكاب إنتى تيف كيثارا إفؤش إﭭول إفجو إموس : ﭼـى سوتيم طاشيرى أناﭫ ريك بيك ماشج أرى إب أوبش إمبى لاؤس نيم إب اى تيرف إنتى بيه يوت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الثاني من قيثارته صارخاً قائلاً: "إسمعي يا إبنتي وأُنظري وأميلي أذنِكِ وإنسي شعبِك وبيت أبيكِ." (مز ٤٥ : ١٠)</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63744075"/>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47960963"/>
              </p:ext>
            </p:extLst>
          </p:nvPr>
        </p:nvGraphicFramePr>
        <p:xfrm>
          <a:off x="357188" y="105112"/>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Plucking the third string of his harp, he cried out saying “All the glory of the king’s daughter is within clothed in golden fringes, embroidered in many colors" (Ps. 45:13)</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Afkim  e  pi  mah  shomt en kap: ente tef kithara: ev osh  evol efgo  emmos:  je  ep  oa  oo teerf  en  et  sheri  em  ep  ooro  en  esevon:  es  golh  khen  han  esh tati en ieb en noob. </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شومت إنكاب إنتى تيف كيثارا إفؤش إﭭول إفجو إمموس : ﭼـى إب أوأوو تيرف إن إت شيرى إم إبؤورو إن اى سيـﭭون إس جوله خين هان إشطاتى إنيب إنوب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الثالث من قيثارته صارخاً قائلاً: "كل مجد إبنة الملك من الداخل مشتملة بأطراف موشاة بالذهب." (مز ٤٥ : ١٣)</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85077114"/>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67444560"/>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Plucking the fourth string of his harp, he cried out saying "Virgins shall be presented to the King behind her."(Ps. 45:14)</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Afkim  e  pi  mah  eftoo en kap: ente tef kithara: ev osh evol efgo emmos: je  ev  e  ini  ekhoon  em  pi  ooro:  en  han  parthenos hi faho emmos</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إفتوإنكاب إنتى تيف كيثارا إفؤش إﭭول إفجو إمموس : ﭼـى إﭫ اى إينى إيخون إمبى أورو إنهان بارثينوس هى فاهو إمموس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الرابع من قيثارته صارخاً قائلاً: "يدخلن إلى الملك عذارى خلفها." (مز ٤٥ : ١٤)</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2802618"/>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82297638"/>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a:ln>
                            <a:noFill/>
                          </a:ln>
                          <a:solidFill>
                            <a:srgbClr val="FFFF99"/>
                          </a:solidFill>
                          <a:effectLst/>
                          <a:uLnTx/>
                          <a:uFillTx/>
                          <a:latin typeface="+mn-lt"/>
                          <a:ea typeface="+mn-ea"/>
                          <a:cs typeface="+mn-cs"/>
                        </a:rPr>
                        <a:t>Plucking the fifth string of his harp, he cried out saying "Great is the Lord, and greatly blessed is He in the city of our God, upon His holy mountain." (Ps. 48:1)</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Afkim  e  pi  mah  etio en kap: ente tef kithara: ev osh evol efgo emmos: je onishty pe Epchoise efsmaroot emasho khen ethvaky empen Noty hijen pef to-ou ethouab.</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إتيوإنكاب إنتى تيف كيثارا إفؤش إﭭول إفجو إموس : ﭼـى أونيشتى بى إبتشويس إف إسماروأوت إماشو خين إثـﭭاكى إمبين نوتى هيـﭼين بيف طوأوو إثؤاب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الخامس من قيثارته صارخاً قائلاً: "عظيم هو الرب ومسبح جداً في مدينة إلهنا على جبله المقدس." (مز ٤٨ : ١)</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46504026"/>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16557226"/>
              </p:ext>
            </p:extLst>
          </p:nvPr>
        </p:nvGraphicFramePr>
        <p:xfrm>
          <a:off x="357188" y="105112"/>
          <a:ext cx="8429684" cy="6263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a:ln>
                            <a:noFill/>
                          </a:ln>
                          <a:solidFill>
                            <a:srgbClr val="FFFF99"/>
                          </a:solidFill>
                          <a:effectLst/>
                          <a:uLnTx/>
                          <a:uFillTx/>
                          <a:latin typeface="+mn-lt"/>
                          <a:ea typeface="+mn-ea"/>
                          <a:cs typeface="+mn-cs"/>
                        </a:rPr>
                        <a:t>Plucking the sixth string of his harp, he cried out saying “Wings of a dove covered with silver embroidery, and her neck with garlands of gold." (Ps. 68:13)</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700" b="1" i="0" u="none" strike="noStrike" kern="1200" cap="none" spc="0" normalizeH="0" baseline="0" noProof="0">
                          <a:ln>
                            <a:noFill/>
                          </a:ln>
                          <a:solidFill>
                            <a:schemeClr val="bg1"/>
                          </a:solidFill>
                          <a:effectLst/>
                          <a:uLnTx/>
                          <a:uFillTx/>
                          <a:latin typeface="+mn-lt"/>
                          <a:ea typeface="+mn-ea"/>
                          <a:cs typeface="+mn-cs"/>
                        </a:rPr>
                        <a:t>Afkim  e  pi  mah  soo en kap: ente tef kithara: ev osh evol efgo emmos: Je han tenh en chrombi evoshg en eb enhan owoh neskemoty khen ou otowet ente onob</a:t>
                      </a:r>
                      <a:endParaRPr lang="en-CA" sz="270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سوأوو إنكاب إنتى تيف كيثارا إفؤش إﭭول إفجو إمموس : ﭼـى هان تينه إن تشرومبى إﭫ أوشج إنيب إنهان أووه نيس كيموتى خين أووأوتووإت إنتى أوونوب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السادس من قيثارته صارخاً قائلاً: "أجنحة حمامة موشاة بفضة ومنكباها بصفرة الذهب." (مز ٦٨ : ١٣)</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54319020"/>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3662943"/>
              </p:ext>
            </p:extLst>
          </p:nvPr>
        </p:nvGraphicFramePr>
        <p:xfrm>
          <a:off x="357188" y="105112"/>
          <a:ext cx="8429684" cy="6309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Plucking the seventh string of his harp, he cried out saying "The mountain of God, the mountain enriched. The mountain congealed, the mountain enriched. (Ps. 68:15)</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700" b="1" i="0" u="none" strike="noStrike" kern="1200" cap="none" spc="0" normalizeH="0" baseline="0" noProof="0">
                          <a:ln>
                            <a:noFill/>
                          </a:ln>
                          <a:solidFill>
                            <a:schemeClr val="bg1"/>
                          </a:solidFill>
                          <a:effectLst/>
                          <a:uLnTx/>
                          <a:uFillTx/>
                          <a:latin typeface="+mn-lt"/>
                          <a:ea typeface="+mn-ea"/>
                          <a:cs typeface="+mn-cs"/>
                        </a:rPr>
                        <a:t>Afkim  e  pi  mah  shashf en kap: ente tef kithara: ev osh evol efgo emmos: je pito-ou ente Efnoty pito-ou etkeni o-oot pito-ou etchis pito-ou etkeni o-ot.</a:t>
                      </a:r>
                      <a:endParaRPr lang="en-CA" sz="270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شاشف إنكاب إنتى تيف كيثارا إفؤش إﭭول إفجو إمموس : ﭼـى بى طوأوو إنتى إفنوتى بى طوأوو إت كى نى أوأووت : بى طوأوو إتشيس بى طوأوو إت كى نى أوأووت  .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السابع من قيثارته صارخاً قائلاً: "جبل الله الجبل الدسم، الجبل المجبن، الجبل الدسم." (مز ٦٨ : ١٥)</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49413791"/>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24284897"/>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a:ln>
                            <a:noFill/>
                          </a:ln>
                          <a:solidFill>
                            <a:srgbClr val="FFFF99"/>
                          </a:solidFill>
                          <a:effectLst/>
                          <a:uLnTx/>
                          <a:uFillTx/>
                          <a:latin typeface="+mn-lt"/>
                          <a:ea typeface="+mn-ea"/>
                          <a:cs typeface="+mn-cs"/>
                        </a:rPr>
                        <a:t>Plucking the eighth string of his harp, he cried out saying "His foundations are in the holy mountains. The Lord loves the gates of Zion." (Ps. 87:1, 2)</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Afkim  e  pi  mah  eshmeen en kap: ente tef kithara: ev osh evol efgo emmos: je nefcenty khen ni to-ou ethouab: A Epchoise mei enni peely ente Sion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إشمين إنكاب إنتى تيف كيثارا إفؤش إﭭول إفجو إمموس : ﭼـى نيف سنتى خين نى طوأوو إثؤاب ا إبتشويس مى إنى بيلى إنتى سيون  .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الثامن من قيثارته صارخاً قائلاً: "أساساته في الجبال المقدسة، أحب الرب أبواب صهيون." (مز ٨٧ : ١ ، ٢)</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04769858"/>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43289758"/>
              </p:ext>
            </p:extLst>
          </p:nvPr>
        </p:nvGraphicFramePr>
        <p:xfrm>
          <a:off x="357188" y="105112"/>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Plucking the ninth string of his harp, he cried out saying "Glorious things have been spoken of you O city of God." (Ps. 87:3)</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Afkim  e  pi  mah  epseet en kap: ente tef kithara: ev osh evol efgo emmos: je avsaji ethveety enhan ehvi owi tivaki ente efnoty.</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إبسيت إنكاب إنتى تيف كيثارا إفؤش إﭭول إفجو إمموس : ﭼـى أﭭساﭼـى إثـﭭيتى إنهان إهـﭭيؤى إﭭطايوت تى ﭭاكى إنتى إفنوتى  .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التاسع من قيثارته صارخاً قائلاً: "تكلموا من أجلك بأعمال كريمة يا مدينة الله." (مز ٨٧ : ٣)</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11050210"/>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20813659"/>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304226">
                  <a:extLst>
                    <a:ext uri="{9D8B030D-6E8A-4147-A177-3AD203B41FA5}">
                      <a16:colId xmlns:a16="http://schemas.microsoft.com/office/drawing/2014/main" xmlns="" val="20002"/>
                    </a:ext>
                  </a:extLst>
                </a:gridCol>
                <a:gridCol w="1910616">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Plucking the tenth string of his harp, he cried out saying “The Lord has chosen Zion. He has adopted her for a dwelling for himself" (Ps. 132:13)</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Afkim  e  pi  mah  mit en kap: ente tef kithara: ev osh evol efgo emmos: je a Epchoise sotb en Sion afsotb emmos e oma enshobi naf.</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ميت إنكاب إنتى تيف كيثارا إفؤش إﭭول إفجو إمموس : ﭼـى ا إبتشويس صوتب إنسيون أفصوتب إموس اى أوما إنشوبى ناف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العاشر من قيثارته صارخاً قائلاً: "الرب اختار صهيون ورضيها مسكنا له." (مز ١٢٢ : ١٣)</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35111466"/>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7" name="Rounded Rectangle 16">
            <a:hlinkClick r:id="rId2"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3"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4"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9" name="Rounded Rectangle 18">
            <a:hlinkClick r:id="rId5"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8" name="Rounded Rectangle 7">
            <a:hlinkClick r:id="rId6"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xmlns="" val="399624012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98274358"/>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3183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99"/>
                          </a:solidFill>
                          <a:effectLst/>
                          <a:uLnTx/>
                          <a:uFillTx/>
                          <a:latin typeface="+mn-lt"/>
                          <a:ea typeface="+mn-ea"/>
                          <a:cs typeface="+mn-cs"/>
                        </a:rPr>
                        <a:t>Intercede on our behalf, O Lady of us all the Mother of God, Saint Mary the Mother of Jesus Christ, that He may forgive us our sins.</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400" b="1" i="0" u="none" strike="noStrike" kern="1200" cap="none" spc="0" normalizeH="0" baseline="0" noProof="0" dirty="0">
                          <a:ln>
                            <a:noFill/>
                          </a:ln>
                          <a:solidFill>
                            <a:schemeClr val="bg1"/>
                          </a:solidFill>
                          <a:effectLst/>
                          <a:uLnTx/>
                          <a:uFillTx/>
                          <a:latin typeface="+mn-lt"/>
                          <a:ea typeface="+mn-ea"/>
                          <a:cs typeface="+mn-cs"/>
                        </a:rPr>
                        <a:t>Ari-</a:t>
                      </a:r>
                      <a:r>
                        <a:rPr kumimoji="0" lang="en-CA" sz="2400" b="1" i="0" u="none" strike="noStrike" kern="1200" cap="none" spc="0" normalizeH="0" baseline="0" noProof="0" dirty="0" err="1">
                          <a:ln>
                            <a:noFill/>
                          </a:ln>
                          <a:solidFill>
                            <a:schemeClr val="bg1"/>
                          </a:solidFill>
                          <a:effectLst/>
                          <a:uLnTx/>
                          <a:uFillTx/>
                          <a:latin typeface="+mn-lt"/>
                          <a:ea typeface="+mn-ea"/>
                          <a:cs typeface="+mn-cs"/>
                        </a:rPr>
                        <a:t>epres</a:t>
                      </a:r>
                      <a:r>
                        <a:rPr kumimoji="0" lang="en-CA" sz="2400" b="1" i="0" u="none" strike="noStrike" kern="1200" cap="none" spc="0" normalizeH="0" baseline="0" noProof="0" dirty="0">
                          <a:ln>
                            <a:noFill/>
                          </a:ln>
                          <a:solidFill>
                            <a:schemeClr val="bg1"/>
                          </a:solidFill>
                          <a:effectLst/>
                          <a:uLnTx/>
                          <a:uFillTx/>
                          <a:latin typeface="+mn-lt"/>
                          <a:ea typeface="+mn-ea"/>
                          <a:cs typeface="+mn-cs"/>
                        </a:rPr>
                        <a:t>-</a:t>
                      </a:r>
                      <a:r>
                        <a:rPr kumimoji="0" lang="en-CA" sz="2400" b="1" i="0" u="none" strike="noStrike" kern="1200" cap="none" spc="0" normalizeH="0" baseline="0" noProof="0" dirty="0" err="1">
                          <a:ln>
                            <a:noFill/>
                          </a:ln>
                          <a:solidFill>
                            <a:schemeClr val="bg1"/>
                          </a:solidFill>
                          <a:effectLst/>
                          <a:uLnTx/>
                          <a:uFillTx/>
                          <a:latin typeface="+mn-lt"/>
                          <a:ea typeface="+mn-ea"/>
                          <a:cs typeface="+mn-cs"/>
                        </a:rPr>
                        <a:t>vevin</a:t>
                      </a:r>
                      <a:r>
                        <a:rPr kumimoji="0" lang="en-CA" sz="2400" b="1" i="0" u="none" strike="noStrike" kern="1200" cap="none" spc="0" normalizeH="0" baseline="0" noProof="0" dirty="0">
                          <a:ln>
                            <a:noFill/>
                          </a:ln>
                          <a:solidFill>
                            <a:schemeClr val="bg1"/>
                          </a:solidFill>
                          <a:effectLst/>
                          <a:uLnTx/>
                          <a:uFillTx/>
                          <a:latin typeface="+mn-lt"/>
                          <a:ea typeface="+mn-ea"/>
                          <a:cs typeface="+mn-cs"/>
                        </a:rPr>
                        <a:t> e-</a:t>
                      </a:r>
                      <a:r>
                        <a:rPr kumimoji="0" lang="en-CA" sz="2400" b="1" i="0" u="none" strike="noStrike" kern="1200" cap="none" spc="0" normalizeH="0" baseline="0" noProof="0" dirty="0" err="1">
                          <a:ln>
                            <a:noFill/>
                          </a:ln>
                          <a:solidFill>
                            <a:schemeClr val="bg1"/>
                          </a:solidFill>
                          <a:effectLst/>
                          <a:uLnTx/>
                          <a:uFillTx/>
                          <a:latin typeface="+mn-lt"/>
                          <a:ea typeface="+mn-ea"/>
                          <a:cs typeface="+mn-cs"/>
                        </a:rPr>
                        <a:t>ehree</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egon</a:t>
                      </a:r>
                      <a:r>
                        <a:rPr kumimoji="0" lang="en-CA" sz="2400" b="1" i="0" u="none" strike="noStrike" kern="1200" cap="none" spc="0" normalizeH="0" baseline="0" noProof="0" dirty="0">
                          <a:ln>
                            <a:noFill/>
                          </a:ln>
                          <a:solidFill>
                            <a:schemeClr val="bg1"/>
                          </a:solidFill>
                          <a:effectLst/>
                          <a:uLnTx/>
                          <a:uFillTx/>
                          <a:latin typeface="+mn-lt"/>
                          <a:ea typeface="+mn-ea"/>
                          <a:cs typeface="+mn-cs"/>
                        </a:rPr>
                        <a:t>: o-</a:t>
                      </a:r>
                      <a:r>
                        <a:rPr kumimoji="0" lang="en-CA" sz="2400" b="1" i="0" u="none" strike="noStrike" kern="1200" cap="none" spc="0" normalizeH="0" baseline="0" noProof="0" dirty="0" err="1">
                          <a:ln>
                            <a:noFill/>
                          </a:ln>
                          <a:solidFill>
                            <a:schemeClr val="bg1"/>
                          </a:solidFill>
                          <a:effectLst/>
                          <a:uLnTx/>
                          <a:uFillTx/>
                          <a:latin typeface="+mn-lt"/>
                          <a:ea typeface="+mn-ea"/>
                          <a:cs typeface="+mn-cs"/>
                        </a:rPr>
                        <a:t>tenchois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en-neeb</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teeren</a:t>
                      </a:r>
                      <a:r>
                        <a:rPr kumimoji="0" lang="en-CA" sz="2400" b="1" i="0" u="none" strike="noStrike" kern="1200" cap="none" spc="0" normalizeH="0" baseline="0" noProof="0" dirty="0">
                          <a:ln>
                            <a:noFill/>
                          </a:ln>
                          <a:solidFill>
                            <a:schemeClr val="bg1"/>
                          </a:solidFill>
                          <a:effectLst/>
                          <a:uLnTx/>
                          <a:uFillTx/>
                          <a:latin typeface="+mn-lt"/>
                          <a:ea typeface="+mn-ea"/>
                          <a:cs typeface="+mn-cs"/>
                        </a:rPr>
                        <a:t> tee-</a:t>
                      </a:r>
                      <a:r>
                        <a:rPr kumimoji="0" lang="en-CA" sz="2400" b="1" i="0" u="none" strike="noStrike" kern="1200" cap="none" spc="0" normalizeH="0" baseline="0" noProof="0" dirty="0" err="1">
                          <a:ln>
                            <a:noFill/>
                          </a:ln>
                          <a:solidFill>
                            <a:schemeClr val="bg1"/>
                          </a:solidFill>
                          <a:effectLst/>
                          <a:uLnTx/>
                          <a:uFillTx/>
                          <a:latin typeface="+mn-lt"/>
                          <a:ea typeface="+mn-ea"/>
                          <a:cs typeface="+mn-cs"/>
                        </a:rPr>
                        <a:t>theotokos</a:t>
                      </a:r>
                      <a:r>
                        <a:rPr kumimoji="0" lang="en-CA" sz="2400" b="1" i="0" u="none" strike="noStrike" kern="1200" cap="none" spc="0" normalizeH="0" baseline="0" noProof="0" dirty="0">
                          <a:ln>
                            <a:noFill/>
                          </a:ln>
                          <a:solidFill>
                            <a:schemeClr val="bg1"/>
                          </a:solidFill>
                          <a:effectLst/>
                          <a:uLnTx/>
                          <a:uFillTx/>
                          <a:latin typeface="+mn-lt"/>
                          <a:ea typeface="+mn-ea"/>
                          <a:cs typeface="+mn-cs"/>
                        </a:rPr>
                        <a:t>: Maria </a:t>
                      </a:r>
                      <a:r>
                        <a:rPr kumimoji="0" lang="en-CA" sz="24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2400" b="1" i="0" u="none" strike="noStrike" kern="1200" cap="none" spc="0" normalizeH="0" baseline="0" noProof="0" dirty="0">
                          <a:ln>
                            <a:noFill/>
                          </a:ln>
                          <a:solidFill>
                            <a:schemeClr val="bg1"/>
                          </a:solidFill>
                          <a:effectLst/>
                          <a:uLnTx/>
                          <a:uFillTx/>
                          <a:latin typeface="+mn-lt"/>
                          <a:ea typeface="+mn-ea"/>
                          <a:cs typeface="+mn-cs"/>
                        </a:rPr>
                        <a:t> Pi-</a:t>
                      </a:r>
                      <a:r>
                        <a:rPr kumimoji="0" lang="en-CA" sz="2400" b="1" i="0" u="none" strike="noStrike" kern="1200" cap="none" spc="0" normalizeH="0" baseline="0" noProof="0" dirty="0" err="1">
                          <a:ln>
                            <a:noFill/>
                          </a:ln>
                          <a:solidFill>
                            <a:schemeClr val="bg1"/>
                          </a:solidFill>
                          <a:effectLst/>
                          <a:uLnTx/>
                          <a:uFillTx/>
                          <a:latin typeface="+mn-lt"/>
                          <a:ea typeface="+mn-ea"/>
                          <a:cs typeface="+mn-cs"/>
                        </a:rPr>
                        <a:t>ekhristos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entef</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ka</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2400" b="1" i="0" u="none" strike="noStrike" kern="1200" cap="none" spc="0" normalizeH="0" baseline="0" noProof="0" dirty="0">
                          <a:ln>
                            <a:noFill/>
                          </a:ln>
                          <a:solidFill>
                            <a:schemeClr val="bg1"/>
                          </a:solidFill>
                          <a:effectLst/>
                          <a:uLnTx/>
                          <a:uFillTx/>
                          <a:latin typeface="+mn-lt"/>
                          <a:ea typeface="+mn-ea"/>
                          <a:cs typeface="+mn-cs"/>
                        </a:rPr>
                        <a:t> nan </a:t>
                      </a:r>
                      <a:r>
                        <a:rPr kumimoji="0" lang="en-CA" sz="2400" b="1" i="0" u="none" strike="noStrike" kern="1200" cap="none" spc="0" normalizeH="0" baseline="0" noProof="0" dirty="0" err="1">
                          <a:ln>
                            <a:noFill/>
                          </a:ln>
                          <a:solidFill>
                            <a:schemeClr val="bg1"/>
                          </a:solidFill>
                          <a:effectLst/>
                          <a:uLnTx/>
                          <a:uFillTx/>
                          <a:latin typeface="+mn-lt"/>
                          <a:ea typeface="+mn-ea"/>
                          <a:cs typeface="+mn-cs"/>
                        </a:rPr>
                        <a:t>evol</a:t>
                      </a:r>
                      <a:r>
                        <a:rPr kumimoji="0" lang="en-CA" sz="2400" b="1" i="0" u="none" strike="noStrike" kern="1200" cap="none" spc="0" normalizeH="0" baseline="0" noProof="0" dirty="0">
                          <a:ln>
                            <a:noFill/>
                          </a:ln>
                          <a:solidFill>
                            <a:schemeClr val="bg1"/>
                          </a:solidFill>
                          <a:effectLst/>
                          <a:uLnTx/>
                          <a:uFillTx/>
                          <a:latin typeface="+mn-lt"/>
                          <a:ea typeface="+mn-ea"/>
                          <a:cs typeface="+mn-cs"/>
                        </a:rPr>
                        <a:t>.</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أرى إبريس فيفين إى إهرى إيجون: أو تين شويس إن نيب تيرين تى ثيئوطوكوس ماريا إثماف إن إيسوس بى إخرستوس إنتيف كانين نوفى نان إيفول.</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إشفعي فينا كلنا يا سيدتنا والدة الاله مريم ام يسوع المسيح ليغفر لنا خطايانا.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328947753"/>
              </p:ext>
            </p:extLst>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“Ari-</a:t>
                      </a:r>
                      <a:r>
                        <a:rPr kumimoji="0" lang="en-CA" sz="3000" b="1" i="0" u="sng" strike="noStrike" kern="1200" cap="none" spc="0" normalizeH="0" baseline="0" noProof="0" dirty="0" err="1">
                          <a:ln>
                            <a:noFill/>
                          </a:ln>
                          <a:solidFill>
                            <a:srgbClr val="FFFF00"/>
                          </a:solidFill>
                          <a:effectLst/>
                          <a:uLnTx/>
                          <a:uFillTx/>
                          <a:latin typeface="+mn-lt"/>
                          <a:ea typeface="+mn-ea"/>
                          <a:cs typeface="+mn-cs"/>
                        </a:rPr>
                        <a:t>epres</a:t>
                      </a: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vevin</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18931814"/>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4" name="Rounded Rectangle 23">
            <a:hlinkClick r:id="rId2"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3"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9" name="Rounded Rectangle 18">
            <a:hlinkClick r:id="rId4"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7" name="Rounded Rectangle 6">
            <a:hlinkClick r:id="rId5"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xmlns="" val="918775019"/>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9599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You are the Mother of Light, the honored Mother of God, you have carried, the Uncircumscript Logos.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chemeClr val="bg1"/>
                          </a:solidFill>
                          <a:effectLst/>
                          <a:uLnTx/>
                          <a:uFillTx/>
                          <a:latin typeface="+mn-lt"/>
                          <a:ea typeface="+mn-ea"/>
                          <a:cs typeface="+mn-cs"/>
                        </a:rPr>
                        <a:t>En-tho eth-mav em-pee-oo-oy-nee: et-tie-yot emmas-no-tee: aref-ay kha pee-lo-ghos: pee ah kho ree tose.</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إنثو إثماف إم بى أو أوينى: إتتايوت إمماسنوتى: أريفاى خا بى لوغوس: بى اخوريتوس.</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أنت يا أم النور المكرمة والدة الاله حملت الكلمة غير المحوي.</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a:ln>
                            <a:noFill/>
                          </a:ln>
                          <a:solidFill>
                            <a:srgbClr val="FFFF00"/>
                          </a:solidFill>
                          <a:effectLst/>
                          <a:uLnTx/>
                          <a:uFillTx/>
                          <a:latin typeface="+mn-lt"/>
                          <a:ea typeface="+mn-ea"/>
                          <a:cs typeface="+mn-cs"/>
                        </a:rPr>
                        <a:t>“Entho ethmav” </a:t>
                      </a:r>
                      <a:r>
                        <a:rPr kumimoji="0" lang="en-CA" sz="3000" b="1" i="0" u="sng" strike="noStrike" kern="1200" cap="none" spc="0" normalizeH="0" baseline="0" noProof="0" dirty="0">
                          <a:ln>
                            <a:noFill/>
                          </a:ln>
                          <a:solidFill>
                            <a:srgbClr val="FFFF00"/>
                          </a:solidFill>
                          <a:effectLst/>
                          <a:uLnTx/>
                          <a:uFillTx/>
                          <a:latin typeface="+mn-lt"/>
                          <a:ea typeface="+mn-ea"/>
                          <a:cs typeface="+mn-cs"/>
                        </a:rPr>
                        <a:t>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79656306"/>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56508791"/>
              </p:ext>
            </p:extLst>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After you gave birth to Him, you remained a virgin, with praises and blessings, we magnify you.</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Men-ensa eth-re-masf: ar-reohee er-re-oy emparthenos: khen han-hos nem han-esmo: ten-etcheesee emmo.</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مينينسا إثرى ماسف: أرى أوهى إرإى أوى إمبارثينوس: خين هان هوس نيم هان إسمو: تين إتشيسى إممو.</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ومن بعد أن ولدته بقيت عذراء. نعظمك بتسابيح وبركات.</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19466845"/>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For of His own will, and the pleasure of His Father, and the Holy Spirit, He came and saved us.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Je enthof khen pef-oo-osh: nem ep-teematee em-pef-yot: nem pee-epnevma eth-oo-ab: af-ee af-so-tee emmon.</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جى إنثوف خين بيف أو أوش: نيم إبتيماتى إمبيفيوت: نيم بى إبنيفما إثؤواب: أفئي أفسوتى إممون.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لأنه بإرادته ومسرة أبيه والروح القدس أتي وخلصنا.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12164899"/>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And we too, hope to win mercy, through your intercessions, with the Lover of mankind.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A-non hown ten-tovh: ethrenshashnee evnai: hee-ten nepresvey ya: entotf empee-may-ro-mee.</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أنون هون تين طفه: إثرين شاشنى إفناى: هيتين نى إبريسفيا: إنتوتف إمبى ماى رومى.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ونحن أيضاً نطلب أن نفوز برحمة بشفاعاتك لدي محب البشر.</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59853817"/>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The select incense, of your virginity, ascended to the throne, of the Father.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A-pee-estoy-nofee et-sotp: ente teparthe-ney-ya: af-she-naf: eh-epshoy: sha pee-ethronos em-evyot.</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آ بى إستوى نوفى إتسوتب: إنتى تى بارثينيا: أفشيناف إ إبشوى: شا بى إثرونوس إم إفيوت.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البخور المختار الذي لبتوليتك صعد إلي كرسي الآب.</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27087916"/>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Better than the incense, of the Cherubim, and the Seraphim, O Virgin Mary.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Eh-hote pee-estoy-nofee: ente nee-sherobeem: nem nee-seraveem: ma-rey-ya tee-parthenos.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إيهوتى بى إستوى نوفى: إنتى ني شيروبيم: نيم نى سيرافيم: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أفضل من بخور الشاروبيم والسارافيم يا مريم العذراء.</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08859085"/>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Hail to the New heaven, whom the Father has created, and made a place of rest, for His beloved Son.</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Shere tee-ve emveree: thee-ehta evyot tha-mey-yos: afkas en-ooma en-emton: empefshee-ree emmenreet.</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شيرى تيفى إمفيرى: ثى إيتا إفيوت ثاميوس: أفكاس إن أو ما إمتون: إمبيف شيرى إممينريت.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للسماء الجديدة التي صنعها الآب وجعلها موضع راحة لابنه الحبيب.</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88059652"/>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Hail to the Royal throne, of Him who is, carried by, the Cherubim.</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Shere pee-ethronos: emvasee-leekon: emvee eh-toofay emmof: hee-jen nee-sheroobeem.</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شيرى بى إثرونوس: إمفاسيليكون: إم في إتوفاى إمموف: هيجين نيشيروبيم.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للكرسي الملوكي الذي للمحمول علي الشاروبيم.</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6890596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04028447"/>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Through their prayers, keep the life of our honored father the high priest, Papa Abba</a:t>
                      </a:r>
                      <a:r>
                        <a:rPr lang="en-US" sz="3000" b="1" i="0" kern="1200" baseline="0" dirty="0">
                          <a:solidFill>
                            <a:srgbClr val="FFFF99"/>
                          </a:solidFill>
                          <a:latin typeface="+mn-lt"/>
                          <a:ea typeface="+mn-ea"/>
                          <a:cs typeface="+mn-cs"/>
                        </a:rPr>
                        <a:t> </a:t>
                      </a:r>
                      <a:r>
                        <a:rPr lang="en-US" sz="3000" b="1" i="0" kern="1200" dirty="0" err="1">
                          <a:solidFill>
                            <a:srgbClr val="FFFF99"/>
                          </a:solidFill>
                          <a:latin typeface="+mn-lt"/>
                          <a:ea typeface="+mn-ea"/>
                          <a:cs typeface="+mn-cs"/>
                        </a:rPr>
                        <a:t>Tawadros</a:t>
                      </a:r>
                      <a:r>
                        <a:rPr lang="en-CA" sz="3000" b="1" i="0" kern="1200" dirty="0">
                          <a:solidFill>
                            <a:srgbClr val="FFFF99"/>
                          </a:solidFill>
                          <a:latin typeface="+mn-lt"/>
                          <a:ea typeface="+mn-ea"/>
                          <a:cs typeface="+mn-cs"/>
                        </a:rPr>
                        <a:t>.</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O Lord …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dirty="0" err="1">
                          <a:solidFill>
                            <a:schemeClr val="bg1"/>
                          </a:solidFill>
                        </a:rPr>
                        <a:t>Tawadros</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أرشى اريفس بابا آفا تواضروس ابشويس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dirty="0">
                          <a:ln>
                            <a:noFill/>
                          </a:ln>
                          <a:solidFill>
                            <a:srgbClr val="FFFF99"/>
                          </a:solidFill>
                          <a:effectLst/>
                          <a:uLnTx/>
                          <a:uFillTx/>
                          <a:latin typeface="+mn-lt"/>
                          <a:ea typeface="+mn-ea"/>
                          <a:cs typeface="+mn-cs"/>
                        </a:rPr>
                        <a:t>بصلواتهم احفظ حياة أبينا المكرم رئيس الكهنة البابا الأنبا تواضروس يارب...   </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23658494"/>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Hail to the advocate, of our souls, you are indeed, the pride of our race.</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Shere tee-eprostatees: ente nen-epsee-shee: entho ghar a-lee-thos: pe epshoushou empengenos.</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شيرى تى إبروستاتيس: إنتى نين إبسيشى: إنثو غار أليثوس: بى إبشوشو إمبين جينوس.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لشفيعة نفوسنا. أنت بالحقيقة فخر جنسنا.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77054198"/>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Intercede on our behalf, O full of grace, before our Savior, Our Lord Jesus Christ.</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Aree-eprezveveen eh-gon: o the-ethmeh en-ehmot: nahren pen-soteer: penchoice eesos pee-ekhristos.</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أرى إبريسفيفين إيجون: أو ثى إثميه إن إهموت: ناهرين بينسوتير: بينشويس إيسوس بى إخريستوس.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اشفعي فينا يا ممتلئة نعمة لدي مخلصنا ربنا يسوع المسيح.</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63255479"/>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51905560"/>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That He may confirm us, in the upright faith, and grant us the forgiveness, of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Ho-pos enteftag-ron: khen pee-nahtee etsoton: ow-oh entefer-ehmot nan: em-pee-ko e-vol ente nennovee.</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هوبوس إنتيف طاجرون: خين بى ناهتى إتسوتون: أووه إنتيف إر إهموت نان: إمبيكو إيفول إنتى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لكي يثبتنا في الأيمان المستقيم وينعم لنا بمغفرة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6717075" y="5949280"/>
            <a:ext cx="2133918" cy="369332"/>
          </a:xfrm>
          <a:prstGeom prst="rect">
            <a:avLst/>
          </a:prstGeom>
        </p:spPr>
        <p:txBody>
          <a:bodyPr wrap="none">
            <a:spAutoFit/>
          </a:bodyPr>
          <a:lstStyle/>
          <a:p>
            <a:r>
              <a:rPr lang="en-US">
                <a:solidFill>
                  <a:schemeClr val="bg1"/>
                </a:solidFill>
              </a:rPr>
              <a:t>ثم يقال الربع التالى باللحن </a:t>
            </a:r>
          </a:p>
        </p:txBody>
      </p:sp>
    </p:spTree>
    <p:extLst>
      <p:ext uri="{BB962C8B-B14F-4D97-AF65-F5344CB8AC3E}">
        <p14:creationId xmlns:p14="http://schemas.microsoft.com/office/powerpoint/2010/main" xmlns="" val="2532766090"/>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242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Through the intercessions, of the Mother of God Saint Mary, O Lord grant us, the forgiveness of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Hee-ten nee-epresvey-ya: ente tee-theotokos ethou-ab ma-rey-ya: epchoice aree-ehmot nan em-pee-ko e-vol ente nennovee.</a:t>
                      </a:r>
                      <a:endParaRPr lang="en-US" sz="28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هيتين نى إبريسفيا: إنتى تى ثيؤطوكوس إثؤواب ماريا: إبشويس أرى إهموت نان: إمبيكو إيفول إنتى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بشفاعات والدة الإله القديسة مريم يا رب انعم لنا بمغفرة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56211857"/>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4" name="Rounded Rectangle 23">
            <a:hlinkClick r:id="rId2"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3"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6" name="Rounded Rectangle 5">
            <a:hlinkClick r:id="rId4"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xmlns="" val="2623595986"/>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38345697"/>
              </p:ext>
            </p:extLst>
          </p:nvPr>
        </p:nvGraphicFramePr>
        <p:xfrm>
          <a:off x="357188" y="69269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امين</a:t>
                      </a:r>
                      <a:endParaRPr lang="en-US" sz="3000"/>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امين</a:t>
                      </a:r>
                      <a:endParaRPr lang="en-US" sz="30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6" name="Table 5"/>
          <p:cNvGraphicFramePr>
            <a:graphicFrameLocks noGrp="1"/>
          </p:cNvGraphicFramePr>
          <p:nvPr/>
        </p:nvGraphicFramePr>
        <p:xfrm>
          <a:off x="323528" y="4462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a:ln>
                            <a:noFill/>
                          </a:ln>
                          <a:solidFill>
                            <a:srgbClr val="FFFF00"/>
                          </a:solidFill>
                          <a:effectLst/>
                          <a:uLnTx/>
                          <a:uFillTx/>
                          <a:latin typeface="+mn-lt"/>
                          <a:ea typeface="+mn-ea"/>
                          <a:cs typeface="+mn-cs"/>
                        </a:rPr>
                        <a:t>“Eporo” </a:t>
                      </a:r>
                      <a:r>
                        <a:rPr kumimoji="0" lang="en-CA" sz="3000" b="1" i="0" u="sng" strike="noStrike" kern="1200" cap="none" spc="0" normalizeH="0" baseline="0" noProof="0" dirty="0">
                          <a:ln>
                            <a:noFill/>
                          </a:ln>
                          <a:solidFill>
                            <a:srgbClr val="FFFF00"/>
                          </a:solidFill>
                          <a:effectLst/>
                          <a:uLnTx/>
                          <a:uFillTx/>
                          <a:latin typeface="+mn-lt"/>
                          <a:ea typeface="+mn-ea"/>
                          <a:cs typeface="+mn-cs"/>
                        </a:rPr>
                        <a:t>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78893976"/>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89870419"/>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02034267"/>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Entef esmo eron teeren : entef tovo ennen heet : entef talcho enni shoni : ente nen epseeshi nem nen soma.</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43699851"/>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87075224"/>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come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Ak-ei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آك إى آكسوتى </a:t>
                      </a:r>
                      <a:r>
                        <a:rPr lang="ar-AE" sz="2900" b="1" u="none" dirty="0">
                          <a:solidFill>
                            <a:schemeClr val="bg1"/>
                          </a:solidFill>
                        </a:rPr>
                        <a:t>اممون ناى نان</a:t>
                      </a:r>
                      <a:endParaRPr lang="en-CA" sz="29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r>
                        <a:rPr lang="en-US" sz="3300" b="1" u="none" dirty="0">
                          <a:solidFill>
                            <a:srgbClr val="FFFF99"/>
                          </a:solidFill>
                        </a:rPr>
                        <a:t/>
                      </a:r>
                      <a:br>
                        <a:rPr lang="en-US" sz="3300" b="1" u="none" dirty="0">
                          <a:solidFill>
                            <a:srgbClr val="FFFF99"/>
                          </a:solidFill>
                        </a:rPr>
                      </a:br>
                      <a:r>
                        <a:rPr lang="ar-AE" sz="3300" b="1" u="none" dirty="0">
                          <a:solidFill>
                            <a:srgbClr val="FFFF99"/>
                          </a:solidFill>
                        </a:rPr>
                        <a:t>أيها </a:t>
                      </a:r>
                      <a:r>
                        <a:rPr lang="en-US" sz="3300" b="1" u="none" dirty="0">
                          <a:solidFill>
                            <a:srgbClr val="FFFF99"/>
                          </a:solidFill>
                        </a:rPr>
                        <a:t/>
                      </a:r>
                      <a:br>
                        <a:rPr lang="en-US" sz="3300" b="1" u="none" dirty="0">
                          <a:solidFill>
                            <a:srgbClr val="FFFF99"/>
                          </a:solidFill>
                        </a:rPr>
                      </a:br>
                      <a:r>
                        <a:rPr lang="ar-AE" sz="3300" b="1" u="none" dirty="0">
                          <a:solidFill>
                            <a:srgbClr val="FFFF99"/>
                          </a:solidFill>
                        </a:rPr>
                        <a:t>المسيح </a:t>
                      </a:r>
                      <a:r>
                        <a:rPr lang="en-US" sz="3300" b="1" u="none" dirty="0">
                          <a:solidFill>
                            <a:srgbClr val="FFFF99"/>
                          </a:solidFill>
                        </a:rPr>
                        <a:t/>
                      </a:r>
                      <a:br>
                        <a:rPr lang="en-US" sz="3300" b="1" u="none" dirty="0">
                          <a:solidFill>
                            <a:srgbClr val="FFFF99"/>
                          </a:solidFill>
                        </a:rPr>
                      </a:br>
                      <a:r>
                        <a:rPr lang="ar-AE" sz="3300" b="1" u="none" dirty="0">
                          <a:solidFill>
                            <a:srgbClr val="FFFF99"/>
                          </a:solidFill>
                        </a:rPr>
                        <a:t>مع أبيك الصالح والروح القدس </a:t>
                      </a:r>
                      <a:r>
                        <a:rPr lang="en-US" sz="3300" b="1" u="none" dirty="0">
                          <a:solidFill>
                            <a:srgbClr val="FFFF99"/>
                          </a:solidFill>
                        </a:rPr>
                        <a:t/>
                      </a:r>
                      <a:br>
                        <a:rPr lang="en-US" sz="3300" b="1" u="none" dirty="0">
                          <a:solidFill>
                            <a:srgbClr val="FFFF99"/>
                          </a:solidFill>
                        </a:rPr>
                      </a:br>
                      <a:r>
                        <a:rPr lang="ar-AE" sz="3300" b="1" u="none">
                          <a:solidFill>
                            <a:srgbClr val="FFFF99"/>
                          </a:solidFill>
                        </a:rPr>
                        <a:t>لأنك أتيت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2131234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xmlns="" val="1385979051"/>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4" name="Rounded Rectangle 23">
            <a:hlinkClick r:id="rId2"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5" name="Rounded Rectangle 4">
            <a:hlinkClick r:id="rId3" action="ppaction://hlinksldjump"/>
          </p:cNvPr>
          <p:cNvSpPr/>
          <p:nvPr/>
        </p:nvSpPr>
        <p:spPr>
          <a:xfrm>
            <a:off x="5868144" y="5590069"/>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xmlns="" val="153509447"/>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9599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In the name of the Father and the Son and the Holy Spirit, the Holy and co-essential Trinity</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Khen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efran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Efiot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Epsheery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Pnevma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trias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Omo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Osios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خين افران امفيوت نيم ابشيرى نيم بى ابنيفما اثؤواب تى اترياس اثؤواب ان امو اوسيوس</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باسم الآب والابن والروح القدس الثالوث المساوى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27384"/>
          <a:ext cx="8429684" cy="64807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Khen</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efran</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3100" b="1" i="0" u="sng" strike="noStrike" kern="1200" cap="none" spc="0" normalizeH="0" baseline="0" noProof="0" dirty="0">
                          <a:ln>
                            <a:noFill/>
                          </a:ln>
                          <a:solidFill>
                            <a:srgbClr val="FFFF00"/>
                          </a:solidFill>
                          <a:effectLst/>
                          <a:uLnTx/>
                          <a:uFillTx/>
                          <a:latin typeface="+mn-lt"/>
                          <a:ea typeface="+mn-ea"/>
                          <a:cs typeface="+mn-cs"/>
                        </a:rPr>
                        <a:t>لحن "خين افران"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86059008"/>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71016"/>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Saint Mary the Virgin</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 Agia Maria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-Parthenos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تى آجيا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مستحقة مستحقة مستحقة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القديسة مريم العذراء</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2"/>
          <a:stretch>
            <a:fillRect/>
          </a:stretch>
        </p:blipFill>
        <p:spPr>
          <a:xfrm>
            <a:off x="709642" y="332656"/>
            <a:ext cx="7724775" cy="733425"/>
          </a:xfrm>
          <a:prstGeom prst="rect">
            <a:avLst/>
          </a:prstGeom>
        </p:spPr>
      </p:pic>
      <p:sp>
        <p:nvSpPr>
          <p:cNvPr id="6" name="Rounded Rectangle 5">
            <a:hlinkClick r:id="rId3"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2877977915"/>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72177197"/>
              </p:ext>
            </p:extLst>
          </p:nvPr>
        </p:nvGraphicFramePr>
        <p:xfrm>
          <a:off x="357188" y="260648"/>
          <a:ext cx="8429684" cy="489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54802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Michael the great archangel</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Mikhaeel pinishty en arshi angelos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ميخائيل بى نيشتى إن آرشي آنجيلوس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ميخائيل رئيس الملائكة العظيم</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57852304"/>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44162760"/>
              </p:ext>
            </p:extLst>
          </p:nvPr>
        </p:nvGraphicFramePr>
        <p:xfrm>
          <a:off x="357188" y="260648"/>
          <a:ext cx="8429684" cy="454802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54802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John the Baptist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Youannis</a:t>
                      </a:r>
                      <a:r>
                        <a:rPr lang="en-US" sz="3500" b="1" u="none" kern="1200" baseline="0">
                          <a:solidFill>
                            <a:schemeClr val="bg1"/>
                          </a:solidFill>
                          <a:latin typeface="+mn-lt"/>
                          <a:ea typeface="+mn-ea"/>
                          <a:cs typeface="+mn-cs"/>
                        </a:rPr>
                        <a:t> pi ref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-oms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يوحنا المعمدان</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468172109"/>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61721975"/>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Abba Mark the Apostle</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Ava Markos pi apostolos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آفا ماركوس بى آبوسطولوس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مارمرقس الرسول</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929134043"/>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16729329"/>
              </p:ext>
            </p:extLst>
          </p:nvPr>
        </p:nvGraphicFramePr>
        <p:xfrm>
          <a:off x="357188" y="268738"/>
          <a:ext cx="8429684" cy="5425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My Masters and fathers, the apostles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CA" sz="3600">
                          <a:solidFill>
                            <a:schemeClr val="bg1"/>
                          </a:solidFill>
                        </a:rPr>
                        <a:t>Nachois enyoti en-Apostolos </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ناشويس انيوتى ان أبوسطولوس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solidFill>
                            <a:srgbClr val="FFFF99"/>
                          </a:solidFill>
                          <a:effectLst/>
                        </a:rPr>
                        <a:t>سادتى</a:t>
                      </a:r>
                      <a:br>
                        <a:rPr lang="ar-SA" sz="3600" b="1">
                          <a:solidFill>
                            <a:srgbClr val="FFFF99"/>
                          </a:solidFill>
                          <a:effectLst/>
                        </a:rPr>
                      </a:br>
                      <a:r>
                        <a:rPr lang="ar-SA" sz="3600" b="1">
                          <a:solidFill>
                            <a:srgbClr val="FFFF99"/>
                          </a:solidFill>
                          <a:effectLst/>
                        </a:rPr>
                        <a:t>الآباء الرسل</a:t>
                      </a:r>
                      <a:br>
                        <a:rPr lang="ar-SA" sz="3600" b="1">
                          <a:solidFill>
                            <a:srgbClr val="FFFF99"/>
                          </a:solidFill>
                          <a:effectLst/>
                        </a:rPr>
                      </a:b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782760761"/>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0522622"/>
              </p:ext>
            </p:extLst>
          </p:nvPr>
        </p:nvGraphicFramePr>
        <p:xfrm>
          <a:off x="357188" y="268738"/>
          <a:ext cx="8429684" cy="489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My Master Prince George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kern="1200" baseline="0">
                          <a:solidFill>
                            <a:schemeClr val="bg1"/>
                          </a:solidFill>
                          <a:latin typeface="+mn-lt"/>
                          <a:ea typeface="+mn-ea"/>
                          <a:cs typeface="+mn-cs"/>
                        </a:rPr>
                        <a:t>Pachois Ep-ouro Gi-orgeos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باشويس ابؤرو جيؤرجيوس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سيدى الملك مارجرجس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2621341638"/>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Philopateer Mercurius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Philo-pateer Mercorios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فيلوباتير مرقوريوس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فيلوباتير مرقوريوس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2706016045"/>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39496671"/>
              </p:ext>
            </p:extLst>
          </p:nvPr>
        </p:nvGraphicFramePr>
        <p:xfrm>
          <a:off x="357188" y="268738"/>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St. Mina the Fayyat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Abba Mina ente ni-vayat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آفا مينا انتى ني فايات</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الأنبا مينا البياضى</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228943390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692696"/>
          <a:ext cx="8429684" cy="5288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We worship the Father and the Son, and the Holy Spirit, the holy and co-essential, Trinity.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a:ln>
                            <a:noFill/>
                          </a:ln>
                          <a:solidFill>
                            <a:schemeClr val="bg1"/>
                          </a:solidFill>
                          <a:effectLst/>
                          <a:uLnTx/>
                          <a:uFillTx/>
                          <a:latin typeface="+mn-lt"/>
                          <a:ea typeface="+mn-ea"/>
                          <a:cs typeface="+mn-cs"/>
                        </a:rPr>
                        <a:t>Ten </a:t>
                      </a:r>
                      <a:r>
                        <a:rPr kumimoji="0" lang="en-CA" sz="3100" b="1" i="0" u="none" strike="noStrike" kern="1200" cap="none" spc="0" normalizeH="0" baseline="0" noProof="0" dirty="0" err="1">
                          <a:ln>
                            <a:noFill/>
                          </a:ln>
                          <a:solidFill>
                            <a:schemeClr val="bg1"/>
                          </a:solidFill>
                          <a:effectLst/>
                          <a:uLnTx/>
                          <a:uFillTx/>
                          <a:latin typeface="+mn-lt"/>
                          <a:ea typeface="+mn-ea"/>
                          <a:cs typeface="+mn-cs"/>
                        </a:rPr>
                        <a:t>ou-osht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emFiot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Epsheery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Pnevma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ethowab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TiTtrias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ethowab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omo-osios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تين </a:t>
                      </a:r>
                      <a:r>
                        <a:rPr lang="ar-AE" sz="3000" b="1" dirty="0">
                          <a:solidFill>
                            <a:schemeClr val="bg1"/>
                          </a:solidFill>
                        </a:rPr>
                        <a:t>أؤوشت امفيوت نيم ابشيرى، نيم بى ابنفما اثؤواب، تى اترياس اثؤواب، ان أو موأوسيوس.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للآب والإبن والروح القدس الثالوث القدوس المساوى فى الجوهر.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p:cNvSpPr/>
          <p:nvPr/>
        </p:nvSpPr>
        <p:spPr>
          <a:xfrm>
            <a:off x="2019214" y="188640"/>
            <a:ext cx="5105629"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Verses of Cymbals (Watos)</a:t>
            </a:r>
          </a:p>
        </p:txBody>
      </p:sp>
    </p:spTree>
    <p:extLst>
      <p:ext uri="{BB962C8B-B14F-4D97-AF65-F5344CB8AC3E}">
        <p14:creationId xmlns:p14="http://schemas.microsoft.com/office/powerpoint/2010/main" xmlns="" val="216421367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Grant 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sins.</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dirty="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dirty="0" err="1">
                          <a:solidFill>
                            <a:schemeClr val="bg1"/>
                          </a:solidFill>
                        </a:rPr>
                        <a:t>novi</a:t>
                      </a:r>
                      <a:r>
                        <a:rPr lang="en-US" sz="3300" dirty="0">
                          <a:solidFill>
                            <a:schemeClr val="bg1"/>
                          </a:solidFill>
                        </a:rPr>
                        <a:t>.</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 آرى 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dirty="0">
                          <a:solidFill>
                            <a:srgbClr val="FFFF99"/>
                          </a:solidFill>
                        </a:rPr>
                        <a:t>أنعم 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69741969"/>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94974174"/>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Abba Bishoy and abba Pavly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Ava Bishoy nem ava Pavly</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آفا بيشوى نيم آفا بافلى</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الأنبا بيشوى والأنبا بولا</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621994780"/>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49633124"/>
              </p:ext>
            </p:extLst>
          </p:nvPr>
        </p:nvGraphicFramePr>
        <p:xfrm>
          <a:off x="357188" y="268738"/>
          <a:ext cx="8429684" cy="489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Abba Bishoy the beloved of Christ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Ava Bishoy pi mentreet ente Pikhristos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آفا بيشوى بى مينريت انتى بخرستوس</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الأنبا بيشوى حبيب المسيح</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603118099"/>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08092563"/>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Our father the saint abba Macarios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Beniott ethouab ava Macarios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بينيوت إثؤواب آفا مكاريوس</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أبينا القديس الأنبا مكاريوس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794482252"/>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4167256"/>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Our father the saint abba Arsanios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Beniott ethouab ava Arsanios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بينيوت إثؤواب آفا أرسانيوس</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أبينا القديس الأنبا أرسانيوس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132622985"/>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72562648"/>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Pope abba Cyril the Sixth</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Papa ava Kirilos pimah so-ou</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بابا آفا كيريلوس بى ماه سوؤ</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البابا الأنبا كيرلس السادس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696340277"/>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81802890"/>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Pope Shenouda The Third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Papa ava Shenouty pimah shomt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بابا آفا شينوتى بى ماه شومت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البابا الأنبا شنوده الثالث</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2013316960"/>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71012277"/>
              </p:ext>
            </p:extLst>
          </p:nvPr>
        </p:nvGraphicFramePr>
        <p:xfrm>
          <a:off x="357188" y="595991"/>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Come let us rejoice with hymns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sing to God, Savior and Judge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At the feast of the martyr, the hero of faith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تعالوا نتهلل بالألحان،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ونرتل للفادي الديان،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فى عيد الشهيد بطل الإيمان،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 our God, we offer You praise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Through Your saint the martyr of Christ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lover of the Father, the faithful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يا إلهنا نُهدي لك المديح،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قديسك شهيد المسيح،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محب الآب إيمانه صحيح،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graphicFrame>
        <p:nvGraphicFramePr>
          <p:cNvPr id="3" name="Table 2"/>
          <p:cNvGraphicFramePr>
            <a:graphicFrameLocks noGrp="1"/>
          </p:cNvGraphicFramePr>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600" b="1" i="0" u="sng" strike="noStrike" kern="1200" cap="none" spc="0" normalizeH="0" baseline="0" noProof="0">
                          <a:ln>
                            <a:noFill/>
                          </a:ln>
                          <a:solidFill>
                            <a:srgbClr val="FFFF00"/>
                          </a:solidFill>
                          <a:effectLst/>
                          <a:uLnTx/>
                          <a:uFillTx/>
                          <a:latin typeface="+mn-lt"/>
                          <a:ea typeface="+mn-ea"/>
                          <a:cs typeface="+mn-cs"/>
                        </a:rPr>
                        <a:t>St. Philopater Mercurius Glorification Hymn</a:t>
                      </a:r>
                      <a:endParaRPr lang="en-CA" sz="26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91433422"/>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07018454"/>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Bless us all in your feast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Confirm your children with grace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You received the crowns for your struggle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بالبركة إشملنا يوم عيدك،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بالنعمة ثبت أولادك،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نلت الأكاليل أكملت جهادك،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courageous hero of the two swords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story is sung with the strings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is brave and doesn’t fear fire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أبو سيفين بطل مِغوَار،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له قصة تلحن بالأوتار،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شجاع صَامِد لا يَهَاب النار،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413887993"/>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15508805"/>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father was a hunter in the desert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became a prince through his courage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lived among rulers and great men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والده كان صياد في الصحراء،</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صار بشجاعته من الاُمراء،</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عاش بين آكابِر ووُزراء،</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father was called Noah in baptism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mother called Saphina filled with the Spirit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the angel gave him a praised name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صار الوالد بعِماده نوح،</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والام سفينة مملؤة بالروح،</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وملاك أعطاه إسماً ممدوح،</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533759873"/>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067726611"/>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Their intercessor Archangel Michael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Lead them in the fear of Emmanuel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This great hero was this family's fruit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وشفيع العيلة الملاك ميخائيل،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قادها في خوف عمانوئيل،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ثمرتها هذا البطل النبيل،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rode horses when he was young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they made him take his father’s stead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They exalted him to be a general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فُرُوسية تعلم وهو شاب،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ولذا اُسنِدَ له عمل الآب،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وتَعَاظم فصار أركان حرب،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42715403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79687011"/>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risen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Aktonk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آكتونك آكسوتى </a:t>
                      </a:r>
                      <a:r>
                        <a:rPr lang="ar-AE" sz="2900" b="1" u="none" dirty="0">
                          <a:solidFill>
                            <a:schemeClr val="bg1"/>
                          </a:solidFill>
                        </a:rPr>
                        <a:t>اممون ناى نان</a:t>
                      </a:r>
                      <a:endParaRPr lang="en-CA" sz="29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r>
                        <a:rPr lang="en-US" sz="3300" b="1" u="none" dirty="0">
                          <a:solidFill>
                            <a:srgbClr val="FFFF99"/>
                          </a:solidFill>
                        </a:rPr>
                        <a:t/>
                      </a:r>
                      <a:br>
                        <a:rPr lang="en-US" sz="3300" b="1" u="none" dirty="0">
                          <a:solidFill>
                            <a:srgbClr val="FFFF99"/>
                          </a:solidFill>
                        </a:rPr>
                      </a:br>
                      <a:r>
                        <a:rPr lang="ar-AE" sz="3300" b="1" u="none" dirty="0">
                          <a:solidFill>
                            <a:srgbClr val="FFFF99"/>
                          </a:solidFill>
                        </a:rPr>
                        <a:t>أيها </a:t>
                      </a:r>
                      <a:r>
                        <a:rPr lang="en-US" sz="3300" b="1" u="none" dirty="0">
                          <a:solidFill>
                            <a:srgbClr val="FFFF99"/>
                          </a:solidFill>
                        </a:rPr>
                        <a:t/>
                      </a:r>
                      <a:br>
                        <a:rPr lang="en-US" sz="3300" b="1" u="none" dirty="0">
                          <a:solidFill>
                            <a:srgbClr val="FFFF99"/>
                          </a:solidFill>
                        </a:rPr>
                      </a:br>
                      <a:r>
                        <a:rPr lang="ar-AE" sz="3300" b="1" u="none" dirty="0">
                          <a:solidFill>
                            <a:srgbClr val="FFFF99"/>
                          </a:solidFill>
                        </a:rPr>
                        <a:t>المسيح </a:t>
                      </a:r>
                      <a:r>
                        <a:rPr lang="en-US" sz="3300" b="1" u="none" dirty="0">
                          <a:solidFill>
                            <a:srgbClr val="FFFF99"/>
                          </a:solidFill>
                        </a:rPr>
                        <a:t/>
                      </a:r>
                      <a:br>
                        <a:rPr lang="en-US" sz="3300" b="1" u="none" dirty="0">
                          <a:solidFill>
                            <a:srgbClr val="FFFF99"/>
                          </a:solidFill>
                        </a:rPr>
                      </a:br>
                      <a:r>
                        <a:rPr lang="ar-AE" sz="3300" b="1" u="none" dirty="0">
                          <a:solidFill>
                            <a:srgbClr val="FFFF99"/>
                          </a:solidFill>
                        </a:rPr>
                        <a:t>مع أبيك الصالح والروح القدس </a:t>
                      </a:r>
                      <a:r>
                        <a:rPr lang="en-US" sz="3300" b="1" u="none" dirty="0">
                          <a:solidFill>
                            <a:srgbClr val="FFFF99"/>
                          </a:solidFill>
                        </a:rPr>
                        <a:t/>
                      </a:r>
                      <a:br>
                        <a:rPr lang="en-US" sz="3300" b="1" u="none" dirty="0">
                          <a:solidFill>
                            <a:srgbClr val="FFFF99"/>
                          </a:solidFill>
                        </a:rPr>
                      </a:br>
                      <a:r>
                        <a:rPr lang="ar-AE" sz="3300" b="1" u="none">
                          <a:solidFill>
                            <a:srgbClr val="FFFF99"/>
                          </a:solidFill>
                        </a:rPr>
                        <a:t>لأنك قمت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5940152" y="6340521"/>
            <a:ext cx="2990736" cy="400110"/>
          </a:xfrm>
          <a:prstGeom prst="rect">
            <a:avLst/>
          </a:prstGeom>
          <a:solidFill>
            <a:srgbClr val="C00000"/>
          </a:solidFill>
        </p:spPr>
        <p:txBody>
          <a:bodyPr wrap="square">
            <a:spAutoFit/>
          </a:bodyPr>
          <a:lstStyle/>
          <a:p>
            <a:pPr algn="ctr"/>
            <a:r>
              <a:rPr lang="en-CA" sz="2000" b="1">
                <a:solidFill>
                  <a:schemeClr val="bg1"/>
                </a:solidFill>
              </a:rPr>
              <a:t>for you have come</a:t>
            </a:r>
            <a:endParaRPr lang="en-US" sz="2000" b="1">
              <a:solidFill>
                <a:srgbClr val="FFFF99"/>
              </a:solidFill>
            </a:endParaRPr>
          </a:p>
        </p:txBody>
      </p:sp>
      <p:sp>
        <p:nvSpPr>
          <p:cNvPr id="4" name="Rectangle 3">
            <a:hlinkClick r:id="rId3" action="ppaction://hlinksldjump"/>
          </p:cNvPr>
          <p:cNvSpPr/>
          <p:nvPr/>
        </p:nvSpPr>
        <p:spPr>
          <a:xfrm>
            <a:off x="213172" y="6340521"/>
            <a:ext cx="4070856" cy="400110"/>
          </a:xfrm>
          <a:prstGeom prst="rect">
            <a:avLst/>
          </a:prstGeom>
          <a:solidFill>
            <a:srgbClr val="C00000"/>
          </a:solidFill>
        </p:spPr>
        <p:txBody>
          <a:bodyPr wrap="square">
            <a:spAutoFit/>
          </a:bodyPr>
          <a:lstStyle/>
          <a:p>
            <a:pPr algn="ctr"/>
            <a:r>
              <a:rPr lang="en-US" sz="2000" b="1">
                <a:solidFill>
                  <a:srgbClr val="FFFF99"/>
                </a:solidFill>
              </a:rPr>
              <a:t>In the presence of Bishop</a:t>
            </a:r>
            <a:endParaRPr lang="en-US" sz="2000"/>
          </a:p>
        </p:txBody>
      </p:sp>
    </p:spTree>
    <p:extLst>
      <p:ext uri="{BB962C8B-B14F-4D97-AF65-F5344CB8AC3E}">
        <p14:creationId xmlns:p14="http://schemas.microsoft.com/office/powerpoint/2010/main" xmlns="" val="713841693"/>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21517436"/>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Barbarians terrified Decius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gathered his soldiers and the guards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With their general, steadfast and strong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أفزع داكيوس حرب البربر،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فجمع جنوده والعسكر،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رئيسهم ثابت لم يَتكدر،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"Caesar, fear not your enemies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My God is able to destroy them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grant you this great desire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تخشى يا قيصر من أعدائك،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إلهى قادر يُعطيك مناك،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بهلاكهم على يد فتاك،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782763557"/>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81873984"/>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Michael gave him a fiery sword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Saying "When you destroy the Barbarians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Do not forget your God, O chosen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ميخائيل أعطاه سيفاً من نار،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قائلاً "إذا أهلكت البربر،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تنس إلهك يا مختار،"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battled with power and faith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With two swords shining in his hands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All the enemies fell before his face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دخل الحرب بقوة وإيمان،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وفي يديه يَلمع سيفان،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خارت الأعداء أسفل حُصان،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634878913"/>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81418631"/>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a short time they scattered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the Roman soldiers shouted,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God of our general gave him triumph"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بسرعة إنحلوا وزالوا،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وجنود رومية هَتفوا وقالوا،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"أميرنا قد نصره إلهه،"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Emperor elevated the ranks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honored all the leaders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Most of all, his hero of the two swords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أعطى الملك رُتب ونَيَاشين،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وكرامات للرؤساء القادمين،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أكثرها لبطله أبي سيفين،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532872921"/>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99410396"/>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Emperor ordered them to worship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to offer incense to his idols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steadfastness he refused the order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دعاهم الكافر للسجود،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والتبخير لأبولون المعبود،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تخلف عنهم وصار في جحود،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 do not worship stone or gold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Your gods did not help in the war"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torn his uniform and lost his rank</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"أنا لا أسجد لحجر وذهب،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آلهتك لم تنفع في الحرب،"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نزع المنطقة مع الرتب،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279826976"/>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54365022"/>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"My God Jesus whom I worship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Is worthy of incense and offering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With fear and tremble I worship"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"إلهي ومعبودي يسوع،</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له القربان وبخوره مرفوع،</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أنا أسجد أمامه بخشوع،"</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Cross He died for 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from Hades He saved 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 shall not deny Him or leave my faith"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"على الصليب هو فداني،</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ومن الجحيم نجاني،</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اُنكره واترك إيماني،"</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478982659"/>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77823224"/>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Decius was surprised and promised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To grant him many good things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"Your promise is vain and I reject"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دُهِشَ داكيوس وطلب إليه،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بوُعود برَّاقه أثنى عليه،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"وعدك فاني لا أنظر إليه،"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"Do not refuse but be obedient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Or I will humiliate you before everyone"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Our martyr refused with great courage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تُخالف وقَدِّم الطاعة،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لئلا تُهان وسط الجماعة،"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شهيدنا رفض قواه بشجاعة،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982008635"/>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94476936"/>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ordered for him to be whipped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tortured to break his bones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They scraped his skin and he stood firm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أمر بجلده أمام العسكر،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بالهنبازين عظمه تكسر،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كَشَطوا جلده فلم يُنكر،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They placed him on hot iron bars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Because of his love to the Lord of hosts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This martyr endured many tortures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مدُّوه على أسياخ وحديد،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والنار على جنبيه تقيد،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ذاق عذابات مُرَّة هذا الشهيد،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835500684"/>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04760072"/>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Emperor ordered to jail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the angel came and healed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who believes in Jesus shall not die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وُضِعَ في حبس بأمر الممقوت،</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فشفاه ملاك وذاق الملكوت،</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مَنْ يؤمن بيسوع لا يموت،</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Lord raised him, and the soldiers shouted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"We worship God and we are His servants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We fear not death, but desire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ربه أقامه فصرخ جنوده،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"له نسجد ونحن عبيده،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نهاب الموت بل معه نُريده،"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763930488"/>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8037804"/>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Caesarea, he received the crown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After Emmanuel comforted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accepted the pain of the sword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قيصرية أخذ الإكليل،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بعد ان عزاه عمانوئيل،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قَبِلَ آلام السيف بتهليل،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25th of Hatour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was martyred and left the world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intercession is never in vain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شهادته في ٢٥ هاتور،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ترك الدنيا وسكن في النور،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مَنْ يتشفَّع به لا يَخُور،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815065608"/>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47416189"/>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25th of Hatour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was martyred and left the world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intercession is never in vain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يُنادي كل المؤمنين،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بدالة يصيحون قائلين،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"إنجدنا يا إله أبي سيفين،"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May God have mercy upon 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guide us to follow your ways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Our joy multiplies with your blessings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الله يرحمنا بصلاتك،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ويُهدينا لنَسلُك في صفاتك،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ويُزيد أفراحنا ببركاتك،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76776777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81254414"/>
              </p:ext>
            </p:extLst>
          </p:nvPr>
        </p:nvGraphicFramePr>
        <p:xfrm>
          <a:off x="357188" y="692696"/>
          <a:ext cx="8429684" cy="4252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25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you O Mary, the beautiful dove, who gave birth to, God the Word.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a:solidFill>
                            <a:schemeClr val="bg1"/>
                          </a:solidFill>
                        </a:rPr>
                        <a:t>Shere ne Maria, ti chrompi ethnesos</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u="none">
                          <a:solidFill>
                            <a:schemeClr val="bg1"/>
                          </a:solidFill>
                        </a:rPr>
                        <a:t>, thee-etas-misi nan, emifnoti pi-Loghos.</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نى ماريا تى اتشرومبى اثنيسوس ثي إيطاس ميسي نان امفنوتى بى لوغوس</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لك يا مريم الحمامة الحسنة التي ولدت لنا الله الكلمة.</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22309650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xmlns="" val="20000"/>
                    </a:ext>
                  </a:extLst>
                </a:gridCol>
                <a:gridCol w="3677156">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Praxis response</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a:solidFill>
                            <a:srgbClr val="FFFF00"/>
                          </a:solidFill>
                        </a:rPr>
                        <a:t>مرد الإبركسيس</a:t>
                      </a:r>
                      <a:endParaRPr lang="ar-AE" sz="28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78377215"/>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9th of Baona we remember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feast of bringing your relics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To Egypt, as a great treasure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تسعة بؤونه له تذكار عيد،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دُخول عُضوه لمصر بتماجيد،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ذَخِيرة ثمينة تمنح تجديد،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healed the sick and the blind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saved his children from the Devil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 great judge who helps everyone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كم شفى مرضى وفتَّح عميان،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وأنقذ أولاده من الشيطان،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قاضي ماهر يُنصِف ببيان،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930660023"/>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00723104"/>
              </p:ext>
            </p:extLst>
          </p:nvPr>
        </p:nvGraphicFramePr>
        <p:xfrm>
          <a:off x="357188" y="116632"/>
          <a:ext cx="8429684" cy="541020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25th of Abib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We also commemorate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consecration of the beloved's church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وله أيضاً ذِكرى تطيب،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خمسة وعشرين أبيب،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تدشين كنيسة الحبيب،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St. Anthony the great among the saints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Used to pray in his city for years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the church of the martyr of the two swords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أنطونيوس كبير القديسين،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كان يُصلي في بلده لسنين،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كنيسة الشهيد أبي سيفين،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41040353"/>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48437845"/>
              </p:ext>
            </p:extLst>
          </p:nvPr>
        </p:nvGraphicFramePr>
        <p:xfrm>
          <a:off x="357188" y="116632"/>
          <a:ext cx="8429684" cy="50139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is a strong intercessor for the virgins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Like the righteous St. Demiana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all who walk in purity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هو شفيع قوي للعذارى،</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كالقديسة دميانة البارة،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وجميع مَنْ يَسلُك بطهارة،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Also Sophia and the virgins,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Emperor Julian martyred them,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our hero stabbed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وصوفية من عذارى الرَّها،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قتلهم يوليانوس في ساعة،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بطلنا نقم لهم في الساحة،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010357045"/>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43627582"/>
              </p:ext>
            </p:extLst>
          </p:nvPr>
        </p:nvGraphicFramePr>
        <p:xfrm>
          <a:off x="357188" y="116632"/>
          <a:ext cx="8429684" cy="446532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Save us from the Devil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As you saved Abba Basil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killed Julian the infidel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نجنا من شر بي ذيافولوس،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كما خلصت الآب باسيليوس،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وقتلت الجاحد يوليانوس،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his icon, he is a knight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Riding on a great horse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With his two swords a cross above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فارس حُصانه أدهم في الصورة،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رأسه مايلة إجابة منظورة،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سيفاه صليب فوقه مَرقُورة،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702982475"/>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34361660"/>
              </p:ext>
            </p:extLst>
          </p:nvPr>
        </p:nvGraphicFramePr>
        <p:xfrm>
          <a:off x="357188" y="116632"/>
          <a:ext cx="8429684" cy="541020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Abandon us not we the sinners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Teach us to please God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To love Him as you have done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تُهملنا نحن الخطاة،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علِّمنا كيف نُرضي الله،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نحبه فنتمثّل بكَ يا فتاه،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 God confirm in the faith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make the lazy become strong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We overcome with the help of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ثبتنا يا رب على الإيمان،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شدد سَوَاعِد الكسلان،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نغلب فقد فاز ببيان،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99897475"/>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31549855"/>
              </p:ext>
            </p:extLst>
          </p:nvPr>
        </p:nvGraphicFramePr>
        <p:xfrm>
          <a:off x="357188" y="116632"/>
          <a:ext cx="8429684" cy="48615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 Lord save us by Your Cross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deal with us in Your wonders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By the intercession of Your martyr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يا رب إنصُرنا بصليبك،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واعمل معنا كآعاجيبك،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بشفاعة الشهيد حبيبك،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Help us O our holy God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To praise Your chosen martyr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As we all say, "Axios"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ساعدنا يا إلهنا القدوس،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مدح صَفِيَّك بي أثلوفوروس،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ونقول جميعاً أكسيوس،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491987324"/>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9599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In the name of the Father and the Son and the Holy Spirit, the Holy and co-essential Trinity</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Khen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efran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Efiot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Epsheery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Pnevma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trias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Omo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Osios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خين افران امفيوت نيم ابشيرى نيم بى ابنيفما اثؤواب تى اترياس اثؤواب ان امو اوسيوس</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باسم الآب والابن والروح القدس الثالوث المساوى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27384"/>
          <a:ext cx="8429684" cy="64807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Khen</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efran</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3100" b="1" i="0" u="sng" strike="noStrike" kern="1200" cap="none" spc="0" normalizeH="0" baseline="0" noProof="0" dirty="0">
                          <a:ln>
                            <a:noFill/>
                          </a:ln>
                          <a:solidFill>
                            <a:srgbClr val="FFFF00"/>
                          </a:solidFill>
                          <a:effectLst/>
                          <a:uLnTx/>
                          <a:uFillTx/>
                          <a:latin typeface="+mn-lt"/>
                          <a:ea typeface="+mn-ea"/>
                          <a:cs typeface="+mn-cs"/>
                        </a:rPr>
                        <a:t>لحن "خين افران"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80758901"/>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71016"/>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Saint Mary the Virgin</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 Agia Maria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-Parthenos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تى آجيا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مستحقة مستحقة مستحقة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القديسة مريم العذراء</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2"/>
          <a:stretch>
            <a:fillRect/>
          </a:stretch>
        </p:blipFill>
        <p:spPr>
          <a:xfrm>
            <a:off x="709642" y="332656"/>
            <a:ext cx="7724775" cy="733425"/>
          </a:xfrm>
          <a:prstGeom prst="rect">
            <a:avLst/>
          </a:prstGeom>
        </p:spPr>
      </p:pic>
    </p:spTree>
    <p:extLst>
      <p:ext uri="{BB962C8B-B14F-4D97-AF65-F5344CB8AC3E}">
        <p14:creationId xmlns:p14="http://schemas.microsoft.com/office/powerpoint/2010/main" xmlns="" val="148272730"/>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93791839"/>
              </p:ext>
            </p:extLst>
          </p:nvPr>
        </p:nvGraphicFramePr>
        <p:xfrm>
          <a:off x="357188" y="1271016"/>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Philopateer Mercurius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Philo-pateer Mercorios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فيلوباتير مرقوريوس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فيلوباتير مرقوريوس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ounded Rectangle 3">
            <a:hlinkClick r:id="rId2" action="ppaction://hlinksldjump"/>
          </p:cNvPr>
          <p:cNvSpPr/>
          <p:nvPr/>
        </p:nvSpPr>
        <p:spPr>
          <a:xfrm>
            <a:off x="179512" y="6081104"/>
            <a:ext cx="87129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412571457"/>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950435" y="188640"/>
            <a:ext cx="3243197"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Midnight Praises</a:t>
            </a:r>
            <a:endParaRPr lang="en-CA" sz="3000" b="1" u="sng" dirty="0">
              <a:solidFill>
                <a:srgbClr val="FFFF00"/>
              </a:solidFill>
            </a:endParaRPr>
          </a:p>
        </p:txBody>
      </p:sp>
      <p:pic>
        <p:nvPicPr>
          <p:cNvPr id="3" name="Picture 2"/>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2700061" y="742638"/>
            <a:ext cx="3743943" cy="5316400"/>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401816445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962206670"/>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John the great fore-runner:</a:t>
                      </a:r>
                      <a:r>
                        <a:rPr lang="en-US" sz="3000" b="1" i="0" kern="1200" baseline="0" dirty="0">
                          <a:solidFill>
                            <a:srgbClr val="FFFF99"/>
                          </a:solidFill>
                          <a:latin typeface="+mn-lt"/>
                          <a:ea typeface="+mn-ea"/>
                          <a:cs typeface="+mn-cs"/>
                        </a:rPr>
                        <a:t> hail to the priest the kinsman of Immanuel</a:t>
                      </a:r>
                      <a:r>
                        <a:rPr lang="en-US" sz="3000" b="1" i="0" kern="1200" dirty="0">
                          <a:solidFill>
                            <a:srgbClr val="FFFF99"/>
                          </a:solidFill>
                          <a:latin typeface="+mn-lt"/>
                          <a:ea typeface="+mn-ea"/>
                          <a:cs typeface="+mn-cs"/>
                        </a:rPr>
                        <a:t>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Yo-annis</a:t>
                      </a:r>
                      <a:r>
                        <a:rPr lang="en-US" sz="3000" u="none" dirty="0">
                          <a:solidFill>
                            <a:schemeClr val="bg1"/>
                          </a:solidFill>
                        </a:rPr>
                        <a:t> </a:t>
                      </a:r>
                      <a:r>
                        <a:rPr lang="en-US" sz="3000" u="none" dirty="0" err="1">
                          <a:solidFill>
                            <a:schemeClr val="bg1"/>
                          </a:solidFill>
                        </a:rPr>
                        <a:t>pinishty</a:t>
                      </a:r>
                      <a:r>
                        <a:rPr lang="en-US" sz="3000" u="none" dirty="0">
                          <a:solidFill>
                            <a:schemeClr val="bg1"/>
                          </a:solidFill>
                        </a:rPr>
                        <a:t> </a:t>
                      </a:r>
                      <a:r>
                        <a:rPr lang="en-US" sz="3000" u="none" dirty="0" err="1">
                          <a:solidFill>
                            <a:schemeClr val="bg1"/>
                          </a:solidFill>
                        </a:rPr>
                        <a:t>em</a:t>
                      </a:r>
                      <a:r>
                        <a:rPr lang="en-US" sz="3000" u="none" dirty="0">
                          <a:solidFill>
                            <a:schemeClr val="bg1"/>
                          </a:solidFill>
                        </a:rPr>
                        <a:t> </a:t>
                      </a:r>
                      <a:r>
                        <a:rPr lang="en-US" sz="3000" u="none" dirty="0" err="1">
                          <a:solidFill>
                            <a:schemeClr val="bg1"/>
                          </a:solidFill>
                        </a:rPr>
                        <a:t>ebrod-romos</a:t>
                      </a:r>
                      <a:r>
                        <a:rPr lang="en-US" sz="3000" u="none" dirty="0">
                          <a:solidFill>
                            <a:schemeClr val="bg1"/>
                          </a:solidFill>
                        </a:rPr>
                        <a:t>:</a:t>
                      </a:r>
                      <a:r>
                        <a:rPr lang="en-US" sz="3000" u="none" baseline="0" dirty="0">
                          <a:solidFill>
                            <a:schemeClr val="bg1"/>
                          </a:solidFill>
                        </a:rPr>
                        <a:t> </a:t>
                      </a:r>
                      <a:r>
                        <a:rPr lang="en-US" sz="3000" u="none" baseline="0" dirty="0" err="1">
                          <a:solidFill>
                            <a:schemeClr val="bg1"/>
                          </a:solidFill>
                        </a:rPr>
                        <a:t>shere</a:t>
                      </a:r>
                      <a:r>
                        <a:rPr lang="en-US" sz="3000" u="none" baseline="0" dirty="0">
                          <a:solidFill>
                            <a:schemeClr val="bg1"/>
                          </a:solidFill>
                        </a:rPr>
                        <a:t> pi-</a:t>
                      </a:r>
                      <a:r>
                        <a:rPr lang="en-US" sz="3000" u="none" baseline="0" dirty="0" err="1">
                          <a:solidFill>
                            <a:schemeClr val="bg1"/>
                          </a:solidFill>
                        </a:rPr>
                        <a:t>oweeb</a:t>
                      </a:r>
                      <a:r>
                        <a:rPr lang="en-US" sz="3000" u="none" baseline="0" dirty="0">
                          <a:solidFill>
                            <a:schemeClr val="bg1"/>
                          </a:solidFill>
                        </a:rPr>
                        <a:t> ep-</a:t>
                      </a:r>
                      <a:r>
                        <a:rPr lang="en-US" sz="3000" u="none" baseline="0" dirty="0" err="1">
                          <a:solidFill>
                            <a:schemeClr val="bg1"/>
                          </a:solidFill>
                        </a:rPr>
                        <a:t>sengenees</a:t>
                      </a:r>
                      <a:r>
                        <a:rPr lang="en-US" sz="3000" u="none" baseline="0" dirty="0">
                          <a:solidFill>
                            <a:schemeClr val="bg1"/>
                          </a:solidFill>
                        </a:rPr>
                        <a:t> </a:t>
                      </a:r>
                      <a:r>
                        <a:rPr lang="en-US" sz="3000" u="none" baseline="0" dirty="0" err="1">
                          <a:solidFill>
                            <a:schemeClr val="bg1"/>
                          </a:solidFill>
                        </a:rPr>
                        <a:t>en</a:t>
                      </a:r>
                      <a:r>
                        <a:rPr lang="en-US" sz="3000" u="none" baseline="0" dirty="0">
                          <a:solidFill>
                            <a:schemeClr val="bg1"/>
                          </a:solidFill>
                        </a:rPr>
                        <a:t> </a:t>
                      </a:r>
                      <a:r>
                        <a:rPr lang="en-US" sz="3000" u="none" baseline="0" dirty="0" err="1">
                          <a:solidFill>
                            <a:schemeClr val="bg1"/>
                          </a:solidFill>
                        </a:rPr>
                        <a:t>emma-noeel</a:t>
                      </a:r>
                      <a:r>
                        <a:rPr lang="en-US" sz="3000" u="none" dirty="0">
                          <a:solidFill>
                            <a:schemeClr val="bg1"/>
                          </a:solidFill>
                        </a:rPr>
                        <a:t>.</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يوآنس بينيشتى ام ابرودروموس: شيرى بى اويب اب سينجينيس ان اممانوئيل</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ليوحنا العظيم السابق: السلام للكاهن نسيب عمانوئيل</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17550951"/>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222634928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a:hlinkClick r:id="rId2" action="ppaction://hlinksldjump"/>
          </p:cNvPr>
          <p:cNvSpPr/>
          <p:nvPr/>
        </p:nvSpPr>
        <p:spPr>
          <a:xfrm>
            <a:off x="2126102" y="62068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 theno hymn</a:t>
            </a:r>
          </a:p>
        </p:txBody>
      </p:sp>
      <p:sp>
        <p:nvSpPr>
          <p:cNvPr id="7" name="Rectangle 6">
            <a:hlinkClick r:id="rId3" action="ppaction://hlinksldjump"/>
          </p:cNvPr>
          <p:cNvSpPr/>
          <p:nvPr/>
        </p:nvSpPr>
        <p:spPr>
          <a:xfrm>
            <a:off x="2126102" y="176095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Second Canticle “Hoos“</a:t>
            </a:r>
          </a:p>
        </p:txBody>
      </p:sp>
      <p:sp>
        <p:nvSpPr>
          <p:cNvPr id="9" name="Rectangle 8">
            <a:hlinkClick r:id="rId4" action="ppaction://hlinksldjump"/>
          </p:cNvPr>
          <p:cNvSpPr/>
          <p:nvPr/>
        </p:nvSpPr>
        <p:spPr>
          <a:xfrm>
            <a:off x="2126102" y="119082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First Canticle “Hoos“</a:t>
            </a:r>
          </a:p>
        </p:txBody>
      </p:sp>
      <p:sp>
        <p:nvSpPr>
          <p:cNvPr id="10" name="Rectangle 9">
            <a:hlinkClick r:id="rId5"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6"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7"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8"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9"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10"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11"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5" name="Rectangle 14">
            <a:hlinkClick r:id="rId12"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6" name="Rounded Rectangle 4">
            <a:hlinkClick r:id="rId13" action="ppaction://hlinksldjump"/>
            <a:extLst>
              <a:ext uri="{FF2B5EF4-FFF2-40B4-BE49-F238E27FC236}">
                <a16:creationId xmlns:a16="http://schemas.microsoft.com/office/drawing/2014/main" xmlns="" id="{E606BC6F-F93B-49FC-9C7A-8EBFB1003858}"/>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1498447044"/>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82393722"/>
              </p:ext>
            </p:extLst>
          </p:nvPr>
        </p:nvGraphicFramePr>
        <p:xfrm>
          <a:off x="357188" y="764704"/>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Arise O children of the light, let us praise the Lord of hosts.</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Ten theno e-epshoi, ni-shiri ente pi-ou-oyni, enten-hos e-Epshois ente ni-gom.</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تين ثينو إإبشوي ني شيري إنتى بي أوأويني إنتين هوس إي إبتشويس إنتى ني جوم.</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قوموا يا بني النور، لنسبح رب القوات.</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3007186" y="188640"/>
            <a:ext cx="3129704"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Ten theno hymn</a:t>
            </a:r>
            <a:endParaRPr lang="en-CA" sz="3000" b="1" u="sng" dirty="0">
              <a:solidFill>
                <a:srgbClr val="FFFF00"/>
              </a:solidFill>
            </a:endParaRPr>
          </a:p>
        </p:txBody>
      </p:sp>
    </p:spTree>
    <p:extLst>
      <p:ext uri="{BB962C8B-B14F-4D97-AF65-F5344CB8AC3E}">
        <p14:creationId xmlns:p14="http://schemas.microsoft.com/office/powerpoint/2010/main" xmlns="" val="385355011"/>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7954209"/>
              </p:ext>
            </p:extLst>
          </p:nvPr>
        </p:nvGraphicFramePr>
        <p:xfrm>
          <a:off x="357188" y="18864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That He may grant us the salvation of our souls.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Hopos entef er-ehmot nan emep-soti ente nen-epsishi.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هوبوس إنتيف إرإهموت نان إم إبسوتي إنتى نين إبسيشي.</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لكي ينعم لنا بخلاص نفوسنا.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10005297"/>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0635356"/>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Whenever we stand before You in the flesh.</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Khen epjin ethrin ohi era-ten, empek emtho soma ti-kos.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خين إيجين إثرين أوهي إيراتين إمبيك إمثو سوماتيكوس.</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عندما نقف أمامك جسدياً.</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34762312"/>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00383135"/>
              </p:ext>
            </p:extLst>
          </p:nvPr>
        </p:nvGraphicFramePr>
        <p:xfrm>
          <a:off x="357188" y="18864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Cast away from our minds the slumber of sleep.</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Ali-owi evol hiten pen-nous empi-hinim, ente ti-evshi.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آلي أوي إيفول هيتين بين نوس إمبي هينيم إنتى تي إفشي.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إنزع عن عقولنا نوم الغفلة.</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40099741"/>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48413084"/>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Grant us sobriety O Lord, that we may know how to stand before You at times of prayer.</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Moi nan Epshois en-ou-metref ernem-feen, hopos enten-kati enten-ouhi e-raten, empek-emtho, emifnav ente ti-epros-evshi.</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موي نان إبتشويس إن أوميت ريف إرنيمفين هوبوس إنتين كاتي إنتين أوهي إيراتين إمبيك إمثو إم إفتاف إنتى تي إبروس إفشي.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أعطنا يا رب يقظة، لكي نفهم أن نقف أمامك وقت الصلاة.</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89268902"/>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61145903"/>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 And ascribe unto You the befitting glorification, and win the forgiveness of our many sins.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Owoh enten ou-orp nak, e-epshoi enti-zoksologeia eterep-repi, owoh enten-shashni e-epko-evol ente nen-novi etosh. Zoxa si filan-ethrobe.</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إنتين أو أورب ناك إبشوي إنتى ذوكسولوجيا إتئير إيوي بي: أووه إنتين شاشني إإبكو إيفول إنتى نين نوفي إتؤش: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ونرسل لك إلى فوق التمجيد اللائق، ونفوز بغفران خطايانا الكثيرة.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45514624"/>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47111010"/>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Behold bless the Lord all you servants of the Lord.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 Hippe ze esmo Epshois, ni-evi-aik ente Epshois.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هيبي ذي إسمو إبتشويس ني إيفي أيك إنتى إبتشويس: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ها باركوا الرب يا عبيد الرب.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55593337"/>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61812493"/>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You who stand in the house of the Lord, in the courts of the house of our God.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Ni-etohi era-tou, khen ep-e em-Epshois, khen ni-avleio ente ep-e em-pennouti.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إتؤهي إيراتو خين إبئي إم إبتشويس خين إيني إم إبتشويس خين ني أفليو إنتى إبئي إمبين نوتي: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القائمين في بيت الرب، في ديار بيت إلهنا. المجد لك يا محب البشر. </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88681103"/>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3923602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By night lift up your hands O you saints and bless the Lord.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En-eheri khen ni-egorh, fai enne-ten-jig, e-epshoi ni-ethowab esmo Epshois.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إن إهري خين ني إيجوره فاي خين ني إيجوره فاي إن ني تين جيج إإبشوي ني إثؤواب إسمو إبتشويس::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بالليالي إرفعوا أيديكم إلى فوق أيها القديسون باركوا الرب.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7226278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97461171"/>
              </p:ext>
            </p:extLst>
          </p:nvPr>
        </p:nvGraphicFramePr>
        <p:xfrm>
          <a:off x="357188" y="113104"/>
          <a:ext cx="8429684" cy="5715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2015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Blessed are You indeed, with Your good Father and the Holy Spirit, for You </a:t>
                      </a:r>
                      <a:r>
                        <a:rPr lang="en-US" sz="2800" b="1" i="0" u="none" kern="1200">
                          <a:solidFill>
                            <a:srgbClr val="FFFF99"/>
                          </a:solidFill>
                          <a:latin typeface="+mn-lt"/>
                          <a:ea typeface="+mn-ea"/>
                          <a:cs typeface="+mn-cs"/>
                        </a:rPr>
                        <a:t>have risen and </a:t>
                      </a:r>
                      <a:r>
                        <a:rPr lang="en-US" sz="2800" b="1" i="0" u="none" kern="1200" dirty="0">
                          <a:solidFill>
                            <a:srgbClr val="FFFF99"/>
                          </a:solidFill>
                          <a:latin typeface="+mn-lt"/>
                          <a:ea typeface="+mn-ea"/>
                          <a:cs typeface="+mn-cs"/>
                        </a:rPr>
                        <a:t>saved us. Have mercy on us.</a:t>
                      </a:r>
                      <a:endParaRPr lang="fi-FI" sz="28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err="1">
                          <a:solidFill>
                            <a:schemeClr val="bg1"/>
                          </a:solidFill>
                        </a:rPr>
                        <a:t>Eksmaro-ot</a:t>
                      </a:r>
                      <a:r>
                        <a:rPr lang="en-US" sz="2800" u="none" baseline="0" dirty="0">
                          <a:solidFill>
                            <a:schemeClr val="bg1"/>
                          </a:solidFill>
                        </a:rPr>
                        <a:t> aleethos: </a:t>
                      </a:r>
                      <a:r>
                        <a:rPr lang="en-US" sz="2800" u="none" baseline="0" dirty="0" err="1">
                          <a:solidFill>
                            <a:schemeClr val="bg1"/>
                          </a:solidFill>
                        </a:rPr>
                        <a:t>nem</a:t>
                      </a:r>
                      <a:r>
                        <a:rPr lang="en-US" sz="2800" u="none" baseline="0" dirty="0">
                          <a:solidFill>
                            <a:schemeClr val="bg1"/>
                          </a:solidFill>
                        </a:rPr>
                        <a:t> </a:t>
                      </a:r>
                      <a:r>
                        <a:rPr lang="en-US" sz="2800" u="none" baseline="0" dirty="0" err="1">
                          <a:solidFill>
                            <a:schemeClr val="bg1"/>
                          </a:solidFill>
                        </a:rPr>
                        <a:t>Pekyot</a:t>
                      </a:r>
                      <a:r>
                        <a:rPr lang="en-US" sz="2800" u="none" baseline="0" dirty="0">
                          <a:solidFill>
                            <a:schemeClr val="bg1"/>
                          </a:solidFill>
                        </a:rPr>
                        <a:t> </a:t>
                      </a:r>
                      <a:r>
                        <a:rPr lang="en-US" sz="2800" u="none" baseline="0" dirty="0" err="1">
                          <a:solidFill>
                            <a:schemeClr val="bg1"/>
                          </a:solidFill>
                        </a:rPr>
                        <a:t>en-Aghathos</a:t>
                      </a:r>
                      <a:r>
                        <a:rPr lang="en-US" sz="2800" u="none" baseline="0" dirty="0">
                          <a:solidFill>
                            <a:schemeClr val="bg1"/>
                          </a:solidFill>
                        </a:rPr>
                        <a:t>, </a:t>
                      </a:r>
                      <a:r>
                        <a:rPr lang="en-US" sz="2800" u="none" baseline="0" dirty="0" err="1">
                          <a:solidFill>
                            <a:schemeClr val="bg1"/>
                          </a:solidFill>
                        </a:rPr>
                        <a:t>nem</a:t>
                      </a:r>
                      <a:r>
                        <a:rPr lang="en-US" sz="2800" u="none" baseline="0" dirty="0">
                          <a:solidFill>
                            <a:schemeClr val="bg1"/>
                          </a:solidFill>
                        </a:rPr>
                        <a:t> Pi-</a:t>
                      </a:r>
                      <a:r>
                        <a:rPr lang="en-US" sz="2800" u="none" baseline="0" dirty="0" err="1">
                          <a:solidFill>
                            <a:schemeClr val="bg1"/>
                          </a:solidFill>
                        </a:rPr>
                        <a:t>Ebnevma</a:t>
                      </a:r>
                      <a:r>
                        <a:rPr lang="en-US" sz="2800" u="none" baseline="0" dirty="0">
                          <a:solidFill>
                            <a:schemeClr val="bg1"/>
                          </a:solidFill>
                        </a:rPr>
                        <a:t> </a:t>
                      </a:r>
                      <a:r>
                        <a:rPr lang="en-US" sz="2800" u="none" baseline="0" dirty="0" err="1">
                          <a:solidFill>
                            <a:schemeClr val="bg1"/>
                          </a:solidFill>
                        </a:rPr>
                        <a:t>Ethowwab</a:t>
                      </a:r>
                      <a:r>
                        <a:rPr lang="en-US" sz="2800" u="none" baseline="0" dirty="0">
                          <a:solidFill>
                            <a:schemeClr val="bg1"/>
                          </a:solidFill>
                        </a:rPr>
                        <a:t> </a:t>
                      </a:r>
                      <a:r>
                        <a:rPr lang="en-US" sz="2800" u="none" baseline="0">
                          <a:solidFill>
                            <a:schemeClr val="bg1"/>
                          </a:solidFill>
                        </a:rPr>
                        <a:t>Je aktonk aksoty </a:t>
                      </a:r>
                      <a:r>
                        <a:rPr lang="en-US" sz="2800" u="none" baseline="0" dirty="0" err="1">
                          <a:solidFill>
                            <a:schemeClr val="bg1"/>
                          </a:solidFill>
                        </a:rPr>
                        <a:t>Emmon</a:t>
                      </a:r>
                      <a:r>
                        <a:rPr lang="en-US" sz="2800" u="none" baseline="0" dirty="0">
                          <a:solidFill>
                            <a:schemeClr val="bg1"/>
                          </a:solidFill>
                        </a:rPr>
                        <a:t> </a:t>
                      </a:r>
                      <a:r>
                        <a:rPr lang="en-US" sz="2800" u="none" baseline="0" dirty="0" err="1">
                          <a:solidFill>
                            <a:schemeClr val="bg1"/>
                          </a:solidFill>
                        </a:rPr>
                        <a:t>Nai</a:t>
                      </a:r>
                      <a:r>
                        <a:rPr lang="en-US" sz="2800" u="none" baseline="0" dirty="0">
                          <a:solidFill>
                            <a:schemeClr val="bg1"/>
                          </a:solidFill>
                        </a:rPr>
                        <a:t> Nan</a:t>
                      </a:r>
                      <a:endParaRPr lang="fi-FI" sz="28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u="none" dirty="0">
                          <a:solidFill>
                            <a:schemeClr val="bg1"/>
                          </a:solidFill>
                        </a:rPr>
                        <a:t>اكسماروؤت آليثوس نيم بيك يوت ان آغاثوس نيم بى ابنيفما اثؤواب </a:t>
                      </a:r>
                      <a:r>
                        <a:rPr lang="ar-AE" sz="3200" b="1" u="none">
                          <a:solidFill>
                            <a:schemeClr val="bg1"/>
                          </a:solidFill>
                        </a:rPr>
                        <a:t>جى آكتونك سوتى </a:t>
                      </a:r>
                      <a:r>
                        <a:rPr lang="ar-AE" sz="3200" b="1" u="none" dirty="0">
                          <a:solidFill>
                            <a:schemeClr val="bg1"/>
                          </a:solidFill>
                        </a:rPr>
                        <a:t>اممون ناى نان</a:t>
                      </a:r>
                      <a:endParaRPr lang="en-CA" sz="32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u="none" dirty="0">
                          <a:solidFill>
                            <a:srgbClr val="FFFF99"/>
                          </a:solidFill>
                        </a:rPr>
                        <a:t>مبارك أنت بالحقيقة، مع أبيك الصالح، والروح القدس، </a:t>
                      </a:r>
                      <a:r>
                        <a:rPr lang="ar-AE" sz="3300" u="none">
                          <a:solidFill>
                            <a:srgbClr val="FFFF99"/>
                          </a:solidFill>
                        </a:rPr>
                        <a:t>لأنك </a:t>
                      </a:r>
                      <a:r>
                        <a:rPr lang="ar-AE" sz="3300" b="1" u="none">
                          <a:solidFill>
                            <a:srgbClr val="FFFF99"/>
                          </a:solidFill>
                        </a:rPr>
                        <a:t>قمت </a:t>
                      </a:r>
                      <a:r>
                        <a:rPr lang="ar-AE" sz="3300" u="none">
                          <a:solidFill>
                            <a:srgbClr val="FFFF99"/>
                          </a:solidFill>
                        </a:rPr>
                        <a:t>وخلصتنا</a:t>
                      </a:r>
                      <a:r>
                        <a:rPr lang="ar-AE" sz="3300" u="none" dirty="0">
                          <a:solidFill>
                            <a:srgbClr val="FFFF99"/>
                          </a:solidFill>
                        </a:rPr>
                        <a:t>.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552292" y="6305024"/>
            <a:ext cx="4032388" cy="400110"/>
          </a:xfrm>
          <a:prstGeom prst="rect">
            <a:avLst/>
          </a:prstGeom>
          <a:solidFill>
            <a:srgbClr val="C00000"/>
          </a:solidFill>
        </p:spPr>
        <p:txBody>
          <a:bodyPr wrap="square">
            <a:spAutoFit/>
          </a:bodyPr>
          <a:lstStyle/>
          <a:p>
            <a:pPr algn="ctr"/>
            <a:r>
              <a:rPr lang="en-CA" sz="2000" b="1">
                <a:solidFill>
                  <a:schemeClr val="bg1"/>
                </a:solidFill>
              </a:rPr>
              <a:t>for you have come</a:t>
            </a:r>
            <a:endParaRPr lang="en-US" sz="2000" b="1">
              <a:solidFill>
                <a:srgbClr val="FFFF99"/>
              </a:solidFill>
            </a:endParaRPr>
          </a:p>
        </p:txBody>
      </p:sp>
      <p:sp>
        <p:nvSpPr>
          <p:cNvPr id="4" name="Rectangle 3">
            <a:hlinkClick r:id="rId3" action="ppaction://hlinksldjump"/>
          </p:cNvPr>
          <p:cNvSpPr/>
          <p:nvPr/>
        </p:nvSpPr>
        <p:spPr>
          <a:xfrm>
            <a:off x="2555776" y="5828104"/>
            <a:ext cx="4028903" cy="400110"/>
          </a:xfrm>
          <a:prstGeom prst="rect">
            <a:avLst/>
          </a:prstGeom>
          <a:solidFill>
            <a:srgbClr val="C00000"/>
          </a:solidFill>
        </p:spPr>
        <p:txBody>
          <a:bodyPr wrap="square">
            <a:spAutoFit/>
          </a:bodyPr>
          <a:lstStyle/>
          <a:p>
            <a:pPr algn="ctr"/>
            <a:r>
              <a:rPr lang="en-CA" sz="2000" b="1">
                <a:solidFill>
                  <a:schemeClr val="bg1"/>
                </a:solidFill>
              </a:rPr>
              <a:t>Glorification</a:t>
            </a:r>
            <a:endParaRPr lang="en-US" sz="2000" b="1">
              <a:solidFill>
                <a:srgbClr val="FFFF99"/>
              </a:solidFill>
            </a:endParaRPr>
          </a:p>
        </p:txBody>
      </p:sp>
    </p:spTree>
    <p:extLst>
      <p:ext uri="{BB962C8B-B14F-4D97-AF65-F5344CB8AC3E}">
        <p14:creationId xmlns:p14="http://schemas.microsoft.com/office/powerpoint/2010/main" xmlns="" val="740482850"/>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0410248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The Lord bless you from Zion, who created heaven and earth.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Epshois ef-e-esmo erok, evol khen Seion, fi-etaf-thamio en-etfe nem epkahi.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إبتشويس إف إإسمو إيروك إيفول خين سيون في إيتاف ثاميو إن إتفي نيم إبكاهي: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يباركك الرب من صهيون، الذي خلق السماء والأرض.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17360414"/>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85931869"/>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Let my cry come before You O Lord, give me understanding according to Your word.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3000" b="1" i="0" u="none" strike="noStrike" kern="1200" cap="none" spc="0" normalizeH="0" baseline="0" noProof="0">
                          <a:ln>
                            <a:noFill/>
                          </a:ln>
                          <a:solidFill>
                            <a:schemeClr val="bg1"/>
                          </a:solidFill>
                          <a:effectLst/>
                          <a:uLnTx/>
                          <a:uFillTx/>
                          <a:latin typeface="+mn-lt"/>
                          <a:ea typeface="+mn-ea"/>
                          <a:cs typeface="+mn-cs"/>
                        </a:rPr>
                        <a:t>Mare pati-ho, khont empek-emtho Epshois, makati ni-kata pek-saji.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 باتيهو خونت إمبيك إمثو إبتشويس ماكاتي ني كاطا بيك ساجي: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فلتدن وسيلتي قدامك يا رب، كقولك فهمني.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51629659"/>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54619096"/>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Let my supplication come before You, deliver me according to Your word.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Ef-e-ee ekhoun em-pek emtho enje pa-axyoma kata pek-saji matan-khoi.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إفئى إى إيخون إمبيك إمث إنجى با أكسيوما كاطا بيك ساجى ماتانخوى: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ليدخل إبتهالي أمامك، ككلمتك أحيني.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61879878"/>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2582613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My lips shall overflow with praise, when You have taught me Your statutes.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Ere-na esfo-tou, vivi en-ou-esmo eshop akshan etsavoy ennekmethmi.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إيرى نا إسفوتو فيفى إنؤ إسمو إيشوب أكشان إتسافوى إينيك ميثمى: ذوكسا</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تفيض شفتاي السُبح، إذا ما علمتني حقوقك.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75458207"/>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67283472"/>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 My tongue shall speak of Your words for all Your commandments are righteous.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Palas ef-e-erro-o, khen nek saji je nekentoli tiro han-methme ne.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بالاس إفتى إيروؤ خين نيك ساجى: جى تيك إنتولى تيرون هان ميثمى نى :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لساني يجيب بأقوالك لأن جميع وصاياك هي حق.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68664727"/>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50396730"/>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Let Your hand help me for I have chosen Your precepts.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Mares showpi enje tek-jij, e-efnahmet je neken-toli ai-ere pithi-men ero-ou.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ماريس شوبى إنجى تيك جيج إى إفناهميت: جسى نيك إنتولى آى إيرى بيثيمين إيروؤ: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لتكن يدك لتخلصني لأني إشتهيت وصاياك.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14188495"/>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18526529"/>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I have longed for Your salvation O Lord, and Your Law is my delight.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Aichish-sho-ou empek ougai Epshois, owoh pek-nomos pe-tameleti.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أى تشيش شوؤ إمبيك أوجاى إبشويس: أووه بيك نوموس بى طامى ليتى: ذوكسا..</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إشتقت إلى خلاصك يا رب، وناموسك هو تلاوتي.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84005469"/>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9029950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Let my soul live and it shall praise You, and let Your judgments help me.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Es-e-ownkh enje ta-epsishi, owoh es-e-esmo erok, owoh nek-hap ev-ervoythin eroy.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 إى أونخ إنجى تا إبسيشى أووه إسئى إسمو إيروك: إووه نيك هاب إفئير فو إيثين إيروى: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تحيا نفسي وتسبحك، وأحكامك تعينني.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17388946"/>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520876765"/>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 I have gone astray like a lost sheep, seek Your servant for I do not forget Your commandments.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900" b="1" i="0" u="none" strike="noStrike" kern="1200" cap="none" spc="0" normalizeH="0" baseline="0" noProof="0">
                          <a:ln>
                            <a:noFill/>
                          </a:ln>
                          <a:solidFill>
                            <a:schemeClr val="bg1"/>
                          </a:solidFill>
                          <a:effectLst/>
                          <a:uLnTx/>
                          <a:uFillTx/>
                          <a:latin typeface="+mn-lt"/>
                          <a:ea typeface="+mn-ea"/>
                          <a:cs typeface="+mn-cs"/>
                        </a:rPr>
                        <a:t>Ai-sorem emif-riti en-o-e-sow-ou, e-aftako koti ensa pek-vok je neken-toli empi-erpou-ovsh. Zoxa si filan-ethrobe.</a:t>
                      </a:r>
                      <a:endParaRPr kumimoji="0" lang="en-CA" sz="29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أيسوريم إم إفريتى إنؤ إيسوؤ إى أفتاكو: كوتى إنسا بيك فوك جى نيك إنتولى إمبى إيربو أوبش: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ضللت مثل الخروف الضال، فأُطلب عبدك لأني لوصاياك لم أنس.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99694948"/>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8383928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Glory be to the Father and the Son and the Holy Spirit.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Zoxa Patree ke Eio ke Agio epnevmati.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ذوكسابترى كى إيو كى أجيو إبنفماتى: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المجد للآب والإبن والروح القدس.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2760690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17366811"/>
              </p:ext>
            </p:extLst>
          </p:nvPr>
        </p:nvGraphicFramePr>
        <p:xfrm>
          <a:off x="357188" y="681176"/>
          <a:ext cx="8429684" cy="570015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700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2634612130"/>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58674896"/>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Now and forever and unto the age of all ages Amen.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Ke neen ke a-ee ke estos e-onas ton e-onon amen.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كى نين كى آ إى كى إيس توس إى أوناس طون إى أونون آمين: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الآن وكل أوان وإلى دهر الدهور آمين.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51585631"/>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81377051"/>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Glory be to the Father and the Son and the Holy Spirit, now and forever and unto all the ages Amen.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Pi-o-ou em-Efiout, nem ep-Shiri, nem pi-Epnevma ethowab, yes-jen tinou nem sha eneh ente ni-eneh tiro. Amen. Zoxa si filan-ethrobe.</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بى أو أوو إم إفيوت نيم إبشيرى نيم بى إبنفما إثؤاب يسجين تينو نيم شا إينيه إنتى نى إينيه تيرو أمين: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المجد للآب والإبن والروح القدس منذ الآن وإلى أبد الأبدين كلها آمين.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97695625"/>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67100193"/>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 Glory be to You O good One the Lover of Mankind, glory be to Your Mother the Virgin and all Your saints.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Pi-o-ou nak pi-mairomi en-aghathos, pi-o-ou entek-mav em-Parthenos, nem ni-ethowab tiro entak. Zoxa si filan-ethrobe.</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بى أو أووناك بيماى رومى إن آغاثوس: بى أو أوو إنتيك ماف إمبارثينوس نيم نى إثؤاب تيرو إنتاك: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المجد لك يا محب البشر الصالح، المجد لأُمك العذراء وجميع قديسيك.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34724521"/>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43317992"/>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Glory be to You O only-begotten One, O holy Trinity have mercy upon us.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Zoxa si o mono-genis, agia Etrias, eleison emas.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ذوكساسى أومونوجينيس: آجيا إترياس إيلييسون إيماس: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المجد لك أيها الوحيد، أيها الثالوث القدوس إرحمنا.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0627856"/>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99343141"/>
              </p:ext>
            </p:extLst>
          </p:nvPr>
        </p:nvGraphicFramePr>
        <p:xfrm>
          <a:off x="357188" y="188640"/>
          <a:ext cx="8429684" cy="5852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a:ln>
                            <a:noFill/>
                          </a:ln>
                          <a:solidFill>
                            <a:srgbClr val="FFFF99"/>
                          </a:solidFill>
                          <a:effectLst/>
                          <a:uLnTx/>
                          <a:uFillTx/>
                          <a:latin typeface="+mn-lt"/>
                          <a:ea typeface="+mn-ea"/>
                          <a:cs typeface="+mn-cs"/>
                        </a:rPr>
                        <a:t>+ Let God arise and let all His enemies be scattered and let all that hate His holy name flee from before His face. Glory be to You O Lover of Mankind.</a:t>
                      </a:r>
                      <a:endParaRPr kumimoji="0" lang="en-US" sz="27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Maref-tonf enje Efnouti, marou-gor evol enje nef-gaje tiro, maro-vot evol kha-et-he empefho enje ou-on niven eth-mosti em-pefran ethowab. Zoxa si filan-ethrobe.</a:t>
                      </a:r>
                      <a:endParaRPr kumimoji="0" lang="en-CA" sz="26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a:solidFill>
                            <a:schemeClr val="bg1"/>
                          </a:solidFill>
                        </a:rPr>
                        <a:t>	ماريف تونف إنجى إفنوتى: ماروجور إيفول إنجى نيف جاجى تيرو: ماروفوت إيفول خا إتهى إمبيفهو إنجى أوؤن نيفين إثموستى إمبيف ران إثؤاب: ذوكسا </a:t>
                      </a:r>
                      <a:endParaRPr lang="en-CA" sz="28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ليقم الله ولتتبدَّد جميع أعدائه وليهرب من قدام وجهه كل مُبغضي إسمه القدوس.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44242463"/>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59931374"/>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As for Your people let them be blessed, a thousand thousand fold and ten thousand ten thousand fold, doing Your will.</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Pek-laos ze maref shopi khen pi-esmo e-han ansho ensho, nem han-ethva enethva ev-eri empek-ou-osh.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بيك لاؤس ذى ماريف شوبى خين بى إسمو إيهان آنشو إنشو نيم هان إثفا إن إثفا إفئيرى إمبيك أوؤس.</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وأما شعبك فليكن بالبركة، ألوف ألوف وربوات ربوات، يصنعون إرادتك.</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21407101"/>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87321149"/>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O Lord open my lips, and my mouth shall declare Your praise.</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Epshois ek-e a-ou-own, enna esvoto, owoh ere roy go empek esmo.</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إبشويس إكئى آآوؤن إننا إسفوتو: أوو إيرى روى جو إمبيك إسمو.</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يا رب إفتح شفتيَ ولينطق فمي بتسبحتك.</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53482681"/>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a:hlinkClick r:id="rId2" action="ppaction://hlinksldjump"/>
          </p:cNvPr>
          <p:cNvSpPr/>
          <p:nvPr/>
        </p:nvSpPr>
        <p:spPr>
          <a:xfrm>
            <a:off x="2126102" y="176095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Second Canticle “Hoos“</a:t>
            </a:r>
          </a:p>
        </p:txBody>
      </p:sp>
      <p:sp>
        <p:nvSpPr>
          <p:cNvPr id="9" name="Rectangle 8">
            <a:hlinkClick r:id="rId3" action="ppaction://hlinksldjump"/>
          </p:cNvPr>
          <p:cNvSpPr/>
          <p:nvPr/>
        </p:nvSpPr>
        <p:spPr>
          <a:xfrm>
            <a:off x="2126102" y="119082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First Canticle “Hoos“</a:t>
            </a:r>
          </a:p>
        </p:txBody>
      </p:sp>
      <p:sp>
        <p:nvSpPr>
          <p:cNvPr id="10" name="Rectangle 9">
            <a:hlinkClick r:id="rId4"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5"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6"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7"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8"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9"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10"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5" name="Rectangle 14">
            <a:hlinkClick r:id="rId11"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3" name="Rounded Rectangle 4">
            <a:hlinkClick r:id="rId12" action="ppaction://hlinksldjump"/>
            <a:extLst>
              <a:ext uri="{FF2B5EF4-FFF2-40B4-BE49-F238E27FC236}">
                <a16:creationId xmlns:a16="http://schemas.microsoft.com/office/drawing/2014/main" xmlns="" id="{FC397987-9C7C-4EF0-96C0-F85EB21BCE8B}"/>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8684062"/>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04778479"/>
              </p:ext>
            </p:extLst>
          </p:nvPr>
        </p:nvGraphicFramePr>
        <p:xfrm>
          <a:off x="357188" y="1077838"/>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With the split, the waters of the sea split, and the very deep, became a walkway.</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Khen o-shot afshot, enje pi-mo-oo ente efiom, owoh ef-noon et-sheek, af-shopi en-oma-emo-shi.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خين أوشوت أفشوت: إنجى بى موؤ إنتى إفيوم: أووه إفنون إتشيك: أفشوبى إنؤما إمموشى.</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قطعاً إنقطع، ماء البحر، والعمق العميق، صار مَسلكاً. </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1250455" y="188640"/>
            <a:ext cx="6643165"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Lobsh for the First Canticle “Hoos“</a:t>
            </a:r>
            <a:endParaRPr lang="en-CA" sz="3000" b="1" u="sng" dirty="0">
              <a:solidFill>
                <a:srgbClr val="FFFF00"/>
              </a:solidFill>
            </a:endParaRPr>
          </a:p>
        </p:txBody>
      </p:sp>
    </p:spTree>
    <p:extLst>
      <p:ext uri="{BB962C8B-B14F-4D97-AF65-F5344CB8AC3E}">
        <p14:creationId xmlns:p14="http://schemas.microsoft.com/office/powerpoint/2010/main" xmlns="" val="4043382705"/>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12863914"/>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 hidden earth, was shone upon by the sun, and an untrodden road, was walked upon.</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Oo-kahi en-ath-oo-onh, a-efri shai hi-gof, oo-moit en-at-sini, av-moshi hei-iotf.</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أوكاهي إن إث أوو أونه: آإفري شاي هيجوف: أو مويت إن أتسيني: أف موشي هيوتف.</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أرض غير ظاهرة، أشرقت الشمس عليها، وطريق غير مسلوكة، مشوا عليها.</a:t>
                      </a:r>
                      <a:endParaRPr lang="en-US" sz="3000" b="1" i="0" kern="1200">
                        <a:solidFill>
                          <a:srgbClr val="FFFF99"/>
                        </a:solidFill>
                        <a:latin typeface="+mn-lt"/>
                        <a:ea typeface="+mn-ea"/>
                        <a:cs typeface="+mn-cs"/>
                      </a:endParaRP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3290757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29989216"/>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crucified for us, have mercy 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ctavrotees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deemas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صلب عنا،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68921415"/>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8397461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r>
                        <a:rPr lang="en-US" sz="3000">
                          <a:solidFill>
                            <a:srgbClr val="FFFF99"/>
                          </a:solidFill>
                        </a:rPr>
                        <a:t>The flowing water, stood still, by a miraculous, act of wonder. </a:t>
                      </a:r>
                      <a:endParaRPr lang="en-CA" sz="30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Ou-mow-ou ef-vil evol, af-ohi e-ratf, khen ou-howb enishfiri, empara-zokson.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أوموؤ إف فيل إيفول: أفؤهي إيراتف: خين أوو هوب إن إشفيري: أمبارا ذوكسون.</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ماء مُنحل، وقف، بفِعل عجيب، مُعِجز.</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5123870"/>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16488510"/>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Pharaoh and his chariots, were drowned, and the children of Israel, crossed the sea.</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Phara-o nem nef-harma, av-owms e-pesit, nen-sheri empis-rael, av-er-gini-ior emifyom.</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فاراؤ نيم نيف هارما: أفؤمس إبي سيت: نين شيري إمبي إسرائيل: أفئير جينيور إم إفيوم.</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غرق فرعون، ومركباته، وعبر بنو إسرائيل، البحر.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56342965"/>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696363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r>
                        <a:rPr lang="en-US" sz="3000">
                          <a:solidFill>
                            <a:srgbClr val="FFFF99"/>
                          </a:solidFill>
                        </a:rPr>
                        <a:t>And in front of them was, Moses the prophet praising, until he brought them, to the wilderness of Sinai. </a:t>
                      </a:r>
                      <a:endParaRPr lang="en-CA" sz="30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Einaf-hos khagow-ou pe, enje Moysis pipro-phitees, sha-entef-etshitou ekhon, he ep-shafi en-Sina.</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إيناف هوس خاجوؤ بي: إنجي مويسيس بي إبروفيتيس:شا إنتيف إتشي تووإخون: هي إبشافي إنسينا.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وكان موسى النبي، يسبح قدامهم، حتى أدخلهم، برية سيناء.</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6337945"/>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15850591"/>
              </p:ext>
            </p:extLst>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And they were praising God, with this new psalmody, saying "Let us sing to the Lord, for He has triumphed gloriously."</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Einav-hos Efnouti, khen tai hoze emveri, je marin-hos Epshois, je khen ou-ow-ou gharafichi-ow-ou</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إناف هوس إإفنوتي: خين تاي هوذي إمفيري: جي مارين هوس إيه أبتشويس: جي خين أوأو غار أفتشي أوأو.</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وكانوا يسبحون الله، بهذه التسبحة الجديدة قائلين، "فلنسبح الرب، لأنه بالمجد قد تمجد."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51163570"/>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11515592"/>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prayers, of Moses the archprophet, O Lord grant us, the forgiveness of our sins.</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ni-evshi, ente Moysis pi-arshi-eprofetees, Epshois ari-ehmot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أفشي: إنتى مويسيس بي أرشي إبروفيتيس: إبتشويس آري إهموت نان نين نوفي.</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بصلوات، موسى رئيس الأنبياء،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39473636"/>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00573741"/>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intercessions, of the Mother of God Saint Mary, O Lord grant us, the forgiveness of our sins.</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ni-epres-via, ente-ti-theotokos ethowab Maria, Epshois ari-ehmot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إبريسفيا: إنتى تي ثيؤطوكوس إثؤاب ماريا: إبتشويس آري إرهموت نان: إمبيكو إيفول إنتى نين نوفي.</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بشفاعات، والدة الإله القديسة مريم،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00029683"/>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56791267"/>
              </p:ext>
            </p:extLst>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We worship You O Christ, with Your good Father, and the Holy Spirit, for You have (come) and saved us.</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Ten-ou-owsht emmok ow Pekhristos, nem Pekiot en-aghathos, nem pi-Epnevma ethowab, je (ak-ee) aksowti emmon.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تين أوو أوشت إمموك أوبي إخرستوس: نيم بيك يوت إن أغاثوس: نيم بي إبنفما إثؤاب: جي أكئي أكسوتي إممون.</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نسجد لك أيها المسيح، مع أبيك الصالح، والروح القدس، لأنك (أتيت) وخلصتنا.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96944645"/>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a:hlinkClick r:id="rId2" action="ppaction://hlinksldjump"/>
          </p:cNvPr>
          <p:cNvSpPr/>
          <p:nvPr/>
        </p:nvSpPr>
        <p:spPr>
          <a:xfrm>
            <a:off x="2126102" y="176095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Second Canticle “Hoos“</a:t>
            </a:r>
          </a:p>
        </p:txBody>
      </p:sp>
      <p:sp>
        <p:nvSpPr>
          <p:cNvPr id="10" name="Rectangle 9">
            <a:hlinkClick r:id="rId3"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4"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5"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6"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7"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8"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9"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2" name="Rectangle 11">
            <a:hlinkClick r:id="rId10"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3" name="Rounded Rectangle 4">
            <a:hlinkClick r:id="rId11" action="ppaction://hlinksldjump"/>
            <a:extLst>
              <a:ext uri="{FF2B5EF4-FFF2-40B4-BE49-F238E27FC236}">
                <a16:creationId xmlns:a16="http://schemas.microsoft.com/office/drawing/2014/main" xmlns="" id="{A38259D9-CCBA-48C4-A6B4-FC199A8FC228}"/>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398627121"/>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60142181"/>
              </p:ext>
            </p:extLst>
          </p:nvPr>
        </p:nvGraphicFramePr>
        <p:xfrm>
          <a:off x="357188" y="1077838"/>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O give thanks to the Lord for He is good, Alleluia His mercy endures forever.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Ou-ownh evol Emip-shois je ou-ekhristos ou-aghathos pe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أوؤنه إيفول إم إبشويس جى أو إخريستوس أو آغاثوس بي الليلويا. جى بيف ناى شوف شا إينيه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أُشكروا الرب لأنه صالح وخيِّر، هلليلويا لأن إلى الأبد رحمته. </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1860398" y="188640"/>
            <a:ext cx="5423280"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Second Canticle “Hoos“</a:t>
            </a:r>
            <a:endParaRPr lang="en-CA" sz="3000" b="1" u="sng" dirty="0">
              <a:solidFill>
                <a:srgbClr val="FFFF00"/>
              </a:solidFill>
            </a:endParaRPr>
          </a:p>
        </p:txBody>
      </p:sp>
    </p:spTree>
    <p:extLst>
      <p:ext uri="{BB962C8B-B14F-4D97-AF65-F5344CB8AC3E}">
        <p14:creationId xmlns:p14="http://schemas.microsoft.com/office/powerpoint/2010/main" xmlns="" val="3435569528"/>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42827119"/>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give thanks to the God of gods,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Ou-ownh evol Emif-nouti ente ni-nouti,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أوؤنه إيفول إم إفنوتى إنتى نينوتى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أُشكروا إله الآلهة،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919583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81561482"/>
              </p:ext>
            </p:extLst>
          </p:nvPr>
        </p:nvGraphicFramePr>
        <p:xfrm>
          <a:off x="357188" y="105112"/>
          <a:ext cx="8429684" cy="6949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rose from the dead and ascended into the heavens,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anastas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anelthon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oranos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أجيوس أوثيؤس، اجيوس يس شيروس، اجيوس اثاناتوس او اناسطاس اكتون نكرون كى انيلسون استوس اورانوس إيليسون إيماس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68921415"/>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7198847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O give thanks to the Lord of lords,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Ou-ownh evol Emip-shois ente ni-shois,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أوؤنه إيفول إم إبشويس إنتى نيشويس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أُشكروا رب الأرباب،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61779946"/>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160523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alone does great wonders,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Feiet-eeri, enhanneshti, enish-firi, emma-vatf,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في إتئيرى إنهانيشتى إن إشفيرى إممافاطف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الصانع العجائب العظام وحده،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41870455"/>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9669975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Him who by wisdom made the heavens,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thamio enni-fe-owe khen oukati,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ثاميو إن نى فيؤيى خين أو كاتى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الذي خلق السموات بفهم،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4218114"/>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68216193"/>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stretched out the earth above the waters,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targo empi-kahi, hijen nim-ow-ou,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تاجرو إمبى كاهى هجين نيموؤ الليلويا. جى بيف ناى شوب شا إينيه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ثبَّت الأرض على المياه،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04511073"/>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64661278"/>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Him who made great lights,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thamio enhanneshti enref erou-owini emma-vatf,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ثاميو إنهان نيشتى إنريف إر أوؤى نى إممافاطف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الذي خلق نيرين عظيمين وحده،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56564964"/>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68375180"/>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sun to rule by day,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Efre e-o-ershishi, ente pi-eho-ou,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إفرى إى أو إرشيئى إنتى بى إيهوؤ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الشمس لحكم النهار،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11669625"/>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7635197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The moon and stars to rule by night,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Pi-ioh nem ni-seyo evik-soseya ente pi-gowrh,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بى يوه نيم نيسيو إفإكسوسيا إنتى بى إيجوره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القمر والنجوم لحكم الليل،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6061255"/>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9300542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smote Egypt in their firstborn,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shari enna kimi, nem no-shamisi,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ايطاف شارى إينا كيمى نيم نوشاميسى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ضرب المصريين مع أبكارهم،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08097250"/>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80632530"/>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And brought out Israel from among them,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af-eni empis-rael, evol khen toumiti,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آفئينى إمبى إسرائيل إيفول خين توميتى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وأخرج إسرائيل من وسطهم،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77666770"/>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94640396"/>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With a strong hand and with a stretched out arm,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Khen oujig, es-amahi nem ou-showvsh, efitshosi ,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خين أوجيج إس آماهى نيم أشوفش إفتشوسى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بيد عزيزة وذراع عالية،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289455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25606222"/>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to the Father and to the Son and to The Holy Spirit, now and ever and unto the ages of</a:t>
                      </a:r>
                      <a:r>
                        <a:rPr lang="en-US" sz="2800" b="1" i="0" kern="1200" baseline="0" dirty="0">
                          <a:solidFill>
                            <a:srgbClr val="FFFF99"/>
                          </a:solidFill>
                          <a:latin typeface="+mn-lt"/>
                          <a:ea typeface="+mn-ea"/>
                          <a:cs typeface="+mn-cs"/>
                        </a:rPr>
                        <a:t> </a:t>
                      </a:r>
                      <a:r>
                        <a:rPr lang="en-US" sz="2800" b="1" i="0" kern="1200" dirty="0">
                          <a:solidFill>
                            <a:srgbClr val="FFFF99"/>
                          </a:solidFill>
                          <a:latin typeface="+mn-lt"/>
                          <a:ea typeface="+mn-ea"/>
                          <a:cs typeface="+mn-cs"/>
                        </a:rPr>
                        <a:t>the ages. Amen. 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Zoxa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Patri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Ieyoo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Pnevmati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ictos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onas</a:t>
                      </a:r>
                      <a:r>
                        <a:rPr lang="en-US" sz="3000" b="1" u="none" kern="1200" baseline="0" dirty="0">
                          <a:solidFill>
                            <a:schemeClr val="bg1"/>
                          </a:solidFill>
                          <a:latin typeface="+mn-lt"/>
                          <a:ea typeface="+mn-ea"/>
                          <a:cs typeface="+mn-cs"/>
                        </a:rPr>
                        <a:t> ton </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onon</a:t>
                      </a:r>
                      <a:r>
                        <a:rPr lang="en-US" sz="3000" b="1" u="none" kern="1200" baseline="0" dirty="0">
                          <a:solidFill>
                            <a:schemeClr val="bg1"/>
                          </a:solidFill>
                          <a:latin typeface="+mn-lt"/>
                          <a:ea typeface="+mn-ea"/>
                          <a:cs typeface="+mn-cs"/>
                        </a:rPr>
                        <a:t> Amen </a:t>
                      </a:r>
                      <a:r>
                        <a:rPr lang="en-US" sz="3000" b="1" u="none" kern="1200" baseline="0" dirty="0" err="1">
                          <a:solidFill>
                            <a:schemeClr val="bg1"/>
                          </a:solidFill>
                          <a:latin typeface="+mn-lt"/>
                          <a:ea typeface="+mn-ea"/>
                          <a:cs typeface="+mn-cs"/>
                        </a:rPr>
                        <a:t>Agia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Trias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ذوكصابترى كى ايو كى آجيو ابنفماتى كى نين كى آ إى كى اسطوس إى اوناس طون إى اونون آمين آجيا اترياس إليسون إيماس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xmlns="" val="4165090024"/>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54105214"/>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Him who divided the Red Sea into parts,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forg, emif-yom enshari khen han forg,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في إيطاف فورج إم إفيوم إنشارى خين هان فورج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الذي شق البحر الأحمر إلى أقسام،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58012099"/>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16463498"/>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And made Israel to pass through the midst of it,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af-eni empis-rael, emir khen tef-miti,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إفئينى إمبى إسرائيل إيمير خين تيف ميتى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وأجاز إسرائيل في وسطه،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20314239"/>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83598819"/>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But overthrew pharaoh and his hosts in the Red Sea,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af-vor-ver em-pharo nem tef-gom tirs e-efyom enshari,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أف فور فير إم فاراؤ نيم تيف جوم تيرس إى إفيوم إنشارى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وطرح فرعون وكل قوته في البحر الأحمر،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66359714"/>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10270314"/>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led His people through the wilderness,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eni empef-laos, evol enihri he epshafe,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فى إيطاف إبنى إمبيف لاؤس إيفول إن إهرى هى إبشافى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أخرج شعبه إلى البرية،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73019275"/>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749951758"/>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Him who retrieved water from a rock,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eni en-ou-mow-ou, evol khen ou-petra enkoh enshowt,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إينى إنؤموؤ ايفول خين أو بيترا إنكوه إنشوت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الذي أخرج ماء من صخرة صماء،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50417109"/>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984611108"/>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smote great kings,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shari enhan-neshti en-owro-ou,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شارى إيهان نيشتى إنؤروؤ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ضرب ملوكاً عُظماء،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75986703"/>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1931622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And slew famous kings,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af-khowteb enhan-owroou evoi enish-firi,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أفخوتيب إنهان أوروؤ إفؤى إن إشفيرى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وقتل ملوكاً عجيبين،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99512296"/>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17075361"/>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Sihon the king of the Amorites,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Seyon epouro ente ni-Amourreos,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سيون إبؤرو إنتى نى آمور ريؤس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سيحون ملك الأموريين،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60787167"/>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78184180"/>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And Og the king of Bashan, Alleluia His mercy endures forever. </a:t>
                      </a:r>
                      <a:endParaRPr kumimoji="0" lang="en-CA" sz="3000" b="1" i="0" u="none" strike="noStrike" kern="1200" cap="none" spc="0" normalizeH="0" baseline="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chemeClr val="bg1"/>
                          </a:solidFill>
                          <a:effectLst/>
                          <a:uLnTx/>
                          <a:uFillTx/>
                          <a:latin typeface="+mn-lt"/>
                          <a:ea typeface="+mn-ea"/>
                          <a:cs typeface="+mn-cs"/>
                        </a:rPr>
                        <a:t>Nem Owg epouro ente Ethvasan,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	نيم أوج إبؤرو إنتى إثفاسان الليلويا:  </a:t>
                      </a:r>
                      <a:r>
                        <a:rPr lang="ar-AE" sz="3000" b="1">
                          <a:solidFill>
                            <a:schemeClr val="bg1"/>
                          </a:solidFill>
                        </a:rPr>
                        <a:t>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وعوج ملك باشان، هلليلويا لأن إلى الأبد رحمته.</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41638018"/>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5411255"/>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And gave their lands for a heritage,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Afti empou-kahi, evik-lironomeia,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أفتى إمبو كاهى إف إكليرونوميا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أعطى أرضهم ميراثاً،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0213748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xmlns="" id="{A60BC7D3-0B54-4CBE-8D5A-ABA036532E9A}"/>
              </a:ext>
            </a:extLst>
          </p:cNvPr>
          <p:cNvSpPr/>
          <p:nvPr/>
        </p:nvSpPr>
        <p:spPr>
          <a:xfrm>
            <a:off x="0" y="2429448"/>
            <a:ext cx="9144000" cy="522514"/>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aphicFrame>
        <p:nvGraphicFramePr>
          <p:cNvPr id="4" name="Table 3"/>
          <p:cNvGraphicFramePr>
            <a:graphicFrameLocks noGrp="1"/>
          </p:cNvGraphicFramePr>
          <p:nvPr>
            <p:extLst>
              <p:ext uri="{D42A27DB-BD31-4B8C-83A1-F6EECF244321}">
                <p14:modId xmlns:p14="http://schemas.microsoft.com/office/powerpoint/2010/main" xmlns="" val="1711968302"/>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a:hlinkClick r:id="rId2" action="ppaction://hlinksldjump"/>
          </p:cNvPr>
          <p:cNvSpPr/>
          <p:nvPr/>
        </p:nvSpPr>
        <p:spPr>
          <a:xfrm>
            <a:off x="161836" y="622927"/>
            <a:ext cx="4824536" cy="369332"/>
          </a:xfrm>
          <a:prstGeom prst="rect">
            <a:avLst/>
          </a:prstGeom>
          <a:solidFill>
            <a:srgbClr val="C00000"/>
          </a:solidFill>
        </p:spPr>
        <p:txBody>
          <a:bodyPr wrap="square">
            <a:spAutoFit/>
          </a:bodyPr>
          <a:lstStyle/>
          <a:p>
            <a:pPr algn="ctr"/>
            <a:r>
              <a:rPr lang="en-US" b="1">
                <a:solidFill>
                  <a:srgbClr val="FFFF99"/>
                </a:solidFill>
              </a:rPr>
              <a:t>Gospel response</a:t>
            </a:r>
            <a:endParaRPr lang="en-US"/>
          </a:p>
        </p:txBody>
      </p:sp>
      <p:sp>
        <p:nvSpPr>
          <p:cNvPr id="7" name="Rectangle 6">
            <a:hlinkClick r:id="rId3" action="ppaction://hlinksldjump"/>
          </p:cNvPr>
          <p:cNvSpPr/>
          <p:nvPr/>
        </p:nvSpPr>
        <p:spPr>
          <a:xfrm>
            <a:off x="5220072" y="1348057"/>
            <a:ext cx="3816424"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
        <p:nvSpPr>
          <p:cNvPr id="9" name="Rectangle 8">
            <a:hlinkClick r:id="rId4" action="ppaction://hlinksldjump"/>
          </p:cNvPr>
          <p:cNvSpPr/>
          <p:nvPr/>
        </p:nvSpPr>
        <p:spPr>
          <a:xfrm>
            <a:off x="5220072" y="836712"/>
            <a:ext cx="3812580" cy="369332"/>
          </a:xfrm>
          <a:prstGeom prst="rect">
            <a:avLst/>
          </a:prstGeom>
          <a:solidFill>
            <a:srgbClr val="C00000"/>
          </a:solidFill>
        </p:spPr>
        <p:txBody>
          <a:bodyPr wrap="square">
            <a:spAutoFit/>
          </a:bodyPr>
          <a:lstStyle/>
          <a:p>
            <a:pPr algn="ctr"/>
            <a:r>
              <a:rPr lang="en-US" b="1">
                <a:solidFill>
                  <a:srgbClr val="FFFF99"/>
                </a:solidFill>
              </a:rPr>
              <a:t>St. Cyril Liturgy</a:t>
            </a:r>
          </a:p>
        </p:txBody>
      </p:sp>
      <p:sp>
        <p:nvSpPr>
          <p:cNvPr id="10" name="Rectangle 9">
            <a:hlinkClick r:id="rId5" action="ppaction://hlinksldjump"/>
          </p:cNvPr>
          <p:cNvSpPr/>
          <p:nvPr/>
        </p:nvSpPr>
        <p:spPr>
          <a:xfrm>
            <a:off x="161836" y="1484784"/>
            <a:ext cx="4824536" cy="369332"/>
          </a:xfrm>
          <a:prstGeom prst="rect">
            <a:avLst/>
          </a:prstGeom>
          <a:solidFill>
            <a:srgbClr val="C00000"/>
          </a:solidFill>
        </p:spPr>
        <p:txBody>
          <a:bodyPr wrap="square">
            <a:spAutoFit/>
          </a:bodyPr>
          <a:lstStyle/>
          <a:p>
            <a:pPr algn="ctr"/>
            <a:r>
              <a:rPr lang="en-US" b="1">
                <a:solidFill>
                  <a:srgbClr val="FFFF99"/>
                </a:solidFill>
              </a:rPr>
              <a:t>“Aspazeste” Greet One Another</a:t>
            </a:r>
          </a:p>
        </p:txBody>
      </p:sp>
      <p:sp>
        <p:nvSpPr>
          <p:cNvPr id="11" name="Rectangle 10">
            <a:hlinkClick r:id="rId6" action="ppaction://hlinksldjump"/>
          </p:cNvPr>
          <p:cNvSpPr/>
          <p:nvPr/>
        </p:nvSpPr>
        <p:spPr>
          <a:xfrm>
            <a:off x="3210793" y="2497367"/>
            <a:ext cx="2808312" cy="369332"/>
          </a:xfrm>
          <a:prstGeom prst="rect">
            <a:avLst/>
          </a:prstGeom>
          <a:solidFill>
            <a:srgbClr val="C00000"/>
          </a:solidFill>
        </p:spPr>
        <p:txBody>
          <a:bodyPr wrap="square">
            <a:spAutoFit/>
          </a:bodyPr>
          <a:lstStyle/>
          <a:p>
            <a:pPr algn="ctr"/>
            <a:r>
              <a:rPr lang="en-US" b="1">
                <a:solidFill>
                  <a:srgbClr val="FFFF99"/>
                </a:solidFill>
              </a:rPr>
              <a:t>St. Gregory Anaphora </a:t>
            </a:r>
          </a:p>
        </p:txBody>
      </p:sp>
      <p:sp>
        <p:nvSpPr>
          <p:cNvPr id="12" name="Rectangle 11">
            <a:hlinkClick r:id="rId7" action="ppaction://hlinksldjump"/>
          </p:cNvPr>
          <p:cNvSpPr/>
          <p:nvPr/>
        </p:nvSpPr>
        <p:spPr>
          <a:xfrm>
            <a:off x="6235155" y="2497367"/>
            <a:ext cx="2808312" cy="369332"/>
          </a:xfrm>
          <a:prstGeom prst="rect">
            <a:avLst/>
          </a:prstGeom>
          <a:solidFill>
            <a:srgbClr val="C00000"/>
          </a:solidFill>
        </p:spPr>
        <p:txBody>
          <a:bodyPr wrap="square">
            <a:spAutoFit/>
          </a:bodyPr>
          <a:lstStyle/>
          <a:p>
            <a:pPr algn="ctr"/>
            <a:r>
              <a:rPr lang="en-US" b="1">
                <a:solidFill>
                  <a:srgbClr val="FFFF99"/>
                </a:solidFill>
              </a:rPr>
              <a:t>St. Cyril Anaphora</a:t>
            </a:r>
          </a:p>
        </p:txBody>
      </p:sp>
      <p:sp>
        <p:nvSpPr>
          <p:cNvPr id="14" name="Rectangle 13">
            <a:hlinkClick r:id="rId8" action="ppaction://hlinksldjump"/>
          </p:cNvPr>
          <p:cNvSpPr/>
          <p:nvPr/>
        </p:nvSpPr>
        <p:spPr>
          <a:xfrm>
            <a:off x="161836" y="1992760"/>
            <a:ext cx="4824536" cy="369332"/>
          </a:xfrm>
          <a:prstGeom prst="rect">
            <a:avLst/>
          </a:prstGeom>
          <a:solidFill>
            <a:srgbClr val="C00000"/>
          </a:solidFill>
        </p:spPr>
        <p:txBody>
          <a:bodyPr wrap="square">
            <a:spAutoFit/>
          </a:bodyPr>
          <a:lstStyle/>
          <a:p>
            <a:pPr algn="ctr"/>
            <a:r>
              <a:rPr lang="en-US" b="1">
                <a:solidFill>
                  <a:srgbClr val="FFFF99"/>
                </a:solidFill>
              </a:rPr>
              <a:t>“Through the intercessions” hymn</a:t>
            </a:r>
          </a:p>
        </p:txBody>
      </p:sp>
      <p:sp>
        <p:nvSpPr>
          <p:cNvPr id="15" name="Rectangle 14">
            <a:hlinkClick r:id="rId9" action="ppaction://hlinksldjump"/>
          </p:cNvPr>
          <p:cNvSpPr/>
          <p:nvPr/>
        </p:nvSpPr>
        <p:spPr>
          <a:xfrm>
            <a:off x="161836" y="2500736"/>
            <a:ext cx="2808312" cy="369332"/>
          </a:xfrm>
          <a:prstGeom prst="rect">
            <a:avLst/>
          </a:prstGeom>
          <a:solidFill>
            <a:srgbClr val="C00000"/>
          </a:solidFill>
        </p:spPr>
        <p:txBody>
          <a:bodyPr wrap="square">
            <a:spAutoFit/>
          </a:bodyPr>
          <a:lstStyle/>
          <a:p>
            <a:pPr algn="ctr"/>
            <a:r>
              <a:rPr lang="en-US" b="1">
                <a:solidFill>
                  <a:srgbClr val="FFFF99"/>
                </a:solidFill>
              </a:rPr>
              <a:t>St. Basil Anaphora </a:t>
            </a:r>
          </a:p>
        </p:txBody>
      </p:sp>
      <p:sp>
        <p:nvSpPr>
          <p:cNvPr id="16" name="Rectangle 15">
            <a:hlinkClick r:id="rId10"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a:solidFill>
                  <a:srgbClr val="FFFF99"/>
                </a:solidFill>
              </a:rPr>
              <a:t>“The Cherubim” hymn</a:t>
            </a:r>
          </a:p>
        </p:txBody>
      </p:sp>
      <p:sp>
        <p:nvSpPr>
          <p:cNvPr id="17" name="Rectangle 16">
            <a:hlinkClick r:id="rId11"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12"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13"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14"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15"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16"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17"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18"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9"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1018336721"/>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0983945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 heritage unto Israel His servant,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Ev-ek-lironomia empef-vowk pis-rael,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إف إكليرونوميا إم بيف فوك بى إسرائيل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ميراثاً لعبده إسرائيل،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59763599"/>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4499065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Who remembered us in our low estate,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Enihri khen pen-theveio afer pen-meve-e enje Epshois,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إن إهرى خين بين ثيفيو أفئير بين ميفنى إنجى إبشويس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في تواضعنا ذكرنا الرب،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26794576"/>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30606196"/>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And has redeemed us from our enemies,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afsotten evol khen nen jig ente nengaji,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أووه أفسوت تين إيفول خين نين جيج إنتى نين جاجى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وخلصنا من أيدي أعدائنا،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78901185"/>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20778286"/>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Who gives food to all flesh,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Feiet-ti ekhri ensareks niven etonkh,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فى إنتى إخرى إنساركس نيفين إتؤنخ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يعطي طعاماً لكل جسد حي،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50138689"/>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90742573"/>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O give thanks to the God of heaven,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Ou-ownh evol Emif-nouti ente etve,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أوؤنه إيفول إم إفنوتى إنتى إتفى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إحمدوا إله السماء،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78953782"/>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7259369"/>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give thanks to the Lord of lords for He is good,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Ou-ownh evol Emip-shois ente ni-shois je o-ekhristos ou-aghathos pe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أوؤنه إيفول إم إبشويس إنتى نيشويس جى أو إخريستوس أو آغاثوس بى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إحمدوا رب الأرباب لأنه طيب وصالح،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14154455"/>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0" name="Rectangle 9">
            <a:hlinkClick r:id="rId2"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3"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4"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5"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6"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7"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8"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1" name="Rectangle 10">
            <a:hlinkClick r:id="rId9"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2" name="Rounded Rectangle 4">
            <a:hlinkClick r:id="rId10" action="ppaction://hlinksldjump"/>
            <a:extLst>
              <a:ext uri="{FF2B5EF4-FFF2-40B4-BE49-F238E27FC236}">
                <a16:creationId xmlns:a16="http://schemas.microsoft.com/office/drawing/2014/main" xmlns="" id="{48C73071-E23D-4D25-AA07-729365D80629}"/>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118682902"/>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68984134"/>
              </p:ext>
            </p:extLst>
          </p:nvPr>
        </p:nvGraphicFramePr>
        <p:xfrm>
          <a:off x="357188" y="1077838"/>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us give thanks, to Christ our God, with David the prophet, and psalmist.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Maren-oo-onh evol, empi-ekhres-tos pen-noti, nem pi-ierop-saltees, Daveed pi-epro-fetees.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مارين أوأونه إيفول: إمبي إخرستوس بين نوتي: نيم بي ييروبسالتيس: دافيد إبروفيتيس.</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فلنشكر، المسيح إلهنا، مع المرتل، داود النبي.</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972335" y="188640"/>
            <a:ext cx="7199407"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Lobsh for the Second Canticle “Hoos“</a:t>
            </a:r>
            <a:endParaRPr lang="en-CA" sz="3000" b="1" u="sng" dirty="0">
              <a:solidFill>
                <a:srgbClr val="FFFF00"/>
              </a:solidFill>
            </a:endParaRPr>
          </a:p>
        </p:txBody>
      </p:sp>
    </p:spTree>
    <p:extLst>
      <p:ext uri="{BB962C8B-B14F-4D97-AF65-F5344CB8AC3E}">
        <p14:creationId xmlns:p14="http://schemas.microsoft.com/office/powerpoint/2010/main" xmlns="" val="1166262384"/>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89545083"/>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For He has made the heavens, and all its hosts, and established the earth, on the waters.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Je af-thamio en-nifi-owe, nem no-zenamis, af-hi-sinti empi-kahi, e-ehrie hijen ni-mo-oo.</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جي أفثاميو إن نيفي أوي: نيم نوذيناميس: أفهي سينتي إمبي كاهي: إي إهري هيجين نيموؤ</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لأنه خلق السموات، وجنودها، وأسَّس الأرض، على المياه.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23544735"/>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10277450"/>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These two great stars, the sun and the moon, He has made to enlighten, the firmament.</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Nai nishti emfows-teer, piri nem pi-yoh, afqav ev-er-ou-oyni, khen pister-owma.</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ناي نيشتي إمفوس تير: بيري نيم بيوه: أفكاف إفئير أوأويني: خين بي إستير أوما.</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هذان الكوكبان العظيمان، الشمس والقمر، جعلهما ينيران، في الفلك.</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160944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the Church, the house of the angels, hail to the Virgin, who gave birth to our Savior.</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eklisia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epei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angelos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3100" b="1" i="0" u="none" strike="noStrike" kern="1200" cap="none" spc="0" normalizeH="0" baseline="0" noProof="0" dirty="0">
                          <a:ln>
                            <a:noFill/>
                          </a:ln>
                          <a:solidFill>
                            <a:schemeClr val="bg1"/>
                          </a:solidFill>
                          <a:effectLst/>
                          <a:uLnTx/>
                          <a:uFillTx/>
                          <a:latin typeface="+mn-lt"/>
                          <a:ea typeface="+mn-ea"/>
                          <a:cs typeface="+mn-cs"/>
                        </a:rPr>
                        <a:t> etas </a:t>
                      </a:r>
                      <a:r>
                        <a:rPr kumimoji="0" lang="en-CA" sz="3100" b="1" i="0" u="none" strike="noStrike" kern="1200" cap="none" spc="0" normalizeH="0" baseline="0" noProof="0" dirty="0" err="1">
                          <a:ln>
                            <a:noFill/>
                          </a:ln>
                          <a:solidFill>
                            <a:schemeClr val="bg1"/>
                          </a:solidFill>
                          <a:effectLst/>
                          <a:uLnTx/>
                          <a:uFillTx/>
                          <a:latin typeface="+mn-lt"/>
                          <a:ea typeface="+mn-ea"/>
                          <a:cs typeface="+mn-cs"/>
                        </a:rPr>
                        <a:t>mes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pensoteer</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شيري تى اكليسي، ابئى انتيه نى انجيلوس، شيري تى بارثينوس، ايطاسميس بنسوتير.</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للكنيسة بيت الملائكة السلام للعذراء التى ولدت مخلصنا.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0658237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03488"/>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are they in truth, the saints of this day, each one according to his name, the beloved of Christ.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Ou-oniato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ou</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methmi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ethouab</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pai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ehoo</a:t>
                      </a:r>
                      <a:r>
                        <a:rPr lang="en-US" sz="3000" b="1" u="none" kern="1200" baseline="0" dirty="0">
                          <a:solidFill>
                            <a:schemeClr val="bg1"/>
                          </a:solidFill>
                          <a:latin typeface="+mn-lt"/>
                          <a:ea typeface="+mn-ea"/>
                          <a:cs typeface="+mn-cs"/>
                        </a:rPr>
                        <a:t> pi-</a:t>
                      </a:r>
                      <a:r>
                        <a:rPr lang="en-US" sz="3000" b="1" u="none" kern="1200" baseline="0" dirty="0" err="1">
                          <a:solidFill>
                            <a:schemeClr val="bg1"/>
                          </a:solidFill>
                          <a:latin typeface="+mn-lt"/>
                          <a:ea typeface="+mn-ea"/>
                          <a:cs typeface="+mn-cs"/>
                        </a:rPr>
                        <a:t>owai</a:t>
                      </a:r>
                      <a:r>
                        <a:rPr lang="en-US" sz="3000" b="1" u="none" kern="1200" baseline="0" dirty="0">
                          <a:solidFill>
                            <a:schemeClr val="bg1"/>
                          </a:solidFill>
                          <a:latin typeface="+mn-lt"/>
                          <a:ea typeface="+mn-ea"/>
                          <a:cs typeface="+mn-cs"/>
                        </a:rPr>
                        <a:t> pi-</a:t>
                      </a:r>
                      <a:r>
                        <a:rPr lang="en-US" sz="3000" b="1" u="none" kern="1200" baseline="0" dirty="0" err="1">
                          <a:solidFill>
                            <a:schemeClr val="bg1"/>
                          </a:solidFill>
                          <a:latin typeface="+mn-lt"/>
                          <a:ea typeface="+mn-ea"/>
                          <a:cs typeface="+mn-cs"/>
                        </a:rPr>
                        <a:t>owai</a:t>
                      </a:r>
                      <a:r>
                        <a:rPr lang="en-US" sz="3000" b="1" u="none" kern="1200" baseline="0" dirty="0">
                          <a:solidFill>
                            <a:schemeClr val="bg1"/>
                          </a:solidFill>
                          <a:latin typeface="+mn-lt"/>
                          <a:ea typeface="+mn-ea"/>
                          <a:cs typeface="+mn-cs"/>
                        </a:rPr>
                        <a:t> kata </a:t>
                      </a:r>
                      <a:r>
                        <a:rPr lang="en-US" sz="3000" b="1" u="none" kern="1200" baseline="0" dirty="0" err="1">
                          <a:solidFill>
                            <a:schemeClr val="bg1"/>
                          </a:solidFill>
                          <a:latin typeface="+mn-lt"/>
                          <a:ea typeface="+mn-ea"/>
                          <a:cs typeface="+mn-cs"/>
                        </a:rPr>
                        <a:t>pefran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menraty</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ente</a:t>
                      </a:r>
                      <a:r>
                        <a:rPr lang="en-US" sz="3000" b="1" u="none" kern="1200" baseline="0" dirty="0">
                          <a:solidFill>
                            <a:schemeClr val="bg1"/>
                          </a:solidFill>
                          <a:latin typeface="+mn-lt"/>
                          <a:ea typeface="+mn-ea"/>
                          <a:cs typeface="+mn-cs"/>
                        </a:rPr>
                        <a:t> Pi-</a:t>
                      </a:r>
                      <a:r>
                        <a:rPr lang="en-US" sz="3000" b="1" u="none" kern="1200" baseline="0" dirty="0" err="1">
                          <a:solidFill>
                            <a:schemeClr val="bg1"/>
                          </a:solidFill>
                          <a:latin typeface="+mn-lt"/>
                          <a:ea typeface="+mn-ea"/>
                          <a:cs typeface="+mn-cs"/>
                        </a:rPr>
                        <a:t>Khristos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أوؤنياتو خين او ميثمى ني إثؤواب إنتى باى إيهؤو. بى أواى بى أواى كاطا بيفران نى مينراتى إنتى بى اخرستوس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طوباهم بالحقيقة قديسو هذا اليوم، كل واحد بإسمه احباء المسيح.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xmlns="" val="20000"/>
                    </a:ext>
                  </a:extLst>
                </a:gridCol>
                <a:gridCol w="4253220">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37328051"/>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59257314"/>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brought forth the winds, out of His treasure box, He breathed unto the trees, and they blossomed.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Af-eni enhan-theio, evol khen nef-a-hor, af-nifi ensa ni-esh-shin, shantou-firi 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إفئيني إنهان ثيو: إيفول خين نيف أهور أف نيفي إنساني إش شين: شا إنتو فيري إيفول.</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أخرج الرياح، من خباياها، نفخ في الأشجار، حتى أزهرت.</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55838665"/>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94481042"/>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caused the rain to fall, upon the face of the earth, and it sprouted, and gave its fruit.</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Afho-ou en-oumoun-ho-ou, hejen ep-ho emip-kahi, sha-entef-rowt epshoi, entef-ti-epef-outah.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أفهو أو إن أومون هوؤ: هيجين إبهو إم إب كاهي: شا إنتيف روت إي إبشوي: إنتيفتي إمبيف أوتاه.</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أمطرا مطراً، على وجه الأرض، حتى أنبتت، وأعطت ثمرها.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30993096"/>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25126556"/>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brought forth water, out of a rock, and gave it to His people, in the wilderness.</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 Af-eni en-ou-mo-ou, evol khen ou-petra, af-etso empef-laos, enihri he ep-shafi.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أفئيني إن أوموأو: إيفول خين أوبيترا: أف إتسو إمبيف لاؤس: إن إهري هي إبشافي.</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أخرج ماء، من صخرة صماء، وسقى شعبه، في البرية.</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58816040"/>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969379217"/>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made man, in His image, and His likeness, that he may praise Him.</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 Af-thamio empi-romi, kata pef-eni, nem tef-hekon, ethrif-esmo erof.</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أفثاميو إم بي رومي كاتابيف إيني: نيم نيف هيكون: إثريف إسمو إيروف.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صنع الإنسان، كشبهه، وصورته، لكي يباركه.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11978368"/>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7638137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us praise Him, and exalt His name, and give thanks to Him, His mercy endures forever.</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Maren-hos erof, tenitshisi empif-ran, ten-ou-ownh naf evol,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مارين هوس إيروف: تين إتشيسي إم بيف ران: تين أو أوانه ناف إيفول: جي بيف ناي شوب شا إينيه.</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فلنسبحه، ونرفع إسمه، ونشكره لأن رحمته، كائنة إلى الأبد.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04428767"/>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49636704"/>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prayers, of David the psalmist, O Lord grant us, the forgiveness of our sins.</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ni-evshi, ente pi-ierop-saltees Daveed, Epshois ari-ehmot nan, empiko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إفشي: إنتى بي إيروبسالتيس دافيد: إبشويس أري إهموت نان: إم بي كو إيفول إنتى نين نوفي.</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بصلوات، المرتل داود،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04688583"/>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intercessions, of the Mother of God Saint Mary, O Lord grant us, the forgiveness of our sins.</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ni-epres-via, ente-ti-theotokos ethowab Maria, Epshois ari-ehmot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إبريسفيا: إنتى تي ثيؤطوكوس إثؤاب ماريا: إبتشويس آري إرهموت نان: إمبيكو إيفول إنتى نين نوفي.</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بشفاعات، والدة الإله القديسة مريم،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49168440"/>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99270346"/>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intercessions, of all the heavenly hosts, O Lord grant us, the forgiveness of our sins.</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ni-epres-via, ente epkhoros tirf ente ni-angelos, Epshois ari-ehmot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إبريسفيا: إنتى إيخوروس تيرفانتى ني أنجيلوس: إبتشويس آري إرهموت نان: إمبيكو إيفول إنتى نين نوفي.</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بشفاعات، كل صفوف الملائكة،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47798271"/>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63279488"/>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Blessed are You indeed, with Your good Father, and the Holy Spirit, for You have (risen/come) and saved us.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Ek-esmaro-oot alithos, nem Pekiot en-aghathos, nem pi-Epnevma ethowab, je (ak-ee) aksoti emmon.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إسماروؤوت اليثوس: نيم بيك يوت إن أغاثوس: نيم بي إبنفما إثؤواب: جي أك أي إكسوتي إممون.</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مبارك أنت بالحقيقة، مع أبيك الصالح، والروح القدس، لأنك (أتيت) وخلصتنا.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09560059"/>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4" name="Rectangle 13">
            <a:hlinkClick r:id="rId2"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3"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4"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5"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6"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7"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0" name="Rectangle 9">
            <a:hlinkClick r:id="rId8"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1" name="Rounded Rectangle 4">
            <a:hlinkClick r:id="rId9" action="ppaction://hlinksldjump"/>
            <a:extLst>
              <a:ext uri="{FF2B5EF4-FFF2-40B4-BE49-F238E27FC236}">
                <a16:creationId xmlns:a16="http://schemas.microsoft.com/office/drawing/2014/main" xmlns="" id="{FB177EFE-48CC-46E7-A8CF-8A717567EA1B}"/>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59180784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Intercede on our behalf, O Lady of us</a:t>
                      </a:r>
                      <a:r>
                        <a:rPr lang="en-US" sz="3000" b="1" i="0" kern="1200" baseline="0" dirty="0">
                          <a:solidFill>
                            <a:srgbClr val="FFFF99"/>
                          </a:solidFill>
                          <a:latin typeface="+mn-lt"/>
                          <a:ea typeface="+mn-ea"/>
                          <a:cs typeface="+mn-cs"/>
                        </a:rPr>
                        <a:t> all the </a:t>
                      </a:r>
                      <a:r>
                        <a:rPr lang="en-US" sz="3000" b="1" i="0" kern="1200" baseline="0" dirty="0" err="1">
                          <a:solidFill>
                            <a:srgbClr val="FFFF99"/>
                          </a:solidFill>
                          <a:latin typeface="+mn-lt"/>
                          <a:ea typeface="+mn-ea"/>
                          <a:cs typeface="+mn-cs"/>
                        </a:rPr>
                        <a:t>Theotokos</a:t>
                      </a:r>
                      <a:r>
                        <a:rPr lang="en-US" sz="3000" b="1" i="0" kern="1200" baseline="0" dirty="0">
                          <a:solidFill>
                            <a:srgbClr val="FFFF99"/>
                          </a:solidFill>
                          <a:latin typeface="+mn-lt"/>
                          <a:ea typeface="+mn-ea"/>
                          <a:cs typeface="+mn-cs"/>
                        </a:rPr>
                        <a:t>, Mary the Mother of our Savior, </a:t>
                      </a:r>
                      <a:r>
                        <a:rPr lang="en-US" sz="3000" b="1" i="0" kern="1200" dirty="0">
                          <a:solidFill>
                            <a:srgbClr val="FFFF99"/>
                          </a:solidFill>
                          <a:latin typeface="+mn-lt"/>
                          <a:ea typeface="+mn-ea"/>
                          <a:cs typeface="+mn-cs"/>
                        </a:rPr>
                        <a:t>that He may forgive us our sins.</a:t>
                      </a:r>
                      <a:endParaRPr lang="en-US" sz="30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 sz="3000" b="1" u="none" kern="1200" baseline="0" dirty="0">
                          <a:solidFill>
                            <a:schemeClr val="bg1"/>
                          </a:solidFill>
                          <a:latin typeface="+mn-lt"/>
                          <a:ea typeface="+mn-ea"/>
                          <a:cs typeface="+mn-cs"/>
                        </a:rPr>
                        <a:t>Ari </a:t>
                      </a:r>
                      <a:r>
                        <a:rPr lang="es-ES" sz="3000" b="1" u="none" kern="1200" baseline="0" dirty="0" err="1">
                          <a:solidFill>
                            <a:schemeClr val="bg1"/>
                          </a:solidFill>
                          <a:latin typeface="+mn-lt"/>
                          <a:ea typeface="+mn-ea"/>
                          <a:cs typeface="+mn-cs"/>
                        </a:rPr>
                        <a:t>epresveveen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eehri</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egon</a:t>
                      </a:r>
                      <a:r>
                        <a:rPr lang="es-ES" sz="3000" b="1" u="none" kern="1200" baseline="0" dirty="0">
                          <a:solidFill>
                            <a:schemeClr val="bg1"/>
                          </a:solidFill>
                          <a:latin typeface="+mn-lt"/>
                          <a:ea typeface="+mn-ea"/>
                          <a:cs typeface="+mn-cs"/>
                        </a:rPr>
                        <a:t>: w </a:t>
                      </a:r>
                      <a:r>
                        <a:rPr lang="es-ES" sz="3000" b="1" u="none" kern="1200" baseline="0" dirty="0" err="1">
                          <a:solidFill>
                            <a:schemeClr val="bg1"/>
                          </a:solidFill>
                          <a:latin typeface="+mn-lt"/>
                          <a:ea typeface="+mn-ea"/>
                          <a:cs typeface="+mn-cs"/>
                        </a:rPr>
                        <a:t>tenchois</a:t>
                      </a:r>
                      <a:r>
                        <a:rPr lang="es-ES" sz="3000" b="1" u="none" kern="1200" baseline="0" dirty="0">
                          <a:solidFill>
                            <a:schemeClr val="bg1"/>
                          </a:solidFill>
                          <a:latin typeface="+mn-lt"/>
                          <a:ea typeface="+mn-ea"/>
                          <a:cs typeface="+mn-cs"/>
                        </a:rPr>
                        <a:t> en </a:t>
                      </a:r>
                      <a:r>
                        <a:rPr lang="es-ES" sz="3000" b="1" u="none" kern="1200" baseline="0" dirty="0" err="1">
                          <a:solidFill>
                            <a:schemeClr val="bg1"/>
                          </a:solidFill>
                          <a:latin typeface="+mn-lt"/>
                          <a:ea typeface="+mn-ea"/>
                          <a:cs typeface="+mn-cs"/>
                        </a:rPr>
                        <a:t>neeb</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teeren</a:t>
                      </a:r>
                      <a:r>
                        <a:rPr lang="es-ES" sz="3000" b="1" u="none" kern="1200" baseline="0" dirty="0">
                          <a:solidFill>
                            <a:schemeClr val="bg1"/>
                          </a:solidFill>
                          <a:latin typeface="+mn-lt"/>
                          <a:ea typeface="+mn-ea"/>
                          <a:cs typeface="+mn-cs"/>
                        </a:rPr>
                        <a:t> ti </a:t>
                      </a:r>
                      <a:r>
                        <a:rPr lang="es-ES" sz="3000" b="1" u="none" kern="1200" baseline="0" dirty="0" err="1">
                          <a:solidFill>
                            <a:schemeClr val="bg1"/>
                          </a:solidFill>
                          <a:latin typeface="+mn-lt"/>
                          <a:ea typeface="+mn-ea"/>
                          <a:cs typeface="+mn-cs"/>
                        </a:rPr>
                        <a:t>theotokos</a:t>
                      </a:r>
                      <a:r>
                        <a:rPr lang="es-ES" sz="3000" b="1" u="none" kern="1200" baseline="0" dirty="0">
                          <a:solidFill>
                            <a:schemeClr val="bg1"/>
                          </a:solidFill>
                          <a:latin typeface="+mn-lt"/>
                          <a:ea typeface="+mn-ea"/>
                          <a:cs typeface="+mn-cs"/>
                        </a:rPr>
                        <a:t>: Maria </a:t>
                      </a:r>
                      <a:r>
                        <a:rPr lang="es-ES" sz="3000" b="1" u="none" kern="1200" baseline="0" dirty="0" err="1">
                          <a:solidFill>
                            <a:schemeClr val="bg1"/>
                          </a:solidFill>
                          <a:latin typeface="+mn-lt"/>
                          <a:ea typeface="+mn-ea"/>
                          <a:cs typeface="+mn-cs"/>
                        </a:rPr>
                        <a:t>ethmav</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empen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soteer</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Entef</a:t>
                      </a:r>
                      <a:r>
                        <a:rPr lang="es-E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آرى ابريسفيفين إى إهرى إيجون. أوتين شويس إن نيب تيرين تى ثيئوطوكوس. ماريا إثماف إمبين سوتير إنتيف كانين نوفى نان إيفول</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اشفعي فينا يا سيدتنا كلنا السيدة والدة الإله مريم أم مخلصنا ليغفرلنا خطايانا.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70839246"/>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56975383"/>
              </p:ext>
            </p:extLst>
          </p:nvPr>
        </p:nvGraphicFramePr>
        <p:xfrm>
          <a:off x="357188" y="1077838"/>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Blessed are You O Lord God of our fathers, and exceedingly to be blessed and exalted above all forever.</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Ek-esmaro-ot Epshois Efnuoti ente nenyoti, ek-erho-ou esmaro-oot, ek-erho-ou chisi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إسمارؤوت إبتشويس إفنوتي إنتى نين يوتي: إك إرهوؤ إسمارؤوت إك إرهو ؤ تشيسي شاني إينيه.</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مبارك أنت أيها الرب إله أبائنا، ومتزايد بركة ومتزايد علواً إلى الآباد.</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2078409" y="188640"/>
            <a:ext cx="4987264"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Third Canticle “Hoos”</a:t>
            </a:r>
            <a:endParaRPr lang="en-CA" sz="3000" b="1" u="sng" dirty="0">
              <a:solidFill>
                <a:srgbClr val="FFFF00"/>
              </a:solidFill>
            </a:endParaRPr>
          </a:p>
        </p:txBody>
      </p:sp>
    </p:spTree>
    <p:extLst>
      <p:ext uri="{BB962C8B-B14F-4D97-AF65-F5344CB8AC3E}">
        <p14:creationId xmlns:p14="http://schemas.microsoft.com/office/powerpoint/2010/main" xmlns="" val="1736767781"/>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59654131"/>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Blessed is Your holy name and Your glory, and exceedingly to be blessed and exalted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Ef-esmaro-oot enje piran ethowab ente pek-ow-ou, ek-erho-ou esmaro-oot, ek-erho-ou chisi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إسماروؤت إنجي بيران إثؤاب إنتى بيك أوأوو: إف إرهوؤ إسمارؤوت إك إرهو ؤ تشيسي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مبارك إسم مجدك القدوس، ومتزايد بركة ومتزايد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60484819"/>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25669326"/>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Blessed are You in the holy temple of Your glory, and exceedingly to be blessed and exalted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Ek-esmao-oot khen pi-erfei ente pek-o-ou ethowab, ek-erho-ou esmaro-oot, ek-erho-ou chisi shani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إسماروؤت خين بي إرفي إنتى بيك أو أوو إثؤواب: إك إرهوؤ إسماروؤت إك إرهوؤ تشيسي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مبارك أنت في هيكل مجدك المقدس، ومتزايد بركة ومتزايد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19887097"/>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04701814"/>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Blessed are You who beholds the depths and sits upon the Cherubim, and exceedingly to be blessed and exalted above all forever.</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Ek-esmaro-oot feieth-nav eine-noun ef-hemsi hijen ni-Sherobim, ek-erho-ou esmaro-oot, ek-erho-ou chisi sha ni-eneh.</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إسماروؤت في إثناف إني نوون إفهيمسي هيجين ني شيريوبيم: إك إرهوؤ إسماروؤت إك إرهوؤ تشيسي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مبارك أنت أيها الناظر إلى الأعماق الجالس على الشاروبيم، ومتزايد بركة ومتزايد علواً إلى الآباد.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92465409"/>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34844819"/>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Blessed are You on the throne of Your kingdom, and exceedingly to be blessed and exalted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Ek-esmaro-oot hijen pi-ethronous ente tek-met-oro, ek-erho-ou esmaro-oot, ek-erho-ou chisi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إسماروؤوت هيجين بي إثرونوس إنتى تيك ميت أورو: إك إرهوؤ إسماروؤت: إك إرهوؤ تشيسي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مبارك أنت على عرش مُلكك، ومتزايد بركة ومتزايد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71745340"/>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75603568"/>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Blessed are You in the firmament of heaven, and exceedingly to be blessed and exalted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Ek-esmaro-oot khen pis-tre-oma ente etfe, ek-erho-ou esmaro-oot, ek-erho-ou chisi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إسماروؤت خين بي إستيري أوما إنتى إتفي: إك إرهوؤ إسماروؤت: إك إرهوؤ تشيس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مبارك أنت في فلك السماء، ومتزايد بركة ومتزايد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40379306"/>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6652399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works of the Lord, praise Him and exalt Him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ni-ehvi-owi tiro ente Epshois,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إهفي أووي تيرو إنتى إبشويس: هوس إيروف أري هوؤ تشاسف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يا جميع أعمال الرب،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79897295"/>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07407048"/>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heaven, praise Him and exalt Him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3000" b="1" i="0" u="none" strike="noStrike" kern="1200" cap="none" spc="0" normalizeH="0" baseline="0" noProof="0">
                          <a:ln>
                            <a:noFill/>
                          </a:ln>
                          <a:solidFill>
                            <a:schemeClr val="bg1"/>
                          </a:solidFill>
                          <a:effectLst/>
                          <a:uLnTx/>
                          <a:uFillTx/>
                          <a:latin typeface="+mn-lt"/>
                          <a:ea typeface="+mn-ea"/>
                          <a:cs typeface="+mn-cs"/>
                        </a:rPr>
                        <a:t>Esmo Epshois, ni-fee-owi,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فيئووي: هوس لإيروف آري هوؤ تشاسف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السموات،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22261461"/>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27816116"/>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angels of the Lord,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ni-angelos tiro ente Epshois,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إنجيلوس تيرو إنتى أبتشويس: هوس إيروف آري هوؤ تشاسف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جميع ملائكة الرب، سبحوه وزيدوه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90292513"/>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711434293"/>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all you waters above the heaven,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no-mo-ou tiro etsa epshoi enetfe, hos erof ari-ho-oo chasf sha ni-eneh. </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موؤو تيرو إتسا إبشوي إن إتفي: هوس إيروف أري..</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يا جميع المياه التي فوق السماء،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2843747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70495530"/>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Intercede on our behalf, O forerunner and baptizer John the Baptist, that He may forgive us our sins.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3000" b="1" u="none" kern="1200" baseline="0" dirty="0">
                          <a:solidFill>
                            <a:schemeClr val="bg1"/>
                          </a:solidFill>
                          <a:latin typeface="+mn-lt"/>
                          <a:ea typeface="+mn-ea"/>
                          <a:cs typeface="+mn-cs"/>
                        </a:rPr>
                        <a:t>Ari </a:t>
                      </a:r>
                      <a:r>
                        <a:rPr lang="es-ES" sz="3000" b="1" u="none" kern="1200" baseline="0" dirty="0" err="1">
                          <a:solidFill>
                            <a:schemeClr val="bg1"/>
                          </a:solidFill>
                          <a:latin typeface="+mn-lt"/>
                          <a:ea typeface="+mn-ea"/>
                          <a:cs typeface="+mn-cs"/>
                        </a:rPr>
                        <a:t>epresveveen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eehri</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egon</a:t>
                      </a:r>
                      <a:r>
                        <a:rPr lang="es-ES" sz="3000" b="1" u="none" kern="1200" baseline="0" dirty="0">
                          <a:solidFill>
                            <a:schemeClr val="bg1"/>
                          </a:solidFill>
                          <a:latin typeface="+mn-lt"/>
                          <a:ea typeface="+mn-ea"/>
                          <a:cs typeface="+mn-cs"/>
                        </a:rPr>
                        <a:t> : w pi-</a:t>
                      </a:r>
                      <a:r>
                        <a:rPr lang="es-ES" sz="3000" b="1" u="none" kern="1200" baseline="0" dirty="0" err="1">
                          <a:solidFill>
                            <a:schemeClr val="bg1"/>
                          </a:solidFill>
                          <a:latin typeface="+mn-lt"/>
                          <a:ea typeface="+mn-ea"/>
                          <a:cs typeface="+mn-cs"/>
                        </a:rPr>
                        <a:t>eprodromos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embaptees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tees</a:t>
                      </a:r>
                      <a:r>
                        <a:rPr lang="es-ES" sz="3000" b="1" u="none" kern="1200" baseline="0" dirty="0">
                          <a:solidFill>
                            <a:schemeClr val="bg1"/>
                          </a:solidFill>
                          <a:latin typeface="+mn-lt"/>
                          <a:ea typeface="+mn-ea"/>
                          <a:cs typeface="+mn-cs"/>
                        </a:rPr>
                        <a:t> : Yo-</a:t>
                      </a:r>
                      <a:r>
                        <a:rPr lang="es-ES" sz="3000" b="1" u="none" kern="1200" baseline="0" dirty="0" err="1">
                          <a:solidFill>
                            <a:schemeClr val="bg1"/>
                          </a:solidFill>
                          <a:latin typeface="+mn-lt"/>
                          <a:ea typeface="+mn-ea"/>
                          <a:cs typeface="+mn-cs"/>
                        </a:rPr>
                        <a:t>ann</a:t>
                      </a:r>
                      <a:r>
                        <a:rPr lang="es-ES" sz="3000" b="1" u="none" kern="1200" baseline="0" dirty="0">
                          <a:solidFill>
                            <a:schemeClr val="bg1"/>
                          </a:solidFill>
                          <a:latin typeface="+mn-lt"/>
                          <a:ea typeface="+mn-ea"/>
                          <a:cs typeface="+mn-cs"/>
                        </a:rPr>
                        <a:t>-es Pi </a:t>
                      </a:r>
                      <a:r>
                        <a:rPr lang="es-ES" sz="3000" b="1" u="none" kern="1200" baseline="0" dirty="0" err="1">
                          <a:solidFill>
                            <a:schemeClr val="bg1"/>
                          </a:solidFill>
                          <a:latin typeface="+mn-lt"/>
                          <a:ea typeface="+mn-ea"/>
                          <a:cs typeface="+mn-cs"/>
                        </a:rPr>
                        <a:t>refty</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oms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Entef</a:t>
                      </a:r>
                      <a:r>
                        <a:rPr lang="es-E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آرى ابريسفيفين إى إهرى إيجون. أو بى ابرودروموس ام بابتيستيس يوأنس بى ريف تى اومس. إنتيف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اشفع فينا أيها السابق الصابغ يوحنا المعمدان ليغفر لنا خطايانا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411760" y="630932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xmlns="" val="3907608412"/>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22528092"/>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powers of the Lord,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nigom tiro ente Epshois,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جوم تيرو إنتى إبتشويس: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يا جميع قوات الرب،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05207705"/>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4713466"/>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sun and moon,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piri nem peyoh,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بيري نيم بيوه: هوس إيروف أري هوؤو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باركا الرب أيتها الشمس والقمر، سبحاه وزيداه علواً إلى الآباد.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57267709"/>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0839179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stars of heaven,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ni-seyo tiro ente etfe,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نيسيو تيرو إنتى إتفى: هوس إيروف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يا سائر نجوم السماء، سبحيه وزيديه علواً إلى الآباد.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65739318"/>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46815470"/>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rain and dew,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ni-mon-ho-ou nem nieyoti,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نيمون هوؤو نيم نيوتي: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الأمطار مع الأنداء،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36854710"/>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20456246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clouds and winds,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ni-et-shipi nem ni-thio,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تشيبي نيم ني ثيو: هوس إيروف آري هوؤو..</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أيتها السُحب والرياح،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94834628"/>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84742444"/>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all you spirits,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a:ln>
                            <a:noFill/>
                          </a:ln>
                          <a:solidFill>
                            <a:schemeClr val="bg1"/>
                          </a:solidFill>
                          <a:effectLst/>
                          <a:uLnTx/>
                          <a:uFillTx/>
                          <a:latin typeface="+mn-lt"/>
                          <a:ea typeface="+mn-ea"/>
                          <a:cs typeface="+mn-cs"/>
                        </a:rPr>
                        <a:t>Esmo Epshois, ni-epnevma tiro,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إبنيفما تيرو: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 باركي الرب يا جميع الأرواح،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76380337"/>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76467162"/>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fire and heat,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pi-ekrom nem pi-qavma,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إكروم نيم بي كافما: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باركا الرب أيتها النار والحرارة، سبحاه وزيداه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74071344"/>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91241294"/>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cold and heat,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pi-ojeb nem pi-kavson,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أوجيف نيم بي كافسون: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باركا الرب أيها البرد والحر، سبحاه وزيداه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63972221"/>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147296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dew and winds,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niyouti nem ni-nifi,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نيوتي نيم ني نيفي: هوس إيروف أري هوؤ تشاسف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أيتها الأهوية والأنداء،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34945228"/>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07573114"/>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nights and days,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ni-egorh nem ni-e-ho-ou,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إيجوره نيم ني إيهوؤ: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الليالي والأيام،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0312009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32564874"/>
              </p:ext>
            </p:extLst>
          </p:nvPr>
        </p:nvGraphicFramePr>
        <p:xfrm>
          <a:off x="357188" y="188640"/>
          <a:ext cx="8429684" cy="5029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be the Father</a:t>
                      </a:r>
                      <a:r>
                        <a:rPr lang="en-US" sz="2800" b="1" i="0" kern="1200" baseline="0" dirty="0">
                          <a:solidFill>
                            <a:srgbClr val="FFFF99"/>
                          </a:solidFill>
                          <a:latin typeface="+mn-lt"/>
                          <a:ea typeface="+mn-ea"/>
                          <a:cs typeface="+mn-cs"/>
                        </a:rPr>
                        <a:t> and the Son and the Holy Spirit the perfect Trinity. We worship Him and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u="none" kern="1200" baseline="0" dirty="0">
                          <a:solidFill>
                            <a:schemeClr val="bg1"/>
                          </a:solidFill>
                          <a:latin typeface="+mn-lt"/>
                          <a:ea typeface="+mn-ea"/>
                          <a:cs typeface="+mn-cs"/>
                        </a:rPr>
                        <a:t>Je </a:t>
                      </a:r>
                      <a:r>
                        <a:rPr lang="en-US" sz="2700" b="1" u="none" kern="1200" baseline="0" dirty="0" err="1">
                          <a:solidFill>
                            <a:schemeClr val="bg1"/>
                          </a:solidFill>
                          <a:latin typeface="+mn-lt"/>
                          <a:ea typeface="+mn-ea"/>
                          <a:cs typeface="+mn-cs"/>
                        </a:rPr>
                        <a:t>efsmaroot</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enje</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Efiot</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nem</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Epsheeri</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nem</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PiPnevma</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Ethouab</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Ti</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Trias</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etjeek</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evol</a:t>
                      </a:r>
                      <a:r>
                        <a:rPr lang="en-US" sz="2700" b="1" u="none" kern="1200" baseline="0" dirty="0">
                          <a:solidFill>
                            <a:schemeClr val="bg1"/>
                          </a:solidFill>
                          <a:latin typeface="+mn-lt"/>
                          <a:ea typeface="+mn-ea"/>
                          <a:cs typeface="+mn-cs"/>
                        </a:rPr>
                        <a:t> ten </a:t>
                      </a:r>
                      <a:r>
                        <a:rPr lang="en-US" sz="2700" b="1" u="none" kern="1200" baseline="0" dirty="0" err="1">
                          <a:solidFill>
                            <a:schemeClr val="bg1"/>
                          </a:solidFill>
                          <a:latin typeface="+mn-lt"/>
                          <a:ea typeface="+mn-ea"/>
                          <a:cs typeface="+mn-cs"/>
                        </a:rPr>
                        <a:t>ouosht</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emmos</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tenti</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ou-onas</a:t>
                      </a:r>
                      <a:endParaRPr lang="en-US" sz="27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t>جى اف اسماروؤوت انجى افيوت نيم ابشيرى نيم بى إبنيفما إثؤواب تى اترياس اتجيك إيفول تين أوؤشت ام موس تين تى اوأوناس</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88695080"/>
      </p:ext>
    </p:extLst>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0430753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light and darkness, praise Him and exalt Him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pi-o-oyni nem pi-qaki,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أوأويني نيم بي كاكي: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باركا الرب أيها النور والظلمة، سبحاه وزيداه علواً إلى الآباد.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68301059"/>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72774574"/>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frost and cold,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pigaf nem pi-o-jeb,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جاف نيم بي أوجيب: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باركا الرب أيها البرد والصقيع، سبحاه وزيداه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46429140"/>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8173230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snow and ice,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ti-pakhni nem pi-sheyon,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تي باخني نيم بي شيون: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باركا الرب أيها الجليد والثلج، سبحاه وزيداه علواً إلى الآباد.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04402246"/>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99219236"/>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lightnings and clouds,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nisitev-rig nem nit-shipi,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سي تيفريج نيم ني تشيبي: هوس إيرووف..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البروق والسحب، سبحيه وزيديه علواً إلى الآباد.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90432642"/>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74464412"/>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the earth,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pi-kahi tirf,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كاهي تيرف: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أيتها الأرض كلها،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89516653"/>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0735454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mountains and all hills,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Epshois, nito-ou nem ni-kalam-fo-ou-tiro,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نيتوؤو نيم ني كالامفواو تيرو: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الجبال وجميع الآكام،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72647554"/>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32271358"/>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things that spring up on the earth,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ni-tiro etrit hijen ep-ho emip-kahi,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تيرو إتريت هيجين إبهو إم إبكاهي: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 الرب يا جميع ما يَنبت على وجه الأرض، سبحه وزده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14739676"/>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033203532"/>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fountains,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ni-mo-mi,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مومي: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الينابيع،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16959177"/>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74340467"/>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seas and rivers,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ni-amayo nem ni-yaro-ou,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آمايو نيم ني يارؤو: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أيتها البحار والأنهار،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98185328"/>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96138308"/>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whales and all that moves in the waters,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ni-kitos nem enkai niven etkim khen nimo-ou, hos erof ari-ho-oo chasf sha ni-eneh.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كيتوس نيم إنكاي نيفين إتكيم خين ني مؤو: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الحيتان وجميع ما يتحرك في الماء،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8697903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xmlns="" id="{A60BC7D3-0B54-4CBE-8D5A-ABA036532E9A}"/>
              </a:ext>
            </a:extLst>
          </p:cNvPr>
          <p:cNvSpPr/>
          <p:nvPr/>
        </p:nvSpPr>
        <p:spPr>
          <a:xfrm>
            <a:off x="0" y="2429448"/>
            <a:ext cx="9144000" cy="522514"/>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a:hlinkClick r:id="rId2" action="ppaction://hlinksldjump"/>
          </p:cNvPr>
          <p:cNvSpPr/>
          <p:nvPr/>
        </p:nvSpPr>
        <p:spPr>
          <a:xfrm>
            <a:off x="5220072" y="1348057"/>
            <a:ext cx="3816424"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
        <p:nvSpPr>
          <p:cNvPr id="9" name="Rectangle 8">
            <a:hlinkClick r:id="rId3" action="ppaction://hlinksldjump"/>
          </p:cNvPr>
          <p:cNvSpPr/>
          <p:nvPr/>
        </p:nvSpPr>
        <p:spPr>
          <a:xfrm>
            <a:off x="5220072" y="836712"/>
            <a:ext cx="3812580" cy="369332"/>
          </a:xfrm>
          <a:prstGeom prst="rect">
            <a:avLst/>
          </a:prstGeom>
          <a:solidFill>
            <a:srgbClr val="C00000"/>
          </a:solidFill>
        </p:spPr>
        <p:txBody>
          <a:bodyPr wrap="square">
            <a:spAutoFit/>
          </a:bodyPr>
          <a:lstStyle/>
          <a:p>
            <a:pPr algn="ctr"/>
            <a:r>
              <a:rPr lang="en-US" b="1">
                <a:solidFill>
                  <a:srgbClr val="FFFF99"/>
                </a:solidFill>
              </a:rPr>
              <a:t>St. Cyril Liturgy</a:t>
            </a:r>
          </a:p>
        </p:txBody>
      </p:sp>
      <p:sp>
        <p:nvSpPr>
          <p:cNvPr id="10" name="Rectangle 9">
            <a:hlinkClick r:id="rId4" action="ppaction://hlinksldjump"/>
          </p:cNvPr>
          <p:cNvSpPr/>
          <p:nvPr/>
        </p:nvSpPr>
        <p:spPr>
          <a:xfrm>
            <a:off x="161836" y="1484784"/>
            <a:ext cx="4824536" cy="369332"/>
          </a:xfrm>
          <a:prstGeom prst="rect">
            <a:avLst/>
          </a:prstGeom>
          <a:solidFill>
            <a:srgbClr val="C00000"/>
          </a:solidFill>
        </p:spPr>
        <p:txBody>
          <a:bodyPr wrap="square">
            <a:spAutoFit/>
          </a:bodyPr>
          <a:lstStyle/>
          <a:p>
            <a:pPr algn="ctr"/>
            <a:r>
              <a:rPr lang="en-US" b="1">
                <a:solidFill>
                  <a:srgbClr val="FFFF99"/>
                </a:solidFill>
              </a:rPr>
              <a:t>“Aspazeste” Greet One Another</a:t>
            </a:r>
          </a:p>
        </p:txBody>
      </p:sp>
      <p:sp>
        <p:nvSpPr>
          <p:cNvPr id="11" name="Rectangle 10">
            <a:hlinkClick r:id="rId5" action="ppaction://hlinksldjump"/>
          </p:cNvPr>
          <p:cNvSpPr/>
          <p:nvPr/>
        </p:nvSpPr>
        <p:spPr>
          <a:xfrm>
            <a:off x="3210793" y="2497367"/>
            <a:ext cx="2808312" cy="369332"/>
          </a:xfrm>
          <a:prstGeom prst="rect">
            <a:avLst/>
          </a:prstGeom>
          <a:solidFill>
            <a:srgbClr val="C00000"/>
          </a:solidFill>
        </p:spPr>
        <p:txBody>
          <a:bodyPr wrap="square">
            <a:spAutoFit/>
          </a:bodyPr>
          <a:lstStyle/>
          <a:p>
            <a:pPr algn="ctr"/>
            <a:r>
              <a:rPr lang="en-US" b="1">
                <a:solidFill>
                  <a:srgbClr val="FFFF99"/>
                </a:solidFill>
              </a:rPr>
              <a:t>St. Gregory Anaphora </a:t>
            </a:r>
          </a:p>
        </p:txBody>
      </p:sp>
      <p:sp>
        <p:nvSpPr>
          <p:cNvPr id="12" name="Rectangle 11">
            <a:hlinkClick r:id="rId6" action="ppaction://hlinksldjump"/>
          </p:cNvPr>
          <p:cNvSpPr/>
          <p:nvPr/>
        </p:nvSpPr>
        <p:spPr>
          <a:xfrm>
            <a:off x="6235155" y="2497367"/>
            <a:ext cx="2808312" cy="369332"/>
          </a:xfrm>
          <a:prstGeom prst="rect">
            <a:avLst/>
          </a:prstGeom>
          <a:solidFill>
            <a:srgbClr val="C00000"/>
          </a:solidFill>
        </p:spPr>
        <p:txBody>
          <a:bodyPr wrap="square">
            <a:spAutoFit/>
          </a:bodyPr>
          <a:lstStyle/>
          <a:p>
            <a:pPr algn="ctr"/>
            <a:r>
              <a:rPr lang="en-US" b="1">
                <a:solidFill>
                  <a:srgbClr val="FFFF99"/>
                </a:solidFill>
              </a:rPr>
              <a:t>St. Cyril Anaphora</a:t>
            </a:r>
          </a:p>
        </p:txBody>
      </p:sp>
      <p:sp>
        <p:nvSpPr>
          <p:cNvPr id="14" name="Rectangle 13">
            <a:hlinkClick r:id="rId7" action="ppaction://hlinksldjump"/>
          </p:cNvPr>
          <p:cNvSpPr/>
          <p:nvPr/>
        </p:nvSpPr>
        <p:spPr>
          <a:xfrm>
            <a:off x="161836" y="1992760"/>
            <a:ext cx="4824536" cy="369332"/>
          </a:xfrm>
          <a:prstGeom prst="rect">
            <a:avLst/>
          </a:prstGeom>
          <a:solidFill>
            <a:srgbClr val="C00000"/>
          </a:solidFill>
        </p:spPr>
        <p:txBody>
          <a:bodyPr wrap="square">
            <a:spAutoFit/>
          </a:bodyPr>
          <a:lstStyle/>
          <a:p>
            <a:pPr algn="ctr"/>
            <a:r>
              <a:rPr lang="en-US" b="1">
                <a:solidFill>
                  <a:srgbClr val="FFFF99"/>
                </a:solidFill>
              </a:rPr>
              <a:t>“Through the intercessions” hymn</a:t>
            </a:r>
          </a:p>
        </p:txBody>
      </p:sp>
      <p:sp>
        <p:nvSpPr>
          <p:cNvPr id="15" name="Rectangle 14">
            <a:hlinkClick r:id="rId8" action="ppaction://hlinksldjump"/>
          </p:cNvPr>
          <p:cNvSpPr/>
          <p:nvPr/>
        </p:nvSpPr>
        <p:spPr>
          <a:xfrm>
            <a:off x="161836" y="2500736"/>
            <a:ext cx="2808312" cy="369332"/>
          </a:xfrm>
          <a:prstGeom prst="rect">
            <a:avLst/>
          </a:prstGeom>
          <a:solidFill>
            <a:srgbClr val="C00000"/>
          </a:solidFill>
        </p:spPr>
        <p:txBody>
          <a:bodyPr wrap="square">
            <a:spAutoFit/>
          </a:bodyPr>
          <a:lstStyle/>
          <a:p>
            <a:pPr algn="ctr"/>
            <a:r>
              <a:rPr lang="en-US" b="1">
                <a:solidFill>
                  <a:srgbClr val="FFFF99"/>
                </a:solidFill>
              </a:rPr>
              <a:t>St. Basil Anaphora </a:t>
            </a:r>
          </a:p>
        </p:txBody>
      </p:sp>
      <p:sp>
        <p:nvSpPr>
          <p:cNvPr id="16" name="Rectangle 15">
            <a:hlinkClick r:id="rId9"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a:solidFill>
                  <a:srgbClr val="FFFF99"/>
                </a:solidFill>
              </a:rPr>
              <a:t>“The Cherubim” hymn</a:t>
            </a:r>
          </a:p>
        </p:txBody>
      </p:sp>
      <p:sp>
        <p:nvSpPr>
          <p:cNvPr id="17" name="Rectangle 16">
            <a:hlinkClick r:id="rId10"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11"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12"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13"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14"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15"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16"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17"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8"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767366476"/>
      </p:ext>
    </p:extLst>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58977365"/>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birds of the sky,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ni-halati tiro ente etfe,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هالاتي تيرو إنتى إتفي: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يا جميع طيور السماء،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05972916"/>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937572060"/>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all you wild beasts and cattle,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ni-thereion nem ni-tev-ni-owi tiro,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ثيريون نيم ني تيف نوؤوي تيرو: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الوحوش وكل البهائم،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54040676"/>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17297777"/>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sons of men, worship the Lord,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ni-shiri ente. ni-romi ou-osht Emip-shois,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شيي إنتى ني رومي أوأوشت إم إبتشويس: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بني البشر، وأُسجدوا للرب،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35493656"/>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683902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Israel,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pis-rael,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إسرائيل: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 الرب يا إسرائيل، سبحه وزده علواً إلى الآباد.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50306184"/>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4433709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priests of the Lord,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ni-oweep ente Epshois,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أويب إنتى إبتشويس: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كهنة الرب،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25071862"/>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75192823"/>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servants of the Lord,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ni-eivi-ike ente Epshois,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إيفي أيك إنتى إبتشويس: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باركوا الرب يا عبيد الرب،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74411234"/>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45881441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spirits and souls of the just,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ni-epnevma nem ni-epsishi ente ni-ethmi,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إبنيفما نيم ني إثمي: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أرواح وأنفس الصديقين،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81590608"/>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78323100"/>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holy and humble of heart,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Epchois, ni-ethowab nem ni-et-theveyot khen pouheet,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إثؤواب نيم ني إتثيفيوت خين بوهيت: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باركوا الرب أيها القديسون والمتواضعو القلوب،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52604969"/>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3481680"/>
              </p:ext>
            </p:extLst>
          </p:nvPr>
        </p:nvGraphicFramePr>
        <p:xfrm>
          <a:off x="352151"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Hananiah Azariah Mishael, praise Him and exalt Him above all forever.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Ananeias, Azareias, Misaeil,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آنانياس آزارياس ميصائيل: هوس إيروف أري هوؤ تشاسف شاني إينيه</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باركوا الرب يا حنانيا وعزاريا وميصائيل، سبحوه وزيدوه علواً إلى الآباد.</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10082919"/>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038823985"/>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who worship the Lord the God of our fathers, praise Him and exalt Him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ni-etir-se-veste Emipshois ente nenyoti,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إسمو إإبتشويس ني إت إير سيفيستي إم إبتشويس أفنوتي إنتى نين يوتي: هوس إيروف أري هوؤ تشاسف شاني إينيه</a:t>
                      </a:r>
                      <a:endParaRPr lang="en-CA" sz="3000" b="1">
                        <a:solidFill>
                          <a:schemeClr val="bg1"/>
                        </a:solidFill>
                      </a:endParaRPr>
                    </a:p>
                    <a:p>
                      <a:pPr algn="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عابدي الرب إله أبائنا، سبحوه وزيدوه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6582673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96752"/>
          <a:ext cx="8429684" cy="40934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093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Greet one another with a holy kiss.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it-IT" sz="2800" b="1" kern="1200" dirty="0">
                          <a:solidFill>
                            <a:schemeClr val="bg1"/>
                          </a:solidFill>
                          <a:latin typeface="+mn-lt"/>
                          <a:ea typeface="+mn-ea"/>
                          <a:cs typeface="+mn-cs"/>
                        </a:rPr>
                        <a:t>Aspazeste allilous en filimati agio.</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آسبازيستيه الليلوس إن فيليماتي آجيو</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قبِّلوا بعضَكُمْ بعضاً بقُبلةٍ مقدسةٍ.</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3680249879"/>
              </p:ext>
            </p:extLst>
          </p:nvPr>
        </p:nvGraphicFramePr>
        <p:xfrm>
          <a:off x="390788" y="188640"/>
          <a:ext cx="8429684" cy="72008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2008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i="0" u="sng" kern="1200" baseline="0">
                          <a:solidFill>
                            <a:srgbClr val="FFFF00"/>
                          </a:solidFill>
                          <a:latin typeface="+mn-lt"/>
                          <a:ea typeface="+mn-ea"/>
                          <a:cs typeface="+mn-cs"/>
                        </a:rPr>
                        <a:t>“Aspazeste” Greet </a:t>
                      </a:r>
                      <a:r>
                        <a:rPr lang="en-US" sz="2800" b="1" i="0" u="sng" kern="1200" baseline="0" dirty="0">
                          <a:solidFill>
                            <a:srgbClr val="FFFF00"/>
                          </a:solidFill>
                          <a:latin typeface="+mn-lt"/>
                          <a:ea typeface="+mn-ea"/>
                          <a:cs typeface="+mn-cs"/>
                        </a:rPr>
                        <a:t>One Another - Great</a:t>
                      </a:r>
                      <a:endParaRPr lang="en-US" sz="2800" b="1" i="0"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45312174"/>
      </p:ext>
    </p:extLst>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7" name="Rectangle 16">
            <a:hlinkClick r:id="rId2"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3"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4"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5"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6"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9" name="Rectangle 8">
            <a:hlinkClick r:id="rId7"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0" name="Rounded Rectangle 4">
            <a:hlinkClick r:id="rId8" action="ppaction://hlinksldjump"/>
            <a:extLst>
              <a:ext uri="{FF2B5EF4-FFF2-40B4-BE49-F238E27FC236}">
                <a16:creationId xmlns:a16="http://schemas.microsoft.com/office/drawing/2014/main" xmlns="" id="{12D15870-43CF-4EF5-8BA5-9BA8AA51BA4D}"/>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3660585445"/>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56274500"/>
              </p:ext>
            </p:extLst>
          </p:nvPr>
        </p:nvGraphicFramePr>
        <p:xfrm>
          <a:off x="357188" y="764704"/>
          <a:ext cx="8429684" cy="48463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a:ln>
                            <a:noFill/>
                          </a:ln>
                          <a:solidFill>
                            <a:srgbClr val="FFFF99"/>
                          </a:solidFill>
                          <a:effectLst/>
                          <a:uLnTx/>
                          <a:uFillTx/>
                          <a:latin typeface="+mn-lt"/>
                          <a:ea typeface="+mn-ea"/>
                          <a:cs typeface="+mn-cs"/>
                        </a:rPr>
                        <a:t> O sing unto Him who was crucified, buried and resurrected, who trampled and abolished death, praise Him and exalt Him above all.</a:t>
                      </a:r>
                      <a:endParaRPr kumimoji="0" lang="en-US" sz="26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Aripsalin efe-etav ashf, e-ehri egon owoh avkosf, aftonf afkorf emef-mo afti shoshf,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أريبسالين إيفي إيتاف أشف: إإهري إيجون أووه أفكوسف أفتونف أفكورف إم إفمو أفتي شوشف: هوس إيروف أري هوؤ تشاسف.</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رتلوا للذي صُلب عنا، وقُبر وقام، وأبطل الموت وأهانه، سبحوه وزيدوه علواً.</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2902356" y="188640"/>
            <a:ext cx="3339376"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“Aripsalin” hymn</a:t>
            </a:r>
            <a:endParaRPr lang="en-CA" sz="3000" b="1" u="sng" dirty="0">
              <a:solidFill>
                <a:srgbClr val="FFFF00"/>
              </a:solidFill>
            </a:endParaRPr>
          </a:p>
        </p:txBody>
      </p:sp>
    </p:spTree>
    <p:extLst>
      <p:ext uri="{BB962C8B-B14F-4D97-AF65-F5344CB8AC3E}">
        <p14:creationId xmlns:p14="http://schemas.microsoft.com/office/powerpoint/2010/main" xmlns="" val="3809567400"/>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93690279"/>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Take off the old man, and put on the new and superior one, come closer to greatness of mercy,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Vosh empi-romi empali-os, owoh golh empi-veri evek-leos, owoh ekhon emgha-elos,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فوش إمبي رومي إمباليؤس: أووه جوله إم بي فيري إف إكليؤس: أووه إخونت إيميغا إيليؤس: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إخلعوا الإنسان العتيق، وألبسوا الجديد الفاخر، وإقتربوا إلى عِظَم الرحمة،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40074759"/>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14932614"/>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All you Christian people, the priests and the deacons, glorify the Lord for He is worthy,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Genos enikh-resteyanos, ni-epres-veteros ke zeia-konos, ma-o-oo emip-shois je ohi-kanos,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جينوس إن ني إخريستيانوس: ني إبريسفتيروس كي ذياكونوس: ما أوأو إم إبتشويس جي أوهيكانوس: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يا جنس المسيحيين، القسوس والشمامسة، أعطوا مجداً للرب لأنه مستوجب،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8520515"/>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52057618"/>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Come to us O three children, whom Christ our God has lifted, and from the Devil has delivered,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Zevte haron o-pi-shomt en-alo, eta Pekhrestos pennouti olo, af-nahmo evol hapi-zeiav-lo,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ذيفتي هارون أوبي شومت إن آلو: إيتا بخرستوس بين نوتي أولو: أفناهمو إيفول هابي ذيافولو: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هَلُمَّ إلينا أيها الثلاثة فتية، الذين رفعهم المسيح إلهنا، وأنقذهم من إبليس،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83698680"/>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52641402"/>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For the sake of your God the Messiah, the Giver of all good things, come unto us O Hananiah,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Ethve peknouti Maseias, ef-refti enev-erge-seias, a-mo sharon Ana-neias,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إثفي بيك نوتي ماسياس: إفريتي إن إف إير جيسياس: آمو شارون أنانياس: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من أجل إلهك ماسيا، المانح الإحسان، هَلُمَّ إلينا يا حنانيا،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96446217"/>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61523905"/>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O Azariah the zealot, morning and noon and the evening, glorify the power of the Trinity,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Zelote Azareias, esperas ke epro-e ke miss-mev-reias, ma-o-oo enet-gom in-Tit-reias,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زيلوتي آزارياس: إسبيراس كي إيرو إي كي ميسم إفرياس: ما أوأو إن إتجوم إن تي ترياس: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عزاريا الغيور، عشية وبكرة والظهيرة، أعط مجداً لقوة الثالوث، سبّحه وزده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06053488"/>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611476031"/>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Behold Emmanuel [our Lord], is now in our midst O Mishael, proclaim with the voice of joy,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Eppe ghar yes Emmanoueel, he ten-me-ti o Mesaeel, lali khen o-esme en-theleel,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أيبى غاريس إممانوئيل: هيتين ميتى أو ميصائيل: لالى خين أو إسمى إنثليل: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فها هوذا عمانوئيل، في وسطنا يا ميصائيل، تكلم بصوت التهليل، سبّحه وزده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06949605"/>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75324235"/>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Gather now and persevere, and proclaim with the priests, bless the Lord all His works,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Tho-ooti tino kate shin teroo, saji nemni-epres-ve-tero, esmo Epshois nef-ehve-owee teroo,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ثوأووتي تينو كاتا شين تيرو: ساجي نيم ني إبريسفي تيرو: إسمو إبتشويس نيف إهفي أووي تيرو: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إجتمعوا وثابروا جميعاً، تكلموا مع القسوس، وسبحي الرب يا جميع أعماله،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81734220"/>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55134010"/>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The heavens declare the glory, of God until this day, O you angels whom He has made,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Eis nefee-owe se-saji emip-o-oo, Emif-nouti sha ekhon em-fo-oo, o ni-angelos etaf-egfo-oo,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يس ني فيئوي سي ساجي إم إب أوأوو: إم إفنوتي شا إيخون إمفوؤ: أوني أنجيلوس إيتاف إجفوؤ: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ها السموات تنطق بمجد الله، إلى هذا اليوم، يا أيها الملائكة الذين أنشأهم،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156882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Amen. Lord have mercy, Lord have mercy, Lord have mercy,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a:solidFill>
                            <a:schemeClr val="bg1"/>
                          </a:solidFill>
                          <a:latin typeface="+mn-lt"/>
                          <a:ea typeface="+mn-ea"/>
                          <a:cs typeface="+mn-cs"/>
                        </a:rPr>
                        <a:t>Amin. </a:t>
                      </a:r>
                      <a:r>
                        <a:rPr lang="en-US" sz="2800" b="1" kern="1200" dirty="0" err="1">
                          <a:solidFill>
                            <a:schemeClr val="bg1"/>
                          </a:solidFill>
                          <a:latin typeface="+mn-lt"/>
                          <a:ea typeface="+mn-ea"/>
                          <a:cs typeface="+mn-cs"/>
                        </a:rPr>
                        <a:t>Kerye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leison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Kerye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leison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Kerye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leison</a:t>
                      </a:r>
                      <a:r>
                        <a:rPr lang="en-US" sz="2800" b="1" kern="1200" dirty="0">
                          <a:solidFill>
                            <a:schemeClr val="bg1"/>
                          </a:solidFill>
                          <a:latin typeface="+mn-lt"/>
                          <a:ea typeface="+mn-ea"/>
                          <a:cs typeface="+mn-cs"/>
                        </a:rPr>
                        <a:t>. </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آمين</a:t>
                      </a:r>
                      <a:r>
                        <a:rPr lang="ar-AE" sz="3200" dirty="0">
                          <a:solidFill>
                            <a:srgbClr val="FFFF99"/>
                          </a:solidFill>
                        </a:rPr>
                        <a:t> </a:t>
                      </a:r>
                      <a:r>
                        <a:rPr lang="ar-AE" sz="3000" b="1" dirty="0">
                          <a:solidFill>
                            <a:schemeClr val="bg1"/>
                          </a:solidFill>
                        </a:rPr>
                        <a:t>كيري إليسون كيري إليسون كيري إليسون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آمين. يا ربُّ إرحَم، يا ربُّ إرحَم، يا ربُّ إرحَم،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76040788"/>
      </p:ext>
    </p:extLst>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964273938"/>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Now all you powers of the Lord, bless His honored name, O sun and moon and all the stars,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Ke nin zenamis too Kereie, esmo epif-ran to ti-meio, piree nem peyoh nem ni-seio,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كي نين ذينامس تو كيريو: إسمو إي بيفران تو تيميو: بيري نيم بيوه نيم ني سيو: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والآن يا قوات الرب، باركوا إسمه الكريم، أيتها الشمس والقمر والنجوم، سبحيه وزيديه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85277894"/>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43200748"/>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And also you rain and dew, sing praises unto our Savior, for He is the God of our fathers, praise Him and exalt Him above all.</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Leboon ni-monho-oo nem nei-yoti, ev-fi-misa te penref-souti, je enthof pe Efnouti ente nen-yoti,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ليبون نيمو إنهوؤو نيم ني يوتي: إف في ميساتي بين ريف سوتي: جي إنثوف بي إفنوتي إنتى نين يوتي: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وأيضاً أيتها الأمطار والأنداء، إمدحي مخلصنا، لأنه هو إله آبائنا، سبحيه وزيديه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37743361"/>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916866221"/>
              </p:ext>
            </p:extLst>
          </p:nvPr>
        </p:nvGraphicFramePr>
        <p:xfrm>
          <a:off x="357188" y="18864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Glorify the Lord O clouds and winds, together with the souls and the spirits, O you cold and fire and heat, praise Him and exalt Him above all.</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Ma-oo Emip-shois o ni-etshepi evma, ni-theio nem ni-nifi nem ni-epnev-ma, pi-gaf nem pek-rom nem pi-kavma,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 أوأوو إم إبتشويس أوني تشيبي إفما: ني ثيو نيم ني نيفي نيم ني إبنيفما: بي جاف نيم بي إكروم نيم بي كافما: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أعطي مجداً أيتها السحب معاً، والأهوية والنفوس والأرواح، والبرد والنار والحرارة، سبحيه وزيده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10961928"/>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28580954"/>
              </p:ext>
            </p:extLst>
          </p:nvPr>
        </p:nvGraphicFramePr>
        <p:xfrm>
          <a:off x="357188" y="18864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You also nights and days, light and darkness and lightning, glorify the Lover of Mankind,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Nektes ke emre-rope, fos ke es-kotos ke asit-rape, je zoxa see filan-ethrope,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نيك تيس كي إيمي ري روبي: فوس كي إسكوتوس كي آس إترابي: جي ذوكساسي فيلان إثروبي: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أيتها الليالي والأيام أيضاً، والنور والظلمة والبروق، قائلة المجد لك يا محب البشر،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64905482"/>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16693220"/>
              </p:ext>
            </p:extLst>
          </p:nvPr>
        </p:nvGraphicFramePr>
        <p:xfrm>
          <a:off x="357188" y="18864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You trees and all that springs on the earth, and all that moves in the sea, mountains and the forests,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Exela ke panta ta fi-omina, en ti-ge ke panta ta ki-no-mina, he ni-mo-oo nem ni-to-oo nem ezri-mona,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إكسيلا كي بان تاتا في أومينا: إن تي جي كي بانتا تاكينو مينا: هي ني موؤو نيم ني توؤو نيم إذري مونا: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أيتها الأشجار وجميع ما ينبُت، في الأرض وكل ما يتحرك، في المياه والجبال والغياض،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21500631"/>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086411031"/>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Praise without ceasing, the Lord the King of the kings, O you rivers and seas,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Owoh on esmo an-atkaro-oo, Epshois ep-Oroo ente ni-ero-oo, ni-a-maio nem ni-aro-oo,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أون إسمو إن آت كاروؤ: إبتشويس إب أوورو إنتى ني أوورو أو: ني آمايو نيم ني يارو أو: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وأيضاً سبحي بغير فتور، الرب ملك الملوك، أيتها البحار والأنهار، سبحيه وزيديه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19978764"/>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32286400"/>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And we also seeing them, let us say with all these things, bless the Lord all you birds,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Pai-reti anon ten-nav ero-o, maren-gos nem nai on teroo, esmo Epshois ni-halati teroo,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باي ريتي آنون تين ناف إيروؤ: مارين جوس نيم ناي أون تيرو: إسمو إإبتشويس ني هالاتي تيرو: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هكذا نحن إذ ننظر إليهم، فلنقل مع هذه الموجودات جميعها، باركي الرب يا جميع الطيور، سبحيه وزيده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34352807"/>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6989577"/>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O snow and ice, cattle and wild beasts, bless the Lord of lords,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Ro enni-pakhni nem ni-sheion, ke ekti-non nem ni-thereion, esmo Epshois ton ke-reion,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رو إن ني باخني نيم ني شيون: كي إكتينون نيم ني ثيريون: إسمو إإبتشويس تون كيريون: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أيها الجليد والثلج، والبهائم والوحوش، باركي رب الأرباب، سبحيه وزيديه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96739751"/>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33088401"/>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Bless the Lord as befits Him, and not like the heretics, all you sons of men, praise Him and exalt Him above all.</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Esmo Epshois kata ef-tomi, erof ke o-me para-nomee, o ni-shere ente ni-roumi,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إبتشويس كاتا إفتومي: إيووف كي أومي بارانومي: أوني شيري إنتى ني رومي: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سبحوا الرب كما يليق به، وليس كالمخالفين، يا أبناء البشر،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65149671"/>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86875665"/>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O Israel offer before Him, honor and glory in a joyful voice, all you priests of Emmanuel,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Ti-me ke zoxa o pis-rael, eni nah-raf khen o-esmi en-theleel, ni-oweb ente Emmanoueel,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تيمي كي ذوكسا أوبي إسرائيل: إيني ناهراف خين أو إسمي إنثيليل: ني أويب إنتى إممانوئيل: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مجداً وإكراماً قدم أمامه، يا إسرائيل بصوت التهليل، يا كهنة عمانوئيل،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330571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Jesus Christ, Son of God, hear us and have mercy on us.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Ete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fayy</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Eisos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Pikhristos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epshiri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emefnouti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sotem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eron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owoh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nai</a:t>
                      </a:r>
                      <a:r>
                        <a:rPr lang="en-US" sz="2800" b="1" kern="1200" dirty="0">
                          <a:solidFill>
                            <a:schemeClr val="bg1"/>
                          </a:solidFill>
                          <a:latin typeface="+mn-lt"/>
                          <a:ea typeface="+mn-ea"/>
                          <a:cs typeface="+mn-cs"/>
                        </a:rPr>
                        <a:t> nan.</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إيتي فاي بي إيسوس بي خريستوس إبشيري إم إفنوتي سوتيم إيرون أووه ناي نان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الذي هو يسوع المسيح إبن الله، إسمعنا وإرحمنا.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5102966"/>
      </p:ext>
    </p:extLst>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75273478"/>
              </p:ext>
            </p:extLst>
          </p:nvPr>
        </p:nvGraphicFramePr>
        <p:xfrm>
          <a:off x="357188" y="18864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You servants of the true God, the souls of the righteous, and the humble and the charitable,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Ee-per-ton Emif-nouti emme, nem ni-epsi-shi ente ni-ethme, ni-et-thevio enref-me,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إيبيريتون إم إفنوتي إممي: نيم ني إيسيشي إنتى ني إثمي: ني إتثيفوت إنريف ميي: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يا خدام الله الحقيقي، وأنفس الأبرار، المتواضعين المحبين،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47648144"/>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16889219"/>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God my God is the One, who saved you from danger, O Sedrach Misach and Abednago, praise Him and exalt Him above all.</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Efnouti panouti ego, peten-ref-souti ekton ago, Cedrak Misak Abde-nagi,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إفنوتي بانوتي إيغو: بيتين ريف سوتي إك تون آغو: سيدراك ميصاك أبديناغو: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الله إلهي أنا، هو مخلصكم من الخطر، يا سدراك وميساك وأبدناغو،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85805360"/>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59872688"/>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Hurry with great haste, O you righteous of the Lord, and all the creatures He has made,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Kolem khen oo-nishti e-nesh-rois, o ni-et-er-sebeste Emipshois, nem ni-fee-sis teroo etaf-ais,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كوليم خين أونشيتي إن إشرويس: أوني إت إر سيفيستي إم إبتشويس: نيم ني فيسيس تيرو إيتاف أيس: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أسرعوا بحرص عظيم، يا أتقياء الرب، وكل الطبائع التي صنعها،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20316992"/>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93888393"/>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Coolness and repose without ceasing, grant unto all of us, that we may joyfully proclaim,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Epsi-khos ke ana pav-sees, moi nan ti-ren khores ethrav-sees, ethren-go khen oo-apolo-lav-sees,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إبسيخوس كي آنا بافسيس: موي نان تيرين خوريس إثرافسيس: إثرين جو خين أو آبو لافسيس: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برودة ونياحاً أعطنا، كلنا بغير إنقطاع، لنقول بتمتُع، سبحوه وزيدوه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94422409"/>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59564450"/>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And also Your poor servant Sarkis, make him without condemnation, that he may join all those and say,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O-savtos pek-vok pi-epto-khos, Sarkis aritf efoi ennen-khos, e-saji nem nai hos meto-khos,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أوس آفتوس بيك فوك بي إيتوخوس: ساركيس آريتف إف أوي إن إينوخوس: إي ساجي نيم ناي هوس ميتوخوس: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كذلك عبدك المسكين سركيس، إجعله بغير دينونة، ليقول مع هؤلاء كشريك، سبحوه وزيدوه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7916851"/>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8" name="Rectangle 17">
            <a:hlinkClick r:id="rId2"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3"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4"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5"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8" name="Rectangle 7">
            <a:hlinkClick r:id="rId6"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9" name="Rounded Rectangle 4">
            <a:hlinkClick r:id="rId7" action="ppaction://hlinksldjump"/>
            <a:extLst>
              <a:ext uri="{FF2B5EF4-FFF2-40B4-BE49-F238E27FC236}">
                <a16:creationId xmlns:a16="http://schemas.microsoft.com/office/drawing/2014/main" xmlns="" id="{194FD109-3704-4AD3-BE5E-5D1C2A3A6E31}"/>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1963903436"/>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40552861"/>
              </p:ext>
            </p:extLst>
          </p:nvPr>
        </p:nvGraphicFramePr>
        <p:xfrm>
          <a:off x="357188" y="764704"/>
          <a:ext cx="8429684" cy="5044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We therefore present an offering and rational worship; We send unto you this day psalmodies for Your glory O our Savior.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Hananiah Azariah and Mishael.</a:t>
                      </a:r>
                      <a:endParaRPr kumimoji="0" lang="en-US" sz="25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a:ln>
                            <a:noFill/>
                          </a:ln>
                          <a:solidFill>
                            <a:schemeClr val="bg1"/>
                          </a:solidFill>
                          <a:effectLst/>
                          <a:uLnTx/>
                          <a:uFillTx/>
                          <a:latin typeface="+mn-lt"/>
                          <a:ea typeface="+mn-ea"/>
                          <a:cs typeface="+mn-cs"/>
                        </a:rPr>
                        <a:t>Tenen othen sisian ke teen logikin latrian ana pempomen se avto simeron w das pros zoxa so soteer emon: Ananeias, Azareias, Misaeil</a:t>
                      </a:r>
                      <a:endParaRPr kumimoji="0" lang="en-CA" sz="25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600" b="1">
                          <a:solidFill>
                            <a:schemeClr val="bg1"/>
                          </a:solidFill>
                        </a:rPr>
                        <a:t> تينين أوثين ثي سيان كي تين لوجي كين: لاتريان أنابيم بومين: سي أفطو سي ميرون أوذاس: إيروس ذوكساسو سوتير إيمون: آنانياس آزارياس كي ميصائيل.</a:t>
                      </a:r>
                      <a:endParaRPr lang="en-CA" sz="26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b="1" kern="1200">
                          <a:solidFill>
                            <a:srgbClr val="FFFF99"/>
                          </a:solidFill>
                          <a:latin typeface="+mn-lt"/>
                          <a:ea typeface="+mn-ea"/>
                          <a:cs typeface="+mn-cs"/>
                        </a:rPr>
                        <a:t>فمن ثم نقدم الذبيحة والعبادة العقلية. ونرسل لك في هذا اليوم التسابيح لدى مجدك يا مخلصنا.</a:t>
                      </a:r>
                    </a:p>
                    <a:p>
                      <a:pPr marL="0" marR="0" indent="0" algn="r" defTabSz="914400" rtl="0" eaLnBrk="1" fontAlgn="auto" latinLnBrk="0" hangingPunct="1">
                        <a:lnSpc>
                          <a:spcPct val="100000"/>
                        </a:lnSpc>
                        <a:spcBef>
                          <a:spcPts val="0"/>
                        </a:spcBef>
                        <a:spcAft>
                          <a:spcPts val="0"/>
                        </a:spcAft>
                        <a:buClrTx/>
                        <a:buSzTx/>
                        <a:buFontTx/>
                        <a:buNone/>
                        <a:tabLst/>
                        <a:defRPr/>
                      </a:pPr>
                      <a:r>
                        <a:rPr lang="ar-AE" sz="2600" b="1" kern="1200">
                          <a:solidFill>
                            <a:srgbClr val="FFFF99"/>
                          </a:solidFill>
                          <a:latin typeface="+mn-lt"/>
                          <a:ea typeface="+mn-ea"/>
                          <a:cs typeface="+mn-cs"/>
                        </a:rPr>
                        <a:t>حنانيا وعزاريا وميصائيل.</a:t>
                      </a:r>
                      <a:endParaRPr lang="en-US" sz="26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3360651" y="188640"/>
            <a:ext cx="2422779"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Tenen hymn</a:t>
            </a:r>
            <a:endParaRPr lang="en-CA" sz="3000" b="1" u="sng" dirty="0">
              <a:solidFill>
                <a:srgbClr val="FFFF00"/>
              </a:solidFill>
            </a:endParaRPr>
          </a:p>
        </p:txBody>
      </p:sp>
    </p:spTree>
    <p:extLst>
      <p:ext uri="{BB962C8B-B14F-4D97-AF65-F5344CB8AC3E}">
        <p14:creationId xmlns:p14="http://schemas.microsoft.com/office/powerpoint/2010/main" xmlns="" val="698337248"/>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724452210"/>
              </p:ext>
            </p:extLst>
          </p:nvPr>
        </p:nvGraphicFramePr>
        <p:xfrm>
          <a:off x="357188" y="188640"/>
          <a:ext cx="8429684" cy="5882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Bless the Lord O you who worship the Lord the God of our fathers, praise Him and exalt Him above all forever. </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a:ln>
                            <a:noFill/>
                          </a:ln>
                          <a:solidFill>
                            <a:schemeClr val="bg1"/>
                          </a:solidFill>
                          <a:effectLst/>
                          <a:uLnTx/>
                          <a:uFillTx/>
                          <a:latin typeface="+mn-lt"/>
                          <a:ea typeface="+mn-ea"/>
                          <a:cs typeface="+mn-cs"/>
                        </a:rPr>
                        <a:t>Trion paithon enje melin nato peros zoxa empsateto somatos angelos ghar cenasel theze avtokithon fli ghartees elev seon emon: Ananeias, Azareias, Misaeil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2600" b="1">
                          <a:solidFill>
                            <a:schemeClr val="bg1"/>
                          </a:solidFill>
                        </a:rPr>
                        <a:t>آتريون باي ثون إنجي مي لين نا توو بيروس ذوكسا إم إبصاتي تو: سوماطوس أنجيلوس غار سي ناسيل ثي ذي: أفتوكيثون إفلي غارتيس: إليفيس أون إيمون أنانياس.</a:t>
                      </a:r>
                      <a:endParaRPr lang="en-CA" sz="2600" b="1">
                        <a:solidFill>
                          <a:schemeClr val="bg1"/>
                        </a:solidFill>
                      </a:endParaRPr>
                    </a:p>
                    <a:p>
                      <a:endParaRPr lang="en-US" sz="26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b="1">
                          <a:solidFill>
                            <a:srgbClr val="FFFF99"/>
                          </a:solidFill>
                        </a:rPr>
                        <a:t>لما رُفعوا ليأخذوا المجد في أجسادهم إنحدر ملاك وأطفأ اللهيب وصيره بارداً عن حنانيا وعزاريا وميصائيل.</a:t>
                      </a:r>
                      <a:endParaRPr lang="en-CA" sz="26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27312366"/>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42878197"/>
              </p:ext>
            </p:extLst>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They praise and bless God at all times.</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Evhos evsmo efnouty ensio neven.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إفهوس إف أسمو إي إفنوتي إن سيو نيفين</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يسبحون ويباركون الله فى كل حين.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96955402"/>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9" name="Rectangle 18">
            <a:hlinkClick r:id="rId2"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3"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4"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7" name="Rectangle 6">
            <a:hlinkClick r:id="rId5"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8" name="Rounded Rectangle 4">
            <a:hlinkClick r:id="rId6" action="ppaction://hlinksldjump"/>
            <a:extLst>
              <a:ext uri="{FF2B5EF4-FFF2-40B4-BE49-F238E27FC236}">
                <a16:creationId xmlns:a16="http://schemas.microsoft.com/office/drawing/2014/main" xmlns="" id="{393F8FB8-994B-469B-A537-5E1502D90822}"/>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178246564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6586303"/>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Let us stand well, let us stand reverently, let us stand earnestly, let us stand in peace, let us stand in the fear of God, with trembling and insensibility.</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kalos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evlabos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ektenos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en-eirini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meta </a:t>
                      </a:r>
                      <a:r>
                        <a:rPr lang="en-US" sz="2800" b="1" kern="1200" dirty="0" err="1">
                          <a:solidFill>
                            <a:schemeClr val="bg1"/>
                          </a:solidFill>
                          <a:latin typeface="+mn-lt"/>
                          <a:ea typeface="+mn-ea"/>
                          <a:cs typeface="+mn-cs"/>
                        </a:rPr>
                        <a:t>fofo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theo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etromo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a:t>
                      </a:r>
                      <a:r>
                        <a:rPr lang="en-US" sz="2800" b="1" kern="1200" dirty="0">
                          <a:solidFill>
                            <a:schemeClr val="bg1"/>
                          </a:solidFill>
                          <a:latin typeface="+mn-lt"/>
                          <a:ea typeface="+mn-ea"/>
                          <a:cs typeface="+mn-cs"/>
                        </a:rPr>
                        <a:t> kata </a:t>
                      </a:r>
                      <a:r>
                        <a:rPr lang="en-US" sz="2800" b="1" kern="1200" dirty="0" err="1">
                          <a:solidFill>
                            <a:schemeClr val="bg1"/>
                          </a:solidFill>
                          <a:latin typeface="+mn-lt"/>
                          <a:ea typeface="+mn-ea"/>
                          <a:cs typeface="+mn-cs"/>
                        </a:rPr>
                        <a:t>nixeos</a:t>
                      </a:r>
                      <a:r>
                        <a:rPr lang="en-US" sz="2800" b="1" kern="1200" dirty="0">
                          <a:solidFill>
                            <a:schemeClr val="bg1"/>
                          </a:solidFill>
                          <a:latin typeface="+mn-lt"/>
                          <a:ea typeface="+mn-ea"/>
                          <a:cs typeface="+mn-cs"/>
                        </a:rPr>
                        <a:t>.</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إستومين كالوس : إستومين إﭫ لاﭬوس : إستومين إكتينوس : إستومين إن إيريني : إستومين ميتافوﭭو ثيؤو كي إترومو كي كاطا نيكسيؤس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فلنقف حسناً، لنقف بتقوَى، نقف بإتصال، نقف بسلام، نقف بخوف الله ورعدة وخشوع.</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14764595"/>
      </p:ext>
    </p:extLst>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945361" y="188640"/>
            <a:ext cx="5253361"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Fourth Canticle “Hoos”</a:t>
            </a:r>
            <a:endParaRPr lang="en-CA" sz="3000" b="1" u="sng" dirty="0">
              <a:solidFill>
                <a:srgbClr val="FFFF00"/>
              </a:solidFill>
            </a:endParaRPr>
          </a:p>
        </p:txBody>
      </p:sp>
      <p:graphicFrame>
        <p:nvGraphicFramePr>
          <p:cNvPr id="4" name="Table 3"/>
          <p:cNvGraphicFramePr>
            <a:graphicFrameLocks noGrp="1"/>
          </p:cNvGraphicFramePr>
          <p:nvPr>
            <p:extLst>
              <p:ext uri="{D42A27DB-BD31-4B8C-83A1-F6EECF244321}">
                <p14:modId xmlns:p14="http://schemas.microsoft.com/office/powerpoint/2010/main" xmlns="" val="158002868"/>
              </p:ext>
            </p:extLst>
          </p:nvPr>
        </p:nvGraphicFramePr>
        <p:xfrm>
          <a:off x="357188" y="789806"/>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the Lord from the heavens Alleluia. Praise Him in the heights.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evol khen nifi-owi, alleloia. Esmo erof khen ni-etitshosi.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إسمو إيشويس إيفول خين نيفيئوي. الليلويا: إسمو إيروف خين ني إتتشوسي.</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سبحوا الرب من السموات هلليلويا. سبحوه في الأعالي.</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90488841"/>
      </p:ext>
    </p:extLst>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4212082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all His angels Alleluia. Praise Him all His hosts.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erof nef-angelos tiro, alleluia. Esmo erof nef-zinamis tiro.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نيف أنجيلوس تيرو: الليلويا إسمو إيروف نيف ذيناميس تيرو.</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يا جميع ملائكته هلليلويا. سبحوه يا جميع جنوده.</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53149236"/>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9534701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sun and moon Alleluia. Praise Him all you stars of light.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erof piri nem peyoh, alleluia. Esmo erof nisayo tiro ente pi-ou-oyni.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بيري نيم بيوه.الليلويا إسمو إيروف نيسيو تيرو إنتى بي أو أويني.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سبحيه أيتها الشمس والقمر هلليلويا. سبحيه يا جميع كواكب النور.</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5844102"/>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0745684"/>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you heavens of heavens Alleluia. And you waters above the heavens.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nifi-owi ente nifi-owi, alleluia. Nem ni-kemo-ou etsa epshoy ennifi-owi.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نيفيئوي إنتى نيفيئوي الليلويا: نيم ني كيمو أو إتسا إبشوي: إن نيفيئوي.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سبحيه يا سماء السموات هلليلويا. ويا أيتها المياه التي فوق السموات.</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91470455"/>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06202568"/>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them praise the name of the Lord Alleluia. For He commanded and they were created.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Marou-esmo tiro e-ephran Emipshois, alleluia. Je enthof afgos owoh av-showpi.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مارو إسمو تيرو إإفران إم إبشويس الليلويا: جي إنثوف أفجوس أووه أفشوبي.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لتسبح جميعها لإسم الرب هلليلويا. لأنه قال فكانت.</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72497506"/>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00892968"/>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has ordered and they were created Alleluia. He has established them forever and 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Enthof afhon-hen owoh avsont, alleluia. Afta-hoo eratou sha eneh ente pi-eneh.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إنثوف أفهون هين أووه أفسونت. الليلويا: أفتاهو أو إراتو شا إينيه نيم شا إينيه إنتى بي إينيه.</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وأمر فخلقت هلليلويا. أقامها إلى الأبد وإلى أبد الأبد.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6123603"/>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58965489"/>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He has made a decree which shall not pass away Alleluia. Praise the Lord from the earth.</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Afko en-ou-hon owoh ennef-sini, alleluia. Esmo Epshois evol khen epkahi.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أفكو إن أوهون أووه إن نيف سيني. الليلويا: إسمو آإبشويس إيفول خين إبكاهي.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وضع لها أمراً فلن تتجاوزه هلليلويا. سبحي الرب من الأرض.</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60777678"/>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31323390"/>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You great sea creatures and all the depths Alleluia. Fire and hail, snow and clouds, stormy wind fulfilling His word.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Ni-ezrakown nem ni-noun tiro, alleluia. Ou-ekrowm ou-al ou-sheion, ou-ekris-tallos, ou-epnevman-sara-theio, ni-et-ere empef-sagi.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إذراكون نيم ني نون تيرو. الليلويا: أواكروم أو ألوشيون أو إخريستالوس أو إبنفما إن ساراثيو ني إتيئري إم بيف ساجي.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أيتها التنانين وجميع الأعماق هلليلويا. النار والبرد والثلج والجليد والريح العاصفة الصانعة كلمته.</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82962772"/>
      </p:ext>
    </p:extLst>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54104497"/>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a:ln>
                            <a:noFill/>
                          </a:ln>
                          <a:solidFill>
                            <a:srgbClr val="FFFF99"/>
                          </a:solidFill>
                          <a:effectLst/>
                          <a:uLnTx/>
                          <a:uFillTx/>
                          <a:latin typeface="+mn-lt"/>
                          <a:ea typeface="+mn-ea"/>
                          <a:cs typeface="+mn-cs"/>
                        </a:rPr>
                        <a:t>+ Mountains and all hills Alleluia. Fruitful trees and all cedars.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Ni-tow-ou etit-shosi, nem nikalamfow-ou tiro, alleluia. Neiesh-shin emfai-otah nem nishen-sifi tiro.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تواو إتتشوسي نيم نية كالامفوو تيرو. الليلويا: ني إشئين إم فاي أوتاه نيم ني شين سيفي تيرو.</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الجبال العالية وجميع الآكام هلليلويا. الأشجار المثمره وكل الأرز.</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13647486"/>
      </p:ext>
    </p:extLst>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48948092"/>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Beasts and all cattle Alleluia. Creeping things and flying birds.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3000" b="1" i="0" u="none" strike="noStrike" kern="1200" cap="none" spc="0" normalizeH="0" baseline="0" noProof="0">
                          <a:ln>
                            <a:noFill/>
                          </a:ln>
                          <a:solidFill>
                            <a:schemeClr val="bg1"/>
                          </a:solidFill>
                          <a:effectLst/>
                          <a:uLnTx/>
                          <a:uFillTx/>
                          <a:latin typeface="+mn-lt"/>
                          <a:ea typeface="+mn-ea"/>
                          <a:cs typeface="+mn-cs"/>
                        </a:rPr>
                        <a:t>Ni-therion nem ni-tev-noowi tiro, alleluia. Ni-echatifw nem ni-halati et-oi entenh.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ثيريون نيم ني تيب نو أوي تيرو. الليلويا: ني تشاتفي نيم ني هالاتي إتؤي أنتيه.</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الوحوش وكل البهائم هلليلويا. الهوام وكل الطيور ذات الأجنحة.</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4534033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clergy and all the people, with prayer and with thanksgiving; with tranquility and silence,</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pt-BR" sz="2800" b="1" kern="1200" dirty="0">
                          <a:solidFill>
                            <a:schemeClr val="bg1"/>
                          </a:solidFill>
                          <a:latin typeface="+mn-lt"/>
                          <a:ea typeface="+mn-ea"/>
                          <a:cs typeface="+mn-cs"/>
                        </a:rPr>
                        <a:t>Pi-ekliros nem pilaos teerf, khen o tobh nem o she-pehmot nem osemni nem okarof.</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بي إكليروس نيم بي لاؤس تيرف خين أوو طوبه نيم أوو شيب إهموت نيم أوو سيمني نيم أوو كاروف</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أيها الإكليروس وكل الشعب بطلبة وشكر، بهدوء وسكوت.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10896522"/>
      </p:ext>
    </p:extLst>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1018162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Kings of the earth and all people Alleluia. Princes and all judges of the earth.</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Ni-oro-ou ente epkahi nem ni-laos tiro, alleluia. Ni-arkhown nem ni-reftihap tiro ente epkahi.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أورو أو إنتى إبكاهي نيم ني لاؤس تيرو: الليلويا: ني أرخون نيم ني ريفتي هاب تيرو إنتى إبكاهي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ملوك الأرض وكل الشعوب هلليلويا. الرؤساء وكل حكام الأرض.</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06041881"/>
      </p:ext>
    </p:extLst>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42130275"/>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Both young men and maidens Alleluia. Old men and children.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Han-khel-shiri nem han-parthinos, alleluia. Han-khelloi nem han-aloowi.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هان خيلشيري نيم هان بارثينوس. الليلويا هان خيللوي نيم هان ألوأوي</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الشبان والعذارى هلليلويا. الشيوخ والصبيان.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79815921"/>
      </p:ext>
    </p:extLst>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84073885"/>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them praise the name of the Lord Alleluia. For His name alone is exalted.</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Marou-esmo tiro e-ephran Emipshois, alleluia. Je afit-shisi enje pefran emma-vatf.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مارو إسمو تيرو إإفران إم إبشويس الليلويا: جي أفيتشيسي إنجي بيفران إممافتف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فليسبحوا جميعاً إسم الرب هلليلويا. لأنه قد تعالى إسمه وحده.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90430859"/>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98434"/>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His glory is above the earth and heaven Alleluia. And He has exalted the horn of His people.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Pef-ou-ownh evol shop hijen epkahi nem en-ehri khen etva, alleluia. Efna-chisi em-ep-tap ente pef-laos.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بيف أوأونه إيفول شوب هيجين إبكاهي نيم إن إهري خين إتفي الليلويا: إفئا تشيسي إم إبتاب إنتى بيف لاؤس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شكره كائن على الأرض وفي السماء هلليلويا. ويرفع قرن شعبه.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6352919"/>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56262947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The praise of all His saints Alleluia. The children of Israel, a people near unto Him.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Ou-esmo ente ni-ethowab tiro entaf, alleluia. Nen-shiri empis-rael, pi-laos etkhent erof.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 إسمو إنتى ني إثؤواب تيرو إنتاف: الليلويا نين شيري إم بسرائيل بيلاؤس إت خينت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سُبحاً لجميع قديسيه هلليلويا. بني إسرائيل، الشعب القريب إليه.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16261899"/>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79069487"/>
              </p:ext>
            </p:extLst>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000" b="1" i="0" u="none" strike="noStrike" kern="1200" cap="none" spc="0" normalizeH="0" baseline="0" noProof="0">
                          <a:ln>
                            <a:noFill/>
                          </a:ln>
                          <a:solidFill>
                            <a:srgbClr val="FFFF99"/>
                          </a:solidFill>
                          <a:effectLst/>
                          <a:uLnTx/>
                          <a:uFillTx/>
                          <a:latin typeface="+mn-lt"/>
                          <a:ea typeface="+mn-ea"/>
                          <a:cs typeface="+mn-cs"/>
                        </a:rPr>
                        <a:t>(Psalm 149)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3000" b="1" i="0" u="none" strike="noStrike" kern="1200" cap="none" spc="0" normalizeH="0" baseline="0" noProof="0">
                        <a:ln>
                          <a:noFill/>
                        </a:ln>
                        <a:solidFill>
                          <a:srgbClr val="FFFF99"/>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000" b="1" i="0" u="none" strike="noStrike" kern="1200" cap="none" spc="0" normalizeH="0" baseline="0" noProof="0">
                          <a:ln>
                            <a:noFill/>
                          </a:ln>
                          <a:solidFill>
                            <a:srgbClr val="FFFF99"/>
                          </a:solidFill>
                          <a:effectLst/>
                          <a:uLnTx/>
                          <a:uFillTx/>
                          <a:latin typeface="+mn-lt"/>
                          <a:ea typeface="+mn-ea"/>
                          <a:cs typeface="+mn-cs"/>
                        </a:rPr>
                        <a:t>Alleluia, Alleluia,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Alleluia,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endParaRPr lang="en-US" sz="3000" b="1">
                        <a:solidFill>
                          <a:schemeClr val="bg1"/>
                        </a:solidFill>
                      </a:endParaRPr>
                    </a:p>
                    <a:p>
                      <a:pPr algn="r"/>
                      <a:endParaRPr lang="en-US" sz="3000" b="1" i="0" kern="1200">
                        <a:solidFill>
                          <a:schemeClr val="bg1"/>
                        </a:solidFill>
                        <a:latin typeface="+mn-lt"/>
                        <a:ea typeface="+mn-ea"/>
                        <a:cs typeface="+mn-cs"/>
                      </a:endParaRPr>
                    </a:p>
                    <a:p>
                      <a:pPr algn="r"/>
                      <a:r>
                        <a:rPr lang="ar-AE" sz="3000" b="1" i="0" kern="1200">
                          <a:solidFill>
                            <a:schemeClr val="bg1"/>
                          </a:solidFill>
                          <a:latin typeface="+mn-lt"/>
                          <a:ea typeface="+mn-ea"/>
                          <a:cs typeface="+mn-cs"/>
                        </a:rPr>
                        <a:t>الليلويا. الليلويا.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(مزمور 149)</a:t>
                      </a:r>
                      <a:endParaRPr lang="en-US" sz="28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الليلويا. الليلويا. الليلويا.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36110254"/>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6281443"/>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Sing to the Lord a new song Alleluia. And His praise in the congregation of the saints.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Go em epshois khen ou-go emviri, alleluia. Je a-ri pef-esmo khen ti-ekliseia ente ni-ethowab.</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جو إم أبشويس خين أوجو إمفيري الليلويا: جي آري بيف أسمو خين إت اكليسيا أنتى ني اثؤواب</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إنشدوا للرب نشيداً جديداً هلليلويا. لأن تسبحته في بيعة القديسين.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62340457"/>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32712551"/>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Israel rejoice in his Maker Alleluia. Let the children of Zion be joyful in their King.</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Maref-onof enje pis-rael eijen fi-e-taf-thamiof, alleluia. Nen-shiri en-Seion marou-thelil eijen epouro.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ماريف أونوف أنجي بسرئيل إيجين في إيتاف ثاميوف. الليلويا نين شيري إنسيون مارو ثليل إيجين بو أورو</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فليفرح إسرئيل بخالقه هلليلويا. وبنوا صهيون فليتهللوا بملكهم.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42849843"/>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99334212"/>
              </p:ext>
            </p:extLst>
          </p:nvPr>
        </p:nvGraphicFramePr>
        <p:xfrm>
          <a:off x="357188" y="188640"/>
          <a:ext cx="8429684" cy="6096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them praise His name in a chorus Alleluia. Let them sing praises unto Him with timbrel and harp.</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Marou-esmo epefran ethowab khen o-khoros, alleluia. Khen o-kem-kem nem opsal-tereion marou-erpsalin erof.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مارو إسمو أبيفران إثؤواب خين أو خوروس. الليلويا خين أو كيم كيم نيم أو بسال تيريون مارو أربسالين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فليسِّبحوا إسمه القدوس بصفِ هلليلويا. بدف ومزمار فليرتلوا له.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337332"/>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0192367"/>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For the Lord takes pleasure in His people Alleluia. He will raise the meek with salvation.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Je Epshois nati mati ejen pef-laos, alleluia. Ef-na-chisi enni-rem-ravsh khen ou-ougai.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جي إبشويس ناتي ماتي إيجين بيف لاؤس. الليلويا إفناتشيسي أن ني ريم رافش خين أو أوجاي</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لأن الرب يُسر بشعبه هلليلويا. يعلي الودعاء بالخلاص.</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501302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3870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Mary, the beautiful dove, who gave birth to, God the Word.</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ne Maria </a:t>
                      </a:r>
                      <a:r>
                        <a:rPr kumimoji="0" lang="en-CA" sz="3100" b="1" i="0" u="none" strike="noStrike" kern="1200" cap="none" spc="0" normalizeH="0" baseline="0" noProof="0" dirty="0" err="1">
                          <a:ln>
                            <a:noFill/>
                          </a:ln>
                          <a:solidFill>
                            <a:schemeClr val="bg1"/>
                          </a:solidFill>
                          <a:effectLst/>
                          <a:uLnTx/>
                          <a:uFillTx/>
                          <a:latin typeface="+mn-lt"/>
                          <a:ea typeface="+mn-ea"/>
                          <a:cs typeface="+mn-cs"/>
                        </a:rPr>
                        <a:t>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echrombi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ethnesos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thi</a:t>
                      </a:r>
                      <a:r>
                        <a:rPr kumimoji="0" lang="en-CA" sz="3100" b="1" i="0" u="none" strike="noStrike" kern="1200" cap="none" spc="0" normalizeH="0" baseline="0" noProof="0" dirty="0">
                          <a:ln>
                            <a:noFill/>
                          </a:ln>
                          <a:solidFill>
                            <a:schemeClr val="bg1"/>
                          </a:solidFill>
                          <a:effectLst/>
                          <a:uLnTx/>
                          <a:uFillTx/>
                          <a:latin typeface="+mn-lt"/>
                          <a:ea typeface="+mn-ea"/>
                          <a:cs typeface="+mn-cs"/>
                        </a:rPr>
                        <a:t>-etas </a:t>
                      </a:r>
                      <a:r>
                        <a:rPr kumimoji="0" lang="en-CA" sz="3100" b="1" i="0" u="none" strike="noStrike" kern="1200" cap="none" spc="0" normalizeH="0" baseline="0" noProof="0" dirty="0" err="1">
                          <a:ln>
                            <a:noFill/>
                          </a:ln>
                          <a:solidFill>
                            <a:schemeClr val="bg1"/>
                          </a:solidFill>
                          <a:effectLst/>
                          <a:uLnTx/>
                          <a:uFillTx/>
                          <a:latin typeface="+mn-lt"/>
                          <a:ea typeface="+mn-ea"/>
                          <a:cs typeface="+mn-cs"/>
                        </a:rPr>
                        <a:t>meesy</a:t>
                      </a:r>
                      <a:r>
                        <a:rPr kumimoji="0" lang="en-CA" sz="3100" b="1" i="0" u="none" strike="noStrike" kern="1200" cap="none" spc="0" normalizeH="0" baseline="0" noProof="0" dirty="0">
                          <a:ln>
                            <a:noFill/>
                          </a:ln>
                          <a:solidFill>
                            <a:schemeClr val="bg1"/>
                          </a:solidFill>
                          <a:effectLst/>
                          <a:uLnTx/>
                          <a:uFillTx/>
                          <a:latin typeface="+mn-lt"/>
                          <a:ea typeface="+mn-ea"/>
                          <a:cs typeface="+mn-cs"/>
                        </a:rPr>
                        <a:t> nan </a:t>
                      </a:r>
                      <a:r>
                        <a:rPr kumimoji="0" lang="en-CA" sz="3100" b="1" i="0" u="none" strike="noStrike" kern="1200" cap="none" spc="0" normalizeH="0" baseline="0" noProof="0" dirty="0" err="1">
                          <a:ln>
                            <a:noFill/>
                          </a:ln>
                          <a:solidFill>
                            <a:schemeClr val="bg1"/>
                          </a:solidFill>
                          <a:effectLst/>
                          <a:uLnTx/>
                          <a:uFillTx/>
                          <a:latin typeface="+mn-lt"/>
                          <a:ea typeface="+mn-ea"/>
                          <a:cs typeface="+mn-cs"/>
                        </a:rPr>
                        <a:t>emfnoty</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loghos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 شيري نيه ماريا تى اتشرومبى اثنسوس : ثى ايطاسميسى نان امفنوتى بى لوغوس</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لك يا مريم، الحمامة الحسنة، التي ولدت لنا، الله الكلمة.</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7718126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63138485"/>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raise your eyes towards the East to see the altar and the Body and the Blood of Emmanuel our God placed upon it.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Fayy</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enne-tenval</a:t>
                      </a:r>
                      <a:r>
                        <a:rPr lang="en-US" sz="2800" b="1" kern="1200" dirty="0">
                          <a:solidFill>
                            <a:schemeClr val="bg1"/>
                          </a:solidFill>
                          <a:latin typeface="+mn-lt"/>
                          <a:ea typeface="+mn-ea"/>
                          <a:cs typeface="+mn-cs"/>
                        </a:rPr>
                        <a:t> e-</a:t>
                      </a:r>
                      <a:r>
                        <a:rPr lang="en-US" sz="2800" b="1" kern="1200" dirty="0" err="1">
                          <a:solidFill>
                            <a:schemeClr val="bg1"/>
                          </a:solidFill>
                          <a:latin typeface="+mn-lt"/>
                          <a:ea typeface="+mn-ea"/>
                          <a:cs typeface="+mn-cs"/>
                        </a:rPr>
                        <a:t>epshoy</a:t>
                      </a:r>
                      <a:r>
                        <a:rPr lang="en-US" sz="2800" b="1" kern="1200" dirty="0">
                          <a:solidFill>
                            <a:schemeClr val="bg1"/>
                          </a:solidFill>
                          <a:latin typeface="+mn-lt"/>
                          <a:ea typeface="+mn-ea"/>
                          <a:cs typeface="+mn-cs"/>
                        </a:rPr>
                        <a:t> e-</a:t>
                      </a:r>
                      <a:r>
                        <a:rPr lang="en-US" sz="2800" b="1" kern="1200" dirty="0" err="1">
                          <a:solidFill>
                            <a:schemeClr val="bg1"/>
                          </a:solidFill>
                          <a:latin typeface="+mn-lt"/>
                          <a:ea typeface="+mn-ea"/>
                          <a:cs typeface="+mn-cs"/>
                        </a:rPr>
                        <a:t>epsa</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enti-anatoli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ente-tennav</a:t>
                      </a:r>
                      <a:r>
                        <a:rPr lang="en-US" sz="2800" b="1" kern="1200" dirty="0">
                          <a:solidFill>
                            <a:schemeClr val="bg1"/>
                          </a:solidFill>
                          <a:latin typeface="+mn-lt"/>
                          <a:ea typeface="+mn-ea"/>
                          <a:cs typeface="+mn-cs"/>
                        </a:rPr>
                        <a:t> epi-</a:t>
                      </a:r>
                      <a:r>
                        <a:rPr lang="en-US" sz="2800" b="1" kern="1200" dirty="0" err="1">
                          <a:solidFill>
                            <a:schemeClr val="bg1"/>
                          </a:solidFill>
                          <a:latin typeface="+mn-lt"/>
                          <a:ea typeface="+mn-ea"/>
                          <a:cs typeface="+mn-cs"/>
                        </a:rPr>
                        <a:t>theesias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teerion</a:t>
                      </a:r>
                      <a:r>
                        <a:rPr lang="en-US" sz="2800" b="1" kern="1200" dirty="0">
                          <a:solidFill>
                            <a:schemeClr val="bg1"/>
                          </a:solidFill>
                          <a:latin typeface="+mn-lt"/>
                          <a:ea typeface="+mn-ea"/>
                          <a:cs typeface="+mn-cs"/>
                        </a:rPr>
                        <a:t>, ere </a:t>
                      </a:r>
                      <a:r>
                        <a:rPr lang="en-US" sz="2800" b="1" kern="1200" dirty="0" err="1">
                          <a:solidFill>
                            <a:schemeClr val="bg1"/>
                          </a:solidFill>
                          <a:latin typeface="+mn-lt"/>
                          <a:ea typeface="+mn-ea"/>
                          <a:cs typeface="+mn-cs"/>
                        </a:rPr>
                        <a:t>pisouma</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nem</a:t>
                      </a:r>
                      <a:r>
                        <a:rPr lang="en-US" sz="2800" b="1" kern="1200" dirty="0">
                          <a:solidFill>
                            <a:schemeClr val="bg1"/>
                          </a:solidFill>
                          <a:latin typeface="+mn-lt"/>
                          <a:ea typeface="+mn-ea"/>
                          <a:cs typeface="+mn-cs"/>
                        </a:rPr>
                        <a:t> pi-</a:t>
                      </a:r>
                      <a:r>
                        <a:rPr lang="en-US" sz="2800" b="1" kern="1200" dirty="0" err="1">
                          <a:solidFill>
                            <a:schemeClr val="bg1"/>
                          </a:solidFill>
                          <a:latin typeface="+mn-lt"/>
                          <a:ea typeface="+mn-ea"/>
                          <a:cs typeface="+mn-cs"/>
                        </a:rPr>
                        <a:t>esnouf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Emmanoeel</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pennouti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a:t>
                      </a:r>
                      <a:r>
                        <a:rPr lang="en-US" sz="2800" b="1" kern="1200" dirty="0">
                          <a:solidFill>
                            <a:schemeClr val="bg1"/>
                          </a:solidFill>
                          <a:latin typeface="+mn-lt"/>
                          <a:ea typeface="+mn-ea"/>
                          <a:cs typeface="+mn-cs"/>
                        </a:rPr>
                        <a:t> e-</a:t>
                      </a:r>
                      <a:r>
                        <a:rPr lang="en-US" sz="2800" b="1" kern="1200" dirty="0" err="1">
                          <a:solidFill>
                            <a:schemeClr val="bg1"/>
                          </a:solidFill>
                          <a:latin typeface="+mn-lt"/>
                          <a:ea typeface="+mn-ea"/>
                          <a:cs typeface="+mn-cs"/>
                        </a:rPr>
                        <a:t>ehri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egof</a:t>
                      </a:r>
                      <a:r>
                        <a:rPr lang="en-US" sz="2800" b="1" kern="1200" dirty="0">
                          <a:solidFill>
                            <a:schemeClr val="bg1"/>
                          </a:solidFill>
                          <a:latin typeface="+mn-lt"/>
                          <a:ea typeface="+mn-ea"/>
                          <a:cs typeface="+mn-cs"/>
                        </a:rPr>
                        <a:t>.</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فاي إن نيتين ﭬال إي إبشوي إي إبصا إنتي آناطولي إنتيه تين ناﭫ إيه بي ثيسياس تيريون إيريه بي سوما نيم بي إسنوف إنتيه إممانوئيل بين نوتي كي إي إهري إيجوف</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إرفعوا أعينكم إلى ناحية المشرق، لتنظروا المذبح وجسد ودم عمانوئيل إلهنا موضوعين عليه.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90486571"/>
      </p:ext>
    </p:extLst>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750760650"/>
              </p:ext>
            </p:extLst>
          </p:nvPr>
        </p:nvGraphicFramePr>
        <p:xfrm>
          <a:off x="357188" y="188640"/>
          <a:ext cx="8429684" cy="5242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the saints be joyful in glory Alleluia. Let them sing aloud upon their beds.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Ev-e-shou-shou emmow-ou enje-ni-ethowab khen ou-ow-ou, alleluia. Evethelil emmow-ou, hijen noma-nenkot.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اشوشو إممو أو إنجي ني إثؤواب خين أو أو أو الليلويا إف أثليل إممو أو هيجين نوما إنينكوت</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يفتخر القديسون بمجد هلليلويا. ويتهللون على مضاجعهم.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34600075"/>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39939273"/>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the high praises of God be in their mouth Alleluia. And a two edged sword in their hands.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Nit-shisi ente Efnouti, etki khen tow-esh-vovi, alleluia. Han-sify enro-esnaf etki khen noujig.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تشيسي إنتي إفنوتي إتكي خين تو إشفوفي. الليلويا هان سيفي إنرو إسناف إتكي خين نوجيج</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تعليات الله في حناجرهم هلليلويا. وسيوف ذات حدين في أيديهم.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11502543"/>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46557156"/>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execute vengeance on the nations Alleluia. And punishments on the people.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Ei-epjen-eiri enou-etshi emipshish khen ni-ethnos, alleluia. Nem han-sohi khen ni-laos.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إإبجين إيري إن أوتشي إم بشيش خين بي إثنوس. الليلويا نيم هان سوهي خين ني لاؤس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ليصنعوا نقمة في الأمم هلليلويا. وتوبيخات في الشعوب</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12428503"/>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79478158"/>
              </p:ext>
            </p:extLst>
          </p:nvPr>
        </p:nvGraphicFramePr>
        <p:xfrm>
          <a:off x="357188" y="188640"/>
          <a:ext cx="8429684" cy="5669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bind their kings with chains Alleluia. And their nobles with fetters of iron.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Ei-epjen-sowonh enhan-owroou khen han-pezis, alleluia. Nem ni-etta-yout entow-ou khen han pezis enjig em-venipi.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إإبجين سونه إنهان أوروأو خين هان بيذيس. الليلويا نيم ني إتطايوت إنتو أو خين هان بيذيس إنجيج أم فينيبي</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ليوثقوا ملوكهم بقيود هلليلويا. وإشرافهم بأغلال للأيدي من حديد.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78327571"/>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77880341"/>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execute on them the written judgment Alleluia. This honor have all His saints.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Ei-epjin-eiri enkhitou en-ouhap e-fes-kheyout, alleluia. Pai ow-ou fai afshop khen ni-ethowab tiro entaf.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إإبجين إيري إنخيتو إن أوهاب أف أسخيوت. الليلويا باي أو أوفاي أفشوب خين ني أثؤواب تيرو إنتاف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ليصنعوا بهم حُكماً مكتوباً هلليلويا. هذا المجد كائن في جميع قديسيه.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09714384"/>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08263192"/>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000" b="1" i="0" u="none" strike="noStrike" kern="1200" cap="none" spc="0" normalizeH="0" baseline="0" noProof="0">
                          <a:ln>
                            <a:noFill/>
                          </a:ln>
                          <a:solidFill>
                            <a:srgbClr val="FFFF99"/>
                          </a:solidFill>
                          <a:effectLst/>
                          <a:uLnTx/>
                          <a:uFillTx/>
                          <a:latin typeface="+mn-lt"/>
                          <a:ea typeface="+mn-ea"/>
                          <a:cs typeface="+mn-cs"/>
                        </a:rPr>
                        <a:t>(Psalm 150)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3000" b="1" i="0" u="none" strike="noStrike" kern="1200" cap="none" spc="0" normalizeH="0" baseline="0" noProof="0">
                        <a:ln>
                          <a:noFill/>
                        </a:ln>
                        <a:solidFill>
                          <a:srgbClr val="FFFF99"/>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000" b="1" i="0" u="none" strike="noStrike" kern="1200" cap="none" spc="0" normalizeH="0" baseline="0" noProof="0">
                          <a:ln>
                            <a:noFill/>
                          </a:ln>
                          <a:solidFill>
                            <a:srgbClr val="FFFF99"/>
                          </a:solidFill>
                          <a:effectLst/>
                          <a:uLnTx/>
                          <a:uFillTx/>
                          <a:latin typeface="+mn-lt"/>
                          <a:ea typeface="+mn-ea"/>
                          <a:cs typeface="+mn-cs"/>
                        </a:rPr>
                        <a:t>+ Alleluia, Alleluia,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Alleluia,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endParaRPr lang="en-US" sz="3000" b="1">
                        <a:solidFill>
                          <a:schemeClr val="bg1"/>
                        </a:solidFill>
                      </a:endParaRPr>
                    </a:p>
                    <a:p>
                      <a:pPr algn="r"/>
                      <a:endParaRPr lang="en-US" sz="3000" b="1">
                        <a:solidFill>
                          <a:schemeClr val="bg1"/>
                        </a:solidFill>
                      </a:endParaRPr>
                    </a:p>
                    <a:p>
                      <a:pPr algn="r"/>
                      <a:r>
                        <a:rPr lang="ar-AE" sz="3000" b="1">
                          <a:solidFill>
                            <a:schemeClr val="bg1"/>
                          </a:solidFill>
                        </a:rPr>
                        <a:t>الليلويا </a:t>
                      </a:r>
                      <a:endParaRPr lang="en-US" sz="3000" b="1">
                        <a:solidFill>
                          <a:schemeClr val="bg1"/>
                        </a:solidFill>
                      </a:endParaRPr>
                    </a:p>
                    <a:p>
                      <a:pPr algn="r"/>
                      <a:r>
                        <a:rPr lang="ar-AE" sz="3000" b="1">
                          <a:solidFill>
                            <a:schemeClr val="bg1"/>
                          </a:solidFill>
                        </a:rPr>
                        <a:t>الليلويا </a:t>
                      </a:r>
                      <a:endParaRPr lang="en-US" sz="3000" b="1">
                        <a:solidFill>
                          <a:schemeClr val="bg1"/>
                        </a:solidFill>
                      </a:endParaRPr>
                    </a:p>
                    <a:p>
                      <a:pPr algn="r"/>
                      <a:r>
                        <a:rPr lang="ar-AE" sz="3000" b="1">
                          <a:solidFill>
                            <a:schemeClr val="bg1"/>
                          </a:solidFill>
                        </a:rPr>
                        <a:t>الليلويا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(مزمور 150)</a:t>
                      </a:r>
                      <a:endParaRPr lang="en-US" sz="28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الليلويا </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الليلويا </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الليلويا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123728" y="5889466"/>
            <a:ext cx="5544616" cy="400110"/>
          </a:xfrm>
          <a:prstGeom prst="rect">
            <a:avLst/>
          </a:prstGeom>
          <a:solidFill>
            <a:srgbClr val="C00000"/>
          </a:solidFill>
        </p:spPr>
        <p:txBody>
          <a:bodyPr wrap="square">
            <a:spAutoFit/>
          </a:bodyPr>
          <a:lstStyle/>
          <a:p>
            <a:pPr algn="ctr"/>
            <a:r>
              <a:rPr lang="en-US" sz="2000" b="1">
                <a:solidFill>
                  <a:schemeClr val="bg1"/>
                </a:solidFill>
              </a:rPr>
              <a:t>In Koiahk</a:t>
            </a:r>
            <a:endParaRPr lang="en-US" sz="2000" b="1">
              <a:solidFill>
                <a:srgbClr val="FFFF99"/>
              </a:solidFill>
            </a:endParaRPr>
          </a:p>
        </p:txBody>
      </p:sp>
    </p:spTree>
    <p:extLst>
      <p:ext uri="{BB962C8B-B14F-4D97-AF65-F5344CB8AC3E}">
        <p14:creationId xmlns:p14="http://schemas.microsoft.com/office/powerpoint/2010/main" xmlns="" val="4248959039"/>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God in all His saints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Efnouti khen ni-ethowab tiro entaf,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إفنوتي خين ني إثؤواب تيرو إنتاف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سبحوا الله في جميع قديسيه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95456702"/>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in the firmament of His power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pi-tagro ente tef-gom,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بي تاجرو إنتى تيف جوم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في جلد قوته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17899472"/>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for His mighty acts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e-ehri hijen tefmet-gowri,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إإهري هيجين تيف ميتجوري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على مقدرته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1979693"/>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according to the multitudes of His greatness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kata ep-ashai ente tef-met-nishti,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كاتا إب آشاي إنتى تيف ميت نشتي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ككثرة عظمته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9591786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The angels and archangels are standing, the Seraphim with six wings and the Cherubim full of eyes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a:solidFill>
                            <a:schemeClr val="bg1"/>
                          </a:solidFill>
                          <a:latin typeface="+mn-lt"/>
                          <a:ea typeface="+mn-ea"/>
                          <a:cs typeface="+mn-cs"/>
                        </a:rPr>
                        <a:t>Ere </a:t>
                      </a:r>
                      <a:r>
                        <a:rPr lang="en-US" sz="2800" b="1" kern="1200" dirty="0" err="1">
                          <a:solidFill>
                            <a:schemeClr val="bg1"/>
                          </a:solidFill>
                          <a:latin typeface="+mn-lt"/>
                          <a:ea typeface="+mn-ea"/>
                          <a:cs typeface="+mn-cs"/>
                        </a:rPr>
                        <a:t>ni-angelos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ohee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erato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ni-arshi-angelos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a:t>
                      </a:r>
                      <a:r>
                        <a:rPr lang="en-US" sz="2800" b="1" kern="1200" dirty="0">
                          <a:solidFill>
                            <a:schemeClr val="bg1"/>
                          </a:solidFill>
                          <a:latin typeface="+mn-lt"/>
                          <a:ea typeface="+mn-ea"/>
                          <a:cs typeface="+mn-cs"/>
                        </a:rPr>
                        <a:t>-seraphim </a:t>
                      </a:r>
                      <a:r>
                        <a:rPr lang="en-US" sz="2800" b="1" kern="1200" dirty="0" err="1">
                          <a:solidFill>
                            <a:schemeClr val="bg1"/>
                          </a:solidFill>
                          <a:latin typeface="+mn-lt"/>
                          <a:ea typeface="+mn-ea"/>
                          <a:cs typeface="+mn-cs"/>
                        </a:rPr>
                        <a:t>na</a:t>
                      </a:r>
                      <a:r>
                        <a:rPr lang="en-US" sz="2800" b="1" kern="1200" dirty="0">
                          <a:solidFill>
                            <a:schemeClr val="bg1"/>
                          </a:solidFill>
                          <a:latin typeface="+mn-lt"/>
                          <a:ea typeface="+mn-ea"/>
                          <a:cs typeface="+mn-cs"/>
                        </a:rPr>
                        <a:t> pi-so </a:t>
                      </a:r>
                      <a:r>
                        <a:rPr lang="en-US" sz="2800" b="1" kern="1200" dirty="0" err="1">
                          <a:solidFill>
                            <a:schemeClr val="bg1"/>
                          </a:solidFill>
                          <a:latin typeface="+mn-lt"/>
                          <a:ea typeface="+mn-ea"/>
                          <a:cs typeface="+mn-cs"/>
                        </a:rPr>
                        <a:t>en-tenh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ni-cherobeem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ethmeh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emval</a:t>
                      </a:r>
                      <a:r>
                        <a:rPr lang="en-US" sz="2800" b="1" kern="1200" dirty="0">
                          <a:solidFill>
                            <a:schemeClr val="bg1"/>
                          </a:solidFill>
                          <a:latin typeface="+mn-lt"/>
                          <a:ea typeface="+mn-ea"/>
                          <a:cs typeface="+mn-cs"/>
                        </a:rPr>
                        <a:t>, </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إيريه ني آنجيلوس أوهي إيراتو نيم ني آرشي آنجيلوس : ني سيرافيم نابي سوو إن تينه نيم ني شيروبيم إثميه إم</a:t>
                      </a:r>
                      <a:r>
                        <a:rPr lang="ar-AE" sz="3200" dirty="0">
                          <a:solidFill>
                            <a:srgbClr val="FFFF99"/>
                          </a:solidFill>
                        </a:rPr>
                        <a:t> </a:t>
                      </a:r>
                      <a:r>
                        <a:rPr lang="ar-AE" sz="3000" b="1" dirty="0">
                          <a:solidFill>
                            <a:schemeClr val="bg1"/>
                          </a:solidFill>
                        </a:rPr>
                        <a:t>ﭬال</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الملائكة ورؤساء الملائكة قيام. السِّرافيم ذو الستة أجنحه والشاروبيم الممتلئون أعيناً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26523561"/>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the sound of the trumpet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ou-esmi ensalpen-ghos,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أو إسمي إنسال بينغوس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بصوت البوق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45984750"/>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with psaltery and harp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erof khen ou-epsal-terion nem ou-kithara,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أوبسالتيريون نيم أوكيثارا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بالمزمار والقيثار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94317342"/>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timbrel and chorus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han-kem-kem nem han-khoros,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كيم نيم هان خورس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بدفوف وصفوف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11688268"/>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with strings and organs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han-kap nem ou-orghanon,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كاب نيم أو أورغانون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بأوتار وأرغن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33966453"/>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pleasant sounding cymbals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han-kim-valon ene-setou-esmi,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فالون إنيسيتو إسمي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بصنوج حسنة الصوت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1227731"/>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upon the cymbals of joy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han-valon ente ou-eshlilowi,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فالون إنتى أوي إشليلوي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بصنوج التهليل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43066493"/>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every thing that has breath praise the name of the Lord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Nifi niven maro-esmo tiro Ee-efran Emipshois Pennouti,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نيفي نيفين مارو إسمو تيرو إإفران إم إبشويس بينوتي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كل نسمة فلتسبح إسم الرب الهنا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84952774"/>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Glory be to the Father and the Son and the Holy Spirit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Zoxa Patree ke Eio ke Agio Epnevmati,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ذوكصابتري كي إيو كي أجيو إبنفماتي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المجد للآب والإبن والروح القدس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96047684"/>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Now and forever and unto the age of all ages Amen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Ke neen ke a-ee ke estos e-onas ton e-onon amen.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كي نين كي أ إي كي إستوس إي أوناس تون إي أونون آمين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الآن وكل أوان وإلى دهر الدهور آمين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63983174"/>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Alleluia. Glory to You, O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Alleluia, alleluia, Zoxa si o Theos emon,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الليلويا ذوكصاصي أوثيئوس إيمون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هلليلويا. المجد لك يا إلهنا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6316036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78639848"/>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covering their faces because of the splendor of His great glory, which is invisible and ineffable,</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evhobs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en-ooho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ethve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emetsay</a:t>
                      </a:r>
                      <a:r>
                        <a:rPr lang="en-US" sz="2800" b="1" kern="1200" dirty="0">
                          <a:solidFill>
                            <a:schemeClr val="bg1"/>
                          </a:solidFill>
                          <a:latin typeface="+mn-lt"/>
                          <a:ea typeface="+mn-ea"/>
                          <a:cs typeface="+mn-cs"/>
                        </a:rPr>
                        <a:t>-e </a:t>
                      </a:r>
                      <a:r>
                        <a:rPr lang="en-US" sz="2800" b="1" kern="1200" dirty="0" err="1">
                          <a:solidFill>
                            <a:schemeClr val="bg1"/>
                          </a:solidFill>
                          <a:latin typeface="+mn-lt"/>
                          <a:ea typeface="+mn-ea"/>
                          <a:cs typeface="+mn-cs"/>
                        </a:rPr>
                        <a:t>ente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pef-nishti</a:t>
                      </a:r>
                      <a:r>
                        <a:rPr lang="en-US" sz="2800" b="1" kern="1200" dirty="0">
                          <a:solidFill>
                            <a:schemeClr val="bg1"/>
                          </a:solidFill>
                          <a:latin typeface="+mn-lt"/>
                          <a:ea typeface="+mn-ea"/>
                          <a:cs typeface="+mn-cs"/>
                        </a:rPr>
                        <a:t> ep-o-</a:t>
                      </a:r>
                      <a:r>
                        <a:rPr lang="en-US" sz="2800" b="1" kern="1200" dirty="0" err="1">
                          <a:solidFill>
                            <a:schemeClr val="bg1"/>
                          </a:solidFill>
                          <a:latin typeface="+mn-lt"/>
                          <a:ea typeface="+mn-ea"/>
                          <a:cs typeface="+mn-cs"/>
                        </a:rPr>
                        <a:t>oo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a:t>
                      </a:r>
                      <a:r>
                        <a:rPr lang="en-US" sz="2800" b="1" kern="1200" dirty="0">
                          <a:solidFill>
                            <a:schemeClr val="bg1"/>
                          </a:solidFill>
                          <a:latin typeface="+mn-lt"/>
                          <a:ea typeface="+mn-ea"/>
                          <a:cs typeface="+mn-cs"/>
                        </a:rPr>
                        <a:t>-at-</a:t>
                      </a:r>
                      <a:r>
                        <a:rPr lang="en-US" sz="2800" b="1" kern="1200" dirty="0" err="1">
                          <a:solidFill>
                            <a:schemeClr val="bg1"/>
                          </a:solidFill>
                          <a:latin typeface="+mn-lt"/>
                          <a:ea typeface="+mn-ea"/>
                          <a:cs typeface="+mn-cs"/>
                        </a:rPr>
                        <a:t>esh</a:t>
                      </a:r>
                      <a:r>
                        <a:rPr lang="en-US" sz="2800" b="1" kern="1200" dirty="0">
                          <a:solidFill>
                            <a:schemeClr val="bg1"/>
                          </a:solidFill>
                          <a:latin typeface="+mn-lt"/>
                          <a:ea typeface="+mn-ea"/>
                          <a:cs typeface="+mn-cs"/>
                        </a:rPr>
                        <a:t>-</a:t>
                      </a:r>
                      <a:r>
                        <a:rPr lang="en-US" sz="2800" b="1" kern="1200" dirty="0" err="1">
                          <a:solidFill>
                            <a:schemeClr val="bg1"/>
                          </a:solidFill>
                          <a:latin typeface="+mn-lt"/>
                          <a:ea typeface="+mn-ea"/>
                          <a:cs typeface="+mn-cs"/>
                        </a:rPr>
                        <a:t>er-theorin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emmof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owoh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a:t>
                      </a:r>
                      <a:r>
                        <a:rPr lang="en-US" sz="2800" b="1" kern="1200" dirty="0">
                          <a:solidFill>
                            <a:schemeClr val="bg1"/>
                          </a:solidFill>
                          <a:latin typeface="+mn-lt"/>
                          <a:ea typeface="+mn-ea"/>
                          <a:cs typeface="+mn-cs"/>
                        </a:rPr>
                        <a:t>-at-</a:t>
                      </a:r>
                      <a:r>
                        <a:rPr lang="en-US" sz="2800" b="1" kern="1200" dirty="0" err="1">
                          <a:solidFill>
                            <a:schemeClr val="bg1"/>
                          </a:solidFill>
                          <a:latin typeface="+mn-lt"/>
                          <a:ea typeface="+mn-ea"/>
                          <a:cs typeface="+mn-cs"/>
                        </a:rPr>
                        <a:t>esh</a:t>
                      </a:r>
                      <a:r>
                        <a:rPr lang="en-US" sz="2800" b="1" kern="1200" dirty="0">
                          <a:solidFill>
                            <a:schemeClr val="bg1"/>
                          </a:solidFill>
                          <a:latin typeface="+mn-lt"/>
                          <a:ea typeface="+mn-ea"/>
                          <a:cs typeface="+mn-cs"/>
                        </a:rPr>
                        <a:t>-</a:t>
                      </a:r>
                      <a:r>
                        <a:rPr lang="en-US" sz="2800" b="1" kern="1200" dirty="0" err="1">
                          <a:solidFill>
                            <a:schemeClr val="bg1"/>
                          </a:solidFill>
                          <a:latin typeface="+mn-lt"/>
                          <a:ea typeface="+mn-ea"/>
                          <a:cs typeface="+mn-cs"/>
                        </a:rPr>
                        <a:t>saji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emmof</a:t>
                      </a:r>
                      <a:r>
                        <a:rPr lang="en-US" sz="2800" b="1" kern="1200" dirty="0">
                          <a:solidFill>
                            <a:schemeClr val="bg1"/>
                          </a:solidFill>
                          <a:latin typeface="+mn-lt"/>
                          <a:ea typeface="+mn-ea"/>
                          <a:cs typeface="+mn-cs"/>
                        </a:rPr>
                        <a:t>, </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إﭬهوبس إننوهو إثفي إي ميت صاي إيه إنتيه بيف نيشتي إن أوأوو إن آت إش إيرثيؤرين إمموف أووه إن آت إش صاﭽي إمموف</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يسترون وجوههم من بهاء عظمة مجده غير المنظور ولا </a:t>
                      </a:r>
                      <a:r>
                        <a:rPr lang="ar-AE" sz="3300">
                          <a:solidFill>
                            <a:srgbClr val="FFFF99"/>
                          </a:solidFill>
                        </a:rPr>
                        <a:t>ينطق به.</a:t>
                      </a: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00662928"/>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Alleluia, Alleluia. Glory be to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000" b="1" i="0" u="none" strike="noStrike" kern="1200" cap="none" spc="0" normalizeH="0" baseline="0" noProof="0">
                          <a:ln>
                            <a:noFill/>
                          </a:ln>
                          <a:solidFill>
                            <a:schemeClr val="bg1"/>
                          </a:solidFill>
                          <a:effectLst/>
                          <a:uLnTx/>
                          <a:uFillTx/>
                          <a:latin typeface="+mn-lt"/>
                          <a:ea typeface="+mn-ea"/>
                          <a:cs typeface="+mn-cs"/>
                        </a:rPr>
                        <a:t>Alleluia, alleluia, pi-ow-ou fa pennouti pe,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الليلويا بي أو أوفا بينوتي بي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هلليلويا، هلليلويا. المجد لإلهنا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6493802"/>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0" name="Rectangle 19">
            <a:hlinkClick r:id="rId2"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3"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6" name="Rectangle 5">
            <a:hlinkClick r:id="rId4"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7" name="Rounded Rectangle 4">
            <a:hlinkClick r:id="rId5" action="ppaction://hlinksldjump"/>
            <a:extLst>
              <a:ext uri="{FF2B5EF4-FFF2-40B4-BE49-F238E27FC236}">
                <a16:creationId xmlns:a16="http://schemas.microsoft.com/office/drawing/2014/main" xmlns="" id="{0A954ED5-1110-4046-8706-A1E58F105626}"/>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298103595"/>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80240275"/>
              </p:ext>
            </p:extLst>
          </p:nvPr>
        </p:nvGraphicFramePr>
        <p:xfrm>
          <a:off x="357188" y="8572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God in all His saints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Efnouti khen ni-ethowab tiro entaf,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إفنوتي خين ني إثؤواب تيرو إنتاف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سبحوا الله في جميع قديسيه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p:cNvSpPr/>
          <p:nvPr/>
        </p:nvSpPr>
        <p:spPr>
          <a:xfrm>
            <a:off x="3040907" y="260648"/>
            <a:ext cx="3062249" cy="553998"/>
          </a:xfrm>
          <a:prstGeom prst="rect">
            <a:avLst/>
          </a:prstGeom>
        </p:spPr>
        <p:txBody>
          <a:bodyPr wrap="none">
            <a:spAutoFit/>
          </a:bodyPr>
          <a:lstStyle/>
          <a:p>
            <a:pPr algn="ctr"/>
            <a:r>
              <a:rPr lang="en-US" sz="3000" b="1" u="sng">
                <a:solidFill>
                  <a:srgbClr val="FFFF00"/>
                </a:solidFill>
                <a:latin typeface="+mj-lt"/>
              </a:rPr>
              <a:t>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3971458183"/>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249286872"/>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10839831"/>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in the firmament of His power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pi-tagro ente tef-gom,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بي تاجرو إنتى تيف جوم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في جلد قوته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73438458"/>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3346763038"/>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04965876"/>
              </p:ext>
            </p:extLst>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for His mighty acts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e-ehri hijen tefmet-gowri,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إإهري هيجين تيف ميتجوري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على مقدرته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81419474"/>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4127635882"/>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4670604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according to the multitudes of His greatness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kata ep-ashai ente tef-met-nishti,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كاتا إب آشاي إنتى تيف ميت نشتي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ككثرة عظمته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70761412"/>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411955399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Praising in one voice, proclaiming and saying:</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evhos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o-</a:t>
                      </a:r>
                      <a:r>
                        <a:rPr lang="en-US" sz="2800" b="1" kern="1200" dirty="0" err="1">
                          <a:solidFill>
                            <a:schemeClr val="bg1"/>
                          </a:solidFill>
                          <a:latin typeface="+mn-lt"/>
                          <a:ea typeface="+mn-ea"/>
                          <a:cs typeface="+mn-cs"/>
                        </a:rPr>
                        <a:t>esmi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a:t>
                      </a:r>
                      <a:r>
                        <a:rPr lang="en-US" sz="2800" b="1" kern="1200" dirty="0">
                          <a:solidFill>
                            <a:schemeClr val="bg1"/>
                          </a:solidFill>
                          <a:latin typeface="+mn-lt"/>
                          <a:ea typeface="+mn-ea"/>
                          <a:cs typeface="+mn-cs"/>
                        </a:rPr>
                        <a:t>-o-</a:t>
                      </a:r>
                      <a:r>
                        <a:rPr lang="en-US" sz="2800" b="1" kern="1200" dirty="0" err="1">
                          <a:solidFill>
                            <a:schemeClr val="bg1"/>
                          </a:solidFill>
                          <a:latin typeface="+mn-lt"/>
                          <a:ea typeface="+mn-ea"/>
                          <a:cs typeface="+mn-cs"/>
                        </a:rPr>
                        <a:t>oot</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evosh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evol</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evgo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emmos</a:t>
                      </a:r>
                      <a:r>
                        <a:rPr lang="en-US" sz="2800" b="1" kern="1200" dirty="0">
                          <a:solidFill>
                            <a:schemeClr val="bg1"/>
                          </a:solidFill>
                          <a:latin typeface="+mn-lt"/>
                          <a:ea typeface="+mn-ea"/>
                          <a:cs typeface="+mn-cs"/>
                        </a:rPr>
                        <a:t>, </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إﭬهوبس خين أوو إسمي إن أووأوت : إفؤش إيفول إﭬجو إمموس: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يسبحون بصوت واحد صارخين قائلين: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31219339"/>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015518507"/>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the sound of the trumpet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ou-esmi ensalpen-ghos,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أو إسمي إنسال بينغوس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بصوت البوق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2024205"/>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619237393"/>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48887485"/>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with psaltery and harp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erof khen ou-epsal-terion nem ou-kithara,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أوبسالتيريون نيم أوكيثارا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بالمزمار والقيثار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98932311"/>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1241083682"/>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48132186"/>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timbrel and chorus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han-kem-kem nem han-khoros,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كيم نيم هان خورس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بدفوف وصفوف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72546001"/>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1367164330"/>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513359642"/>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with strings and organs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han-kap nem ou-orghanon,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كاب نيم أو أورغانون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بأوتار وأرغن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5127828"/>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2053349955"/>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9931827"/>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pleasant sounding cymbals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han-kim-valon ene-setou-esmi,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فالون إنيسيتو إسمي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بصنوج حسنة الصوت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46044542"/>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341236874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“Holy, holy, holy, Lord of hosts, heaven and earth are full of Your holy glory.”</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a:solidFill>
                            <a:schemeClr val="bg1"/>
                          </a:solidFill>
                          <a:latin typeface="+mn-lt"/>
                          <a:ea typeface="+mn-ea"/>
                          <a:cs typeface="+mn-cs"/>
                        </a:rPr>
                        <a:t>je </a:t>
                      </a:r>
                      <a:r>
                        <a:rPr lang="en-US" sz="2800" b="1" kern="1200" dirty="0" err="1">
                          <a:solidFill>
                            <a:schemeClr val="bg1"/>
                          </a:solidFill>
                          <a:latin typeface="+mn-lt"/>
                          <a:ea typeface="+mn-ea"/>
                          <a:cs typeface="+mn-cs"/>
                        </a:rPr>
                        <a:t>agios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agios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agios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kyrios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sabaoth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eplirees</a:t>
                      </a:r>
                      <a:r>
                        <a:rPr lang="en-US" sz="2800" b="1" kern="1200" dirty="0">
                          <a:solidFill>
                            <a:schemeClr val="bg1"/>
                          </a:solidFill>
                          <a:latin typeface="+mn-lt"/>
                          <a:ea typeface="+mn-ea"/>
                          <a:cs typeface="+mn-cs"/>
                        </a:rPr>
                        <a:t> o o-</a:t>
                      </a:r>
                      <a:r>
                        <a:rPr lang="en-US" sz="2800" b="1" kern="1200" dirty="0" err="1">
                          <a:solidFill>
                            <a:schemeClr val="bg1"/>
                          </a:solidFill>
                          <a:latin typeface="+mn-lt"/>
                          <a:ea typeface="+mn-ea"/>
                          <a:cs typeface="+mn-cs"/>
                        </a:rPr>
                        <a:t>ranos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eegi</a:t>
                      </a:r>
                      <a:r>
                        <a:rPr lang="en-US" sz="2800" b="1" kern="1200" dirty="0">
                          <a:solidFill>
                            <a:schemeClr val="bg1"/>
                          </a:solidFill>
                          <a:latin typeface="+mn-lt"/>
                          <a:ea typeface="+mn-ea"/>
                          <a:cs typeface="+mn-cs"/>
                        </a:rPr>
                        <a:t> tis </a:t>
                      </a:r>
                      <a:r>
                        <a:rPr lang="en-US" sz="2800" b="1" kern="1200" dirty="0" err="1">
                          <a:solidFill>
                            <a:schemeClr val="bg1"/>
                          </a:solidFill>
                          <a:latin typeface="+mn-lt"/>
                          <a:ea typeface="+mn-ea"/>
                          <a:cs typeface="+mn-cs"/>
                        </a:rPr>
                        <a:t>agias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sou</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zoxis</a:t>
                      </a:r>
                      <a:r>
                        <a:rPr lang="en-US" sz="2800" b="1" kern="1200" dirty="0">
                          <a:solidFill>
                            <a:schemeClr val="bg1"/>
                          </a:solidFill>
                          <a:latin typeface="+mn-lt"/>
                          <a:ea typeface="+mn-ea"/>
                          <a:cs typeface="+mn-cs"/>
                        </a:rPr>
                        <a:t>.</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ﭽي آجيوس آجيوس آجيوس كيريوس صاباؤت بليريس أو أوورانوس كي أي جي تيس آجياس سو ذوكسيس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"قدوس قدوس قدوس رب الصاباؤوت. السماء والأرض مملوءتان من مجدك الأقدس."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07023213"/>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33632227"/>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upon the cymbals of joy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han-valon ente ou-eshlilowi,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فالون إنتى أوي إشليلوي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بصنوج التهليل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16649044"/>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xmlns="" val="3643193370"/>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791399776"/>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every thing that has breath praise the name of the Lord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Nifi niven maro-esmo tiro Ee-efran Emipshois Pennouti,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نيفي نيفين مارو إسمو تيرو إإفران إم إبشويس بينوتي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كل نسمة فلتسبح إسم الرب الهنا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72809234"/>
      </p:ext>
    </p:extLst>
  </p:cSld>
  <p:clrMapOvr>
    <a:masterClrMapping/>
  </p:clrMapOvr>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22412715"/>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Glory be to the Father and the Son and the Holy Spirit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Zoxa Patree ke Eio ke Agio Epnevmati,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ذوكصابتري كي إيو كي أجيو إبنفماتي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المجد للآب والإبن والروح القدس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38009192"/>
      </p:ext>
    </p:extLst>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29158714"/>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Now and forever and unto the age of all ages Amen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Ke neen ke a-ee ke estos e-onas ton e-onon amen.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كي نين كي أ إي كي إستوس إي أوناس تون إي أونون آمين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الآن وكل أوان وإلى دهر الدهور آمين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69718489"/>
      </p:ext>
    </p:extLst>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31167391"/>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Alleluia. Glory to You, O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Alleluia, alleluia, Zoxa si o Theos emon,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الليلويا ذوكصاصي أوثيئوس إيمون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هلليلويا. المجد لك يا إلهنا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05208024"/>
      </p:ext>
    </p:extLst>
  </p:cSld>
  <p:clrMapOvr>
    <a:masterClrMapping/>
  </p:clrMapOvr>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592428593"/>
              </p:ext>
            </p:extLst>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Alleluia, Alleluia. Glory be to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000" b="1" i="0" u="none" strike="noStrike" kern="1200" cap="none" spc="0" normalizeH="0" baseline="0" noProof="0">
                          <a:ln>
                            <a:noFill/>
                          </a:ln>
                          <a:solidFill>
                            <a:schemeClr val="bg1"/>
                          </a:solidFill>
                          <a:effectLst/>
                          <a:uLnTx/>
                          <a:uFillTx/>
                          <a:latin typeface="+mn-lt"/>
                          <a:ea typeface="+mn-ea"/>
                          <a:cs typeface="+mn-cs"/>
                        </a:rPr>
                        <a:t>Alleluia, alleluia, pi-ow-ou fa pennouti pe,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الليلويا بي أو أوفا بينوتي بي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هلليلويا، هلليلويا. المجد لإلهنا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25173077"/>
      </p:ext>
    </p:extLst>
  </p:cSld>
  <p:clrMapOvr>
    <a:masterClrMapping/>
  </p:clrMapOvr>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0" name="Rectangle 19">
            <a:hlinkClick r:id="rId2"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3"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6" name="Rectangle 5">
            <a:hlinkClick r:id="rId4"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7" name="Rounded Rectangle 4">
            <a:hlinkClick r:id="rId5" action="ppaction://hlinksldjump"/>
            <a:extLst>
              <a:ext uri="{FF2B5EF4-FFF2-40B4-BE49-F238E27FC236}">
                <a16:creationId xmlns:a16="http://schemas.microsoft.com/office/drawing/2014/main" xmlns="" id="{41923AC8-5F54-445B-A3E9-90FFAC882FC0}"/>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1750026965"/>
      </p:ext>
    </p:extLst>
  </p:cSld>
  <p:clrMapOvr>
    <a:masterClrMapping/>
  </p:clrMapOvr>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26890161"/>
              </p:ext>
            </p:extLst>
          </p:nvPr>
        </p:nvGraphicFramePr>
        <p:xfrm>
          <a:off x="357188" y="764704"/>
          <a:ext cx="8429684" cy="2758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Hail to you Mary, the beautiful dove, who gave birth to, God the Word. </a:t>
                      </a:r>
                      <a:endParaRPr kumimoji="0" lang="en-US" sz="25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a:ln>
                            <a:noFill/>
                          </a:ln>
                          <a:solidFill>
                            <a:schemeClr val="bg1"/>
                          </a:solidFill>
                          <a:effectLst/>
                          <a:uLnTx/>
                          <a:uFillTx/>
                          <a:latin typeface="+mn-lt"/>
                          <a:ea typeface="+mn-ea"/>
                          <a:cs typeface="+mn-cs"/>
                        </a:rPr>
                        <a:t>Shere ne Maria, tit-sherompi ethne-sos, thi etas-misi nan, emifnouti pi-Logos.</a:t>
                      </a:r>
                      <a:endParaRPr kumimoji="0" lang="en-CA" sz="25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600" b="1">
                          <a:solidFill>
                            <a:schemeClr val="bg1"/>
                          </a:solidFill>
                        </a:rPr>
                        <a:t>شيرى نى ماريا: تى إتشرومبى إثنيوس: ثى إيطاس ميسى نان: إم إفنوتى بى لوغوس </a:t>
                      </a:r>
                      <a:endParaRPr lang="en-CA" sz="26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b="1" kern="1200">
                          <a:solidFill>
                            <a:srgbClr val="FFFF99"/>
                          </a:solidFill>
                          <a:latin typeface="+mn-lt"/>
                          <a:ea typeface="+mn-ea"/>
                          <a:cs typeface="+mn-cs"/>
                        </a:rPr>
                        <a:t>السلام لكِ يا مريم، الحمامة الحسنة، التي ولدِت لنا، الله الكلمة.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844904" y="188640"/>
            <a:ext cx="7454285"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Sunday Theotokia – Shere ne Maria</a:t>
            </a:r>
            <a:endParaRPr lang="en-CA" sz="3000" b="1" u="sng" dirty="0">
              <a:solidFill>
                <a:srgbClr val="FFFF00"/>
              </a:solidFill>
            </a:endParaRPr>
          </a:p>
        </p:txBody>
      </p:sp>
    </p:spTree>
    <p:extLst>
      <p:ext uri="{BB962C8B-B14F-4D97-AF65-F5344CB8AC3E}">
        <p14:creationId xmlns:p14="http://schemas.microsoft.com/office/powerpoint/2010/main" xmlns="" val="2586323304"/>
      </p:ext>
    </p:extLst>
  </p:cSld>
  <p:clrMapOvr>
    <a:masterClrMapping/>
  </p:clrMapOvr>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40187224"/>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You are the flower, of incense, that has blossomed, from the root of Jesse.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Entho te ti-ehriri, ente pi-estoinofi, thi etas-firi evol, khen ethnoni en-Yesse.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إنثوتى تى إهريرى: إنتى بى إستوى نوفي: ثى إيطاس فيرى إيفول: خين إثنونى إن ييسى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أنتِ زهرة، البخور التي، أينعت من، أصل يسَّى.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6273806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Greet one another with a holy kiss.</a:t>
                      </a: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Amen. Lord have mercy, Lord have mercy, Lord have mercy, O [Lord] Jesus Christ, Son of God, hear us and have mercy upon us.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Let us stand well, let us stand reverently, let us stand earnestly, let us stand in peace, let us stand in the fear of God, with trembling and insensibility.</a:t>
                      </a:r>
                      <a:endParaRPr lang="fi-FI" sz="2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قبِّلوا بعضَكُمْ بعضاً بقُبلةٍ مقدسةٍ.</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آمين. يا ربُّ إرحَم، يا ربُّ إرحَم، يا ربُّ إرحَم، الذي هو يسوع المسيح إبن الله، إسمعنا وإرحمنا.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kern="1200" dirty="0">
                        <a:solidFill>
                          <a:schemeClr val="lt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فلنقف حسناً، لنقف بتقوَى، نقف بإتصال، نقف بسلام، نقف بخوف الله ورعدة وخشوع.</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94515854"/>
      </p:ext>
    </p:extLst>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11064051"/>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rod of Aaron, which blossomed, without planting or watering, resembles you.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Pi-eshvot ente Aaron, etafiri evol, khoris etsho nem etso, efoi ente-pos-ne.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بى إشفوت إنتى آآرون: إيطاف فيرى إيفول: خوريس إتشر نيم إتسو: إفؤى إن تيبوس نى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عصا هرون، التي أزهرت، بغير غرس ولا سقي، هي مثال لكِ.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46535545"/>
      </p:ext>
    </p:extLst>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93169099"/>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who gave birth to Christ, our true God, without the seed of man, and remained a virgin.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thi etasmes Pekhrestoc, pennoti khen oo-methmi,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أوثى إيطاس ميس بى إخرستوس: بين نوتى خين أو ميثمى: أتشنى إسبيرما إنرومى: إسؤى إمبارثينوس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مَنْ ولدِت المسيح، إلهنا بالحقيقة، وبغير زرع بشر، وأنتِ عذراء.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1858804"/>
      </p:ext>
    </p:extLst>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07890090"/>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Wherefore everyone, magnifies you, O my Lady the Mother of God, the ever-holy.</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Ethve fai o-on niven, se-chisi emmo, ta-shois ti-theotokos, ethowab enseyo niven.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إثفى فاى أوؤن نيفين: سى إتشيسى إممو: تاشويس تى ثيؤطوكوس: إثؤاب إنسيو نيفين.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من أجل هذا، كل واحد يعظمِك، يا سيدتي والدة الإله، القديسة كل حين.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71969091"/>
      </p:ext>
    </p:extLst>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832567558"/>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And we too, hope to win mercy, through your intercessions, with the Lover of Mankind.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Anon hon ten tovh, ethrin shashni evnai, hitenne-epresvia, entotf empi-mai-rowmi.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آنون هون تين طوبه: إثرين شاشنى إفناى: هيتين نى إبرسفيا: إنتوتف إمبى ماى رومى.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ونحن أيضاً نطلب، أن نفوز برحمةٍ، بشفاعاتِك، عند محب البشر.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93009338"/>
      </p:ext>
    </p:extLst>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1" name="Rectangle 20">
            <a:hlinkClick r:id="rId2"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5" name="Rectangle 4">
            <a:hlinkClick r:id="rId3"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6" name="Rounded Rectangle 4">
            <a:hlinkClick r:id="rId4" action="ppaction://hlinksldjump"/>
            <a:extLst>
              <a:ext uri="{FF2B5EF4-FFF2-40B4-BE49-F238E27FC236}">
                <a16:creationId xmlns:a16="http://schemas.microsoft.com/office/drawing/2014/main" xmlns="" id="{58B37628-B8CB-4D5A-837A-45BE4CAAA0E9}"/>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3898210025"/>
      </p:ext>
    </p:extLst>
  </p:cSld>
  <p:clrMapOvr>
    <a:masterClrMapping/>
  </p:clrMapOvr>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14585046"/>
              </p:ext>
            </p:extLst>
          </p:nvPr>
        </p:nvGraphicFramePr>
        <p:xfrm>
          <a:off x="357188" y="764704"/>
          <a:ext cx="8429684" cy="3139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You are called righteous, O Saint Mary, the second tabernacle, belonging to the holies. </a:t>
                      </a:r>
                      <a:endParaRPr kumimoji="0" lang="en-US" sz="25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a:ln>
                            <a:noFill/>
                          </a:ln>
                          <a:solidFill>
                            <a:schemeClr val="bg1"/>
                          </a:solidFill>
                          <a:effectLst/>
                          <a:uLnTx/>
                          <a:uFillTx/>
                          <a:latin typeface="+mn-lt"/>
                          <a:ea typeface="+mn-ea"/>
                          <a:cs typeface="+mn-cs"/>
                        </a:rPr>
                        <a:t>Semoti e-ro zikeos, o thi-ethowab Maria, je timah-esnouti en-eskini, ente ni-ethowab.</a:t>
                      </a:r>
                      <a:endParaRPr kumimoji="0" lang="en-CA" sz="25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600" b="1">
                          <a:solidFill>
                            <a:schemeClr val="bg1"/>
                          </a:solidFill>
                        </a:rPr>
                        <a:t>سيموتى إيرو ذيكيئوس أوثى إثؤاب ماريا: جى تى ماه إسنوتى إن إسكينى: إنتى نى إثؤاب. </a:t>
                      </a:r>
                      <a:endParaRPr lang="en-CA" sz="26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b="1" kern="1200">
                          <a:solidFill>
                            <a:srgbClr val="FFFF99"/>
                          </a:solidFill>
                          <a:latin typeface="+mn-lt"/>
                          <a:ea typeface="+mn-ea"/>
                          <a:cs typeface="+mn-cs"/>
                        </a:rPr>
                        <a:t>مدعوة أنت، بالحقيقة، أيتها القديسة مريم، القبة التي للأقداس.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1518165" y="188640"/>
            <a:ext cx="6107762"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Sunday Theotokia – Semoty</a:t>
            </a:r>
            <a:endParaRPr lang="en-CA" sz="3000" b="1" u="sng" dirty="0">
              <a:solidFill>
                <a:srgbClr val="FFFF00"/>
              </a:solidFill>
            </a:endParaRPr>
          </a:p>
        </p:txBody>
      </p:sp>
    </p:spTree>
    <p:extLst>
      <p:ext uri="{BB962C8B-B14F-4D97-AF65-F5344CB8AC3E}">
        <p14:creationId xmlns:p14="http://schemas.microsoft.com/office/powerpoint/2010/main" xmlns="" val="494937826"/>
      </p:ext>
    </p:extLst>
  </p:cSld>
  <p:clrMapOvr>
    <a:masterClrMapping/>
  </p:clrMapOvr>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032822375"/>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Wherein is placed, the rod of Aaron, and the holy flower, of incense.</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Thi-etouki enkhits, enje pishvot ente A-aron, nem tih-riri ethowab, ente pistoi-nofi.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ثى إيتوكى إنخيتس: إنجى بى إشفوت إنتى آآرون: نيم تى إهريرى إثؤاب: إنتى بى إستوى نوفي.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تلك الموضوع فيها، عصا هرون، والزهرة المقدسة، التي للبخور.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90496826"/>
      </p:ext>
    </p:extLst>
  </p:cSld>
  <p:clrMapOvr>
    <a:masterClrMapping/>
  </p:clrMapOvr>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14373355"/>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You are clothed with purity, within and without, O pure tabernacle, the dwelling of the righteous.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Te-golh empi tovo, sakhon nem savol, o-tiskini en-katharos, efman-showpi enni-zikaos.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تى جوله إمبى توفو: ساخون نيم سافول: أوتى إسكينى إنكاثاروس: إفما إنشوبى إن نى ذيكيؤس.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أنت مشتملة بالطهارة، من داخل ومن خارج، أيتها القبة النقية، مسكن الصديقين.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55431806"/>
      </p:ext>
    </p:extLst>
  </p:cSld>
  <p:clrMapOvr>
    <a:masterClrMapping/>
  </p:clrMapOvr>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364286262"/>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hosts of the high standings, and the chorus of the just, glorify you, and your blessedness.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Ni-taghma ente epichisi, nem ep-khoros ente ni-ethmi, se-errev-zoxa-zin, enne-makarisomos.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نى طاغما إنتى إبتشيسى: نيم إيخوروس إنتى نى إثمى: سى إيريف ذوكسازين: إن نيما كاريسموس.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طغمات العلاء، وصفوف الأبرار، يمجدون، طوباويتك.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35923492"/>
      </p:ext>
    </p:extLst>
  </p:cSld>
  <p:clrMapOvr>
    <a:masterClrMapping/>
  </p:clrMapOvr>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1814552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Wherefore we, magnify you befittingly, with prophetic, hymnology.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Ethve fai ten-chisi, emmo axeyos, khen han-eimono-logia, emipro-fitikon.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إثفى فاى تين إتشيسى: إممو أكسيوس: خين هان إيمنولوجيا: إم إبروفيتيكون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من أجل هذا، نعظمِك، بإستحقاقٍ، بتماجيد نبوية.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129017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clergy and all the people, with prayer and with thanksgiving; with tranquility and silence,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raise your eyes towards the East to see the altar and the Body and the Blood of Emmanuel our God placed upon it.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أيها الإكليروس وكل الشعب بطلبة وشكر، بهدوء وسكوت.</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kern="1200" dirty="0">
                        <a:solidFill>
                          <a:schemeClr val="lt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kern="1200" dirty="0">
                        <a:solidFill>
                          <a:schemeClr val="lt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إرفعوا أعينكم إلى ناحية المشرق، لتنظروا المذبح وجسد ودم عمانوئيل إلهنا موضوعين عليه.</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7897445"/>
      </p:ext>
    </p:extLst>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091555337"/>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For they spoke of you, with great honor, O holy city, of the great King.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Je asaji ethviti, enhan ehvi-owi eftai-oot, ti-vaki ethowab, ente pi-nishti enowro.</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جى افساجى إثفيتى: إنهان إهفيؤيى إفطايوت: تى فاكى إثؤاب: إنتى بى نيشتى إنؤرو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لأنهم تكلموا، من أجلِك بأعمال كريمة، أيتها المدينة المقدسة، التي للملك العظيم.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08277125"/>
      </p:ext>
    </p:extLst>
  </p:cSld>
  <p:clrMapOvr>
    <a:masterClrMapping/>
  </p:clrMapOvr>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508235210"/>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We entreat and pray, that we may win mercy, through your intercessions, with the Lover of Mankind.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Tenti-ho ten-tovh, ethrin shashni evnai, hiten ni-epresvia, entotf empi-mai rowmi.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تين تيهو تين طوبه: إثرين شاشنى إفناى هيتين نى إبريسفيا: إنتوتف إمبى ماى رومى.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نسأل ونطلب، أن نفوز برحمةٍ، بشفاعاتِك، عند محب البشر.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85478405"/>
      </p:ext>
    </p:extLst>
  </p:cSld>
  <p:clrMapOvr>
    <a:masterClrMapping/>
  </p:clrMapOvr>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ctangle 6">
            <a:hlinkClick r:id="rId2" action="ppaction://hlinksldjump"/>
          </p:cNvPr>
          <p:cNvSpPr/>
          <p:nvPr/>
        </p:nvSpPr>
        <p:spPr>
          <a:xfrm>
            <a:off x="2126102" y="176095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Second Canticle “Hoos“</a:t>
            </a:r>
          </a:p>
        </p:txBody>
      </p:sp>
      <p:sp>
        <p:nvSpPr>
          <p:cNvPr id="10" name="Rectangle 9">
            <a:hlinkClick r:id="rId3"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4"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5"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6"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7"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8"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9"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5" name="Rectangle 14">
            <a:hlinkClick r:id="rId10"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2" name="Rounded Rectangle 4">
            <a:hlinkClick r:id="rId11" action="ppaction://hlinksldjump"/>
            <a:extLst>
              <a:ext uri="{FF2B5EF4-FFF2-40B4-BE49-F238E27FC236}">
                <a16:creationId xmlns:a16="http://schemas.microsoft.com/office/drawing/2014/main" xmlns="" id="{80ABD368-8689-4F01-9BAC-506EAE1BDBDC}"/>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979074208"/>
      </p:ext>
    </p:extLst>
  </p:cSld>
  <p:clrMapOvr>
    <a:masterClrMapping/>
  </p:clrMapOvr>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64889552"/>
              </p:ext>
            </p:extLst>
          </p:nvPr>
        </p:nvGraphicFramePr>
        <p:xfrm>
          <a:off x="357188" y="887328"/>
          <a:ext cx="8391276" cy="435864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xmlns=""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أمدح فى البتول وأشرح عنها وأقول أنت أصل الأصول يا جوهر مكنون بك يا نعمتنا وخلاص جنسنا قد بلغنا المنى ونحن فرحون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تجسد الإبن بثبات من فخر البنات صلب عنا ومات عند الإقرانيون ثمرة العيون هى ابنة صهيون أعدائى يقولون إنى بحبك مفتون .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chemeClr val="bg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p:cNvSpPr/>
          <p:nvPr/>
        </p:nvSpPr>
        <p:spPr>
          <a:xfrm>
            <a:off x="3388067" y="188640"/>
            <a:ext cx="2367957" cy="630942"/>
          </a:xfrm>
          <a:prstGeom prst="rect">
            <a:avLst/>
          </a:prstGeom>
        </p:spPr>
        <p:txBody>
          <a:bodyPr wrap="none">
            <a:spAutoFit/>
          </a:bodyPr>
          <a:lstStyle/>
          <a:p>
            <a:pPr lvl="0" algn="ctr" fontAlgn="auto">
              <a:spcBef>
                <a:spcPts val="0"/>
              </a:spcBef>
              <a:spcAft>
                <a:spcPts val="0"/>
              </a:spcAft>
              <a:defRPr/>
            </a:pPr>
            <a:r>
              <a:rPr lang="ar-AE" sz="3500" b="1" u="sng">
                <a:solidFill>
                  <a:srgbClr val="FFFF00"/>
                </a:solidFill>
              </a:rPr>
              <a:t>أمدح فى البتول</a:t>
            </a:r>
            <a:endParaRPr lang="en-CA" sz="3500" b="1" u="sng" dirty="0">
              <a:solidFill>
                <a:srgbClr val="FFFF00"/>
              </a:solidFill>
            </a:endParaRPr>
          </a:p>
        </p:txBody>
      </p:sp>
    </p:spTree>
    <p:extLst>
      <p:ext uri="{BB962C8B-B14F-4D97-AF65-F5344CB8AC3E}">
        <p14:creationId xmlns:p14="http://schemas.microsoft.com/office/powerpoint/2010/main" xmlns="" val="2698096406"/>
      </p:ext>
    </p:extLst>
  </p:cSld>
  <p:clrMapOvr>
    <a:masterClrMapping/>
  </p:clrMapOvr>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096856042"/>
              </p:ext>
            </p:extLst>
          </p:nvPr>
        </p:nvGraphicFramePr>
        <p:xfrm>
          <a:off x="357188" y="116632"/>
          <a:ext cx="8391276" cy="435864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xmlns=""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جاكِ غبريال ببشائر وأقوال وقبلتى ما قال وهو سر مكنون . حويت الثمرة وهو رب القدرة وصرتِ سماء مقمرة يا إبنة صهيون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خلصتِ آدم بعد أن كان نادم وعتقتى العالم من كيد الأركون دائم التمجيد تجسد وهو الوحيد لأجل خلاص العبيد من الأسر والسجون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chemeClr val="bg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17364330"/>
      </p:ext>
    </p:extLst>
  </p:cSld>
  <p:clrMapOvr>
    <a:masterClrMapping/>
  </p:clrMapOvr>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455182601"/>
              </p:ext>
            </p:extLst>
          </p:nvPr>
        </p:nvGraphicFramePr>
        <p:xfrm>
          <a:off x="357188" y="116632"/>
          <a:ext cx="8391276" cy="478536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xmlns=""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ذكر داود عنكِ أن الملك أشتهى حسنك وتجسد منكِ رب العرش المكنون ربوات ثم ألوف من حول العرش وقوف وطوائف وصفوف وشهداء متصلون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زالت عنا الأحزان وسرنا فى إطمئنان بك يا قرة الأعيان ونحن بك فرحون سالومة شهدت بأن العدرا ولدت آمنت وأعتقدت بالسر المكنون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chemeClr val="bg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8434479"/>
      </p:ext>
    </p:extLst>
  </p:cSld>
  <p:clrMapOvr>
    <a:masterClrMapping/>
  </p:clrMapOvr>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26519659"/>
              </p:ext>
            </p:extLst>
          </p:nvPr>
        </p:nvGraphicFramePr>
        <p:xfrm>
          <a:off x="357188" y="116632"/>
          <a:ext cx="8391276" cy="521208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xmlns=""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موسى الكليم إذ فى سفر التكوين القويم قال رآك يعقوب العظيم كسلم بالبهاء مقرون شهد عنك الرؤوس أنك شفيعة النفوس يابكر وعروس كما تنبأ النبيون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صاح هوشع وخبر بأن يسوع يظهر شبه ندى ومطر تحتار فيه الواصفون ضل بحواء آدم فصار يبكى وهو نادم خرج وهو عريان هائم ولولا ابنك لدام فى شجون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chemeClr val="bg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63022837"/>
      </p:ext>
    </p:extLst>
  </p:cSld>
  <p:clrMapOvr>
    <a:masterClrMapping/>
  </p:clrMapOvr>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313126106"/>
              </p:ext>
            </p:extLst>
          </p:nvPr>
        </p:nvGraphicFramePr>
        <p:xfrm>
          <a:off x="357188" y="116632"/>
          <a:ext cx="8391276" cy="521208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xmlns=""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نورك قد أشرق وفى الظلمة أبرق وغصنك قد أورق فجنى ثمار المسيحيون طوباك يا سما حيرت العلماء فلاسفة مع حكماء فى وصفك يتكلمون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ظهر منك الإله المتعالى فى سماه وملئ لبن ثدييك فاه كما يفعل المخلوقون علا حسنك لأن يسوع إبنك وحملته بطنك فخلص به البشريون .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64201285"/>
      </p:ext>
    </p:extLst>
  </p:cSld>
  <p:clrMapOvr>
    <a:masterClrMapping/>
  </p:clrMapOvr>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21031349"/>
              </p:ext>
            </p:extLst>
          </p:nvPr>
        </p:nvGraphicFramePr>
        <p:xfrm>
          <a:off x="357188" y="116632"/>
          <a:ext cx="8391276" cy="521208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xmlns=""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غالت فيكِ المداح يا بهجة الأرواح مادحك يكون فى نجاح وقوله صحيح موزون فزت بعفو ربى وهو قصدى ومطلبي يسوع وأمه حسبى حتى من الفائزين أكون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قديم أزلى دائم مات لمحو المآثم وأستيقظ كالنائم وبدا تلاميذه يكرزون كرزوا فى الأقطار أولئك الرسل الأحبار نادوا بالاستبشار وعجائب يصنعون .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235717"/>
      </p:ext>
    </p:extLst>
  </p:cSld>
  <p:clrMapOvr>
    <a:masterClrMapping/>
  </p:clrMapOvr>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74146297"/>
              </p:ext>
            </p:extLst>
          </p:nvPr>
        </p:nvGraphicFramePr>
        <p:xfrm>
          <a:off x="357188" y="116632"/>
          <a:ext cx="8391276" cy="478536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xmlns=""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لكِ كل التعظيم يا إبنة يواقيم حملت السر العظيم ووضعتيه يا قرة العيون موسى ودانيال ضربا فيكِ الأمثال ونطقا بصحيح الأقوال فى حبلك يا إبنة صهيون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نورت الأكوان يا فخر الأزمان لولا إبنكِ ماكان كل الخلائق يعتقون . هدايا ألوان جاءت بها الأعيان ذهب ومر ولبان . لها المجوس حاملون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8170980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19595121"/>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The angels and archangels are standing, the Seraphim with six wings and the Cherubim full of eyes are covering their faces because of the splendor of His great glory, which is invisible and ineffable,</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t>الملائكة ورؤساء الملائكة قيام. السِّرافيم ذو الستة أجنحه والشاروبيم الممتلئون أعيناً يسترون وجوههم من بهاء عظمة مجده غير المنظور ولا </a:t>
                      </a:r>
                      <a:r>
                        <a:rPr lang="ar-AE" sz="3300"/>
                        <a:t>ينطق ب</a:t>
                      </a:r>
                      <a:r>
                        <a:rPr lang="ar-AE" sz="3300">
                          <a:solidFill>
                            <a:srgbClr val="FFFF99"/>
                          </a:solidFill>
                        </a:rPr>
                        <a:t>ه</a:t>
                      </a:r>
                      <a:r>
                        <a:rPr lang="ar-AE" sz="3300"/>
                        <a:t>.</a:t>
                      </a: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45894301"/>
      </p:ext>
    </p:extLst>
  </p:cSld>
  <p:clrMapOvr>
    <a:masterClrMapping/>
  </p:clrMapOvr>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55622350"/>
              </p:ext>
            </p:extLst>
          </p:nvPr>
        </p:nvGraphicFramePr>
        <p:xfrm>
          <a:off x="357188" y="116632"/>
          <a:ext cx="8391276" cy="329184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xmlns=""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وسجدوا للمولود الرب المعبود وهيرودس خائف مجهود وجنده مندهشون لا تهملى فى ذلك كل حين ولادك الخطاه المساكين شفاعتك الآن وكل آن ويوم الدين أرجوها أنا والمؤمنون</a:t>
                      </a:r>
                      <a:endParaRPr lang="en-US" sz="30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يا سيدة الأبكار يا من لك الشرف والفخار اسعفينا بالنجده والانتصار على من بنا يمكرون نسأل منك الغفران وقوة مع ايمان وحصول شعبك على إطمئنان يوم الخلائق يحشرون</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15453954"/>
      </p:ext>
    </p:extLst>
  </p:cSld>
  <p:clrMapOvr>
    <a:masterClrMapping/>
  </p:clrMapOvr>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72011796"/>
              </p:ext>
            </p:extLst>
          </p:nvPr>
        </p:nvGraphicFramePr>
        <p:xfrm>
          <a:off x="357188" y="116632"/>
          <a:ext cx="8391276" cy="237744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xmlns="" val="20000"/>
                    </a:ext>
                  </a:extLst>
                </a:gridCol>
              </a:tblGrid>
              <a:tr h="1631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kern="1200">
                          <a:solidFill>
                            <a:schemeClr val="bg1"/>
                          </a:solidFill>
                          <a:latin typeface="+mn-lt"/>
                          <a:ea typeface="+mn-ea"/>
                          <a:cs typeface="+mn-cs"/>
                        </a:rPr>
                        <a:t>وسبانى </a:t>
                      </a:r>
                      <a:endParaRPr lang="en-US" sz="30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3887776621"/>
      </p:ext>
    </p:extLst>
  </p:cSld>
  <p:clrMapOvr>
    <a:masterClrMapping/>
  </p:clrMapOvr>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510943" y="188640"/>
            <a:ext cx="2122184"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Week</a:t>
            </a:r>
          </a:p>
        </p:txBody>
      </p:sp>
      <p:sp>
        <p:nvSpPr>
          <p:cNvPr id="7" name="Rounded Rectangle 6">
            <a:hlinkClick r:id="rId2"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
        <p:nvSpPr>
          <p:cNvPr id="5" name="Rounded Rectangle 4">
            <a:hlinkClick r:id="rId3" action="ppaction://hlinksldjump"/>
          </p:cNvPr>
          <p:cNvSpPr/>
          <p:nvPr/>
        </p:nvSpPr>
        <p:spPr>
          <a:xfrm>
            <a:off x="2339822" y="1268760"/>
            <a:ext cx="446442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General Funeral Prayer</a:t>
            </a:r>
          </a:p>
        </p:txBody>
      </p:sp>
      <p:sp>
        <p:nvSpPr>
          <p:cNvPr id="8" name="Rounded Rectangle 7">
            <a:hlinkClick r:id="rId4" action="ppaction://hlinksldjump"/>
          </p:cNvPr>
          <p:cNvSpPr/>
          <p:nvPr/>
        </p:nvSpPr>
        <p:spPr>
          <a:xfrm>
            <a:off x="2313570" y="2046910"/>
            <a:ext cx="446442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Pascha</a:t>
            </a:r>
          </a:p>
        </p:txBody>
      </p:sp>
      <p:sp>
        <p:nvSpPr>
          <p:cNvPr id="9" name="Rounded Rectangle 8">
            <a:hlinkClick r:id="rId5" action="ppaction://hlinksldjump"/>
          </p:cNvPr>
          <p:cNvSpPr/>
          <p:nvPr/>
        </p:nvSpPr>
        <p:spPr>
          <a:xfrm>
            <a:off x="2298417" y="2850478"/>
            <a:ext cx="446442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Good Friday</a:t>
            </a:r>
          </a:p>
        </p:txBody>
      </p:sp>
    </p:spTree>
    <p:extLst>
      <p:ext uri="{BB962C8B-B14F-4D97-AF65-F5344CB8AC3E}">
        <p14:creationId xmlns:p14="http://schemas.microsoft.com/office/powerpoint/2010/main" xmlns="" val="2370357027"/>
      </p:ext>
    </p:extLst>
  </p:cSld>
  <p:clrMapOvr>
    <a:masterClrMapping/>
  </p:clrMapOvr>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647061" y="689259"/>
            <a:ext cx="3849943" cy="5445224"/>
          </a:xfrm>
          <a:prstGeom prst="rect">
            <a:avLst/>
          </a:prstGeom>
        </p:spPr>
      </p:pic>
      <p:sp>
        <p:nvSpPr>
          <p:cNvPr id="6" name="Rectangle 5"/>
          <p:cNvSpPr/>
          <p:nvPr/>
        </p:nvSpPr>
        <p:spPr>
          <a:xfrm>
            <a:off x="2364543" y="188640"/>
            <a:ext cx="4414991"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General Funeral Prayer</a:t>
            </a:r>
          </a:p>
        </p:txBody>
      </p:sp>
      <p:sp>
        <p:nvSpPr>
          <p:cNvPr id="7" name="Rounded Rectangle 6">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657316415"/>
      </p:ext>
    </p:extLst>
  </p:cSld>
  <p:clrMapOvr>
    <a:masterClrMapping/>
  </p:clrMapOvr>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7178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We worship You O Christ, with Your good Father, and the Holy Spirit, for you have crucified and saved us. Have mercy on us.</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oo</a:t>
                      </a:r>
                      <a:r>
                        <a:rPr lang="en-US" sz="3100" dirty="0">
                          <a:solidFill>
                            <a:schemeClr val="bg1"/>
                          </a:solidFill>
                        </a:rPr>
                        <a:t>-</a:t>
                      </a:r>
                      <a:r>
                        <a:rPr lang="en-US" sz="3100" dirty="0" err="1">
                          <a:solidFill>
                            <a:schemeClr val="bg1"/>
                          </a:solidFill>
                        </a:rPr>
                        <a:t>osht</a:t>
                      </a:r>
                      <a:r>
                        <a:rPr lang="en-US" sz="3100" dirty="0">
                          <a:solidFill>
                            <a:schemeClr val="bg1"/>
                          </a:solidFill>
                        </a:rPr>
                        <a:t> </a:t>
                      </a:r>
                      <a:r>
                        <a:rPr lang="en-US" sz="3100" dirty="0" err="1">
                          <a:solidFill>
                            <a:schemeClr val="bg1"/>
                          </a:solidFill>
                        </a:rPr>
                        <a:t>emmok</a:t>
                      </a:r>
                      <a:r>
                        <a:rPr lang="en-US" sz="3100" dirty="0">
                          <a:solidFill>
                            <a:schemeClr val="bg1"/>
                          </a:solidFill>
                        </a:rPr>
                        <a:t> o </a:t>
                      </a:r>
                      <a:r>
                        <a:rPr lang="en-US" sz="3100" dirty="0" err="1">
                          <a:solidFill>
                            <a:schemeClr val="bg1"/>
                          </a:solidFill>
                        </a:rPr>
                        <a:t>Pikhristos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a:t>
                      </a:r>
                      <a:r>
                        <a:rPr lang="en-US" sz="3100" baseline="0" dirty="0" err="1">
                          <a:solidFill>
                            <a:schemeClr val="bg1"/>
                          </a:solidFill>
                        </a:rPr>
                        <a:t>Pekyot</a:t>
                      </a:r>
                      <a:r>
                        <a:rPr lang="en-US" sz="3100" baseline="0" dirty="0">
                          <a:solidFill>
                            <a:schemeClr val="bg1"/>
                          </a:solidFill>
                        </a:rPr>
                        <a:t> </a:t>
                      </a:r>
                      <a:r>
                        <a:rPr lang="en-US" sz="3100" baseline="0" dirty="0" err="1">
                          <a:solidFill>
                            <a:schemeClr val="bg1"/>
                          </a:solidFill>
                        </a:rPr>
                        <a:t>en-Aghathos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Pi-</a:t>
                      </a:r>
                      <a:r>
                        <a:rPr lang="en-US" sz="3100" baseline="0" dirty="0" err="1">
                          <a:solidFill>
                            <a:schemeClr val="bg1"/>
                          </a:solidFill>
                        </a:rPr>
                        <a:t>Ebnevma</a:t>
                      </a:r>
                      <a:r>
                        <a:rPr lang="en-US" sz="3100" baseline="0" dirty="0">
                          <a:solidFill>
                            <a:schemeClr val="bg1"/>
                          </a:solidFill>
                        </a:rPr>
                        <a:t> </a:t>
                      </a:r>
                      <a:r>
                        <a:rPr lang="en-US" sz="3100" baseline="0" dirty="0" err="1">
                          <a:solidFill>
                            <a:schemeClr val="bg1"/>
                          </a:solidFill>
                        </a:rPr>
                        <a:t>Ethowwab</a:t>
                      </a:r>
                      <a:r>
                        <a:rPr lang="en-US" sz="3100" baseline="0" dirty="0">
                          <a:solidFill>
                            <a:schemeClr val="bg1"/>
                          </a:solidFill>
                        </a:rPr>
                        <a:t> Je Av </a:t>
                      </a:r>
                      <a:r>
                        <a:rPr lang="en-US" sz="3100" baseline="0" dirty="0" err="1">
                          <a:solidFill>
                            <a:schemeClr val="bg1"/>
                          </a:solidFill>
                        </a:rPr>
                        <a:t>ashk</a:t>
                      </a:r>
                      <a:r>
                        <a:rPr lang="en-US" sz="3100" baseline="0" dirty="0">
                          <a:solidFill>
                            <a:schemeClr val="bg1"/>
                          </a:solidFill>
                        </a:rPr>
                        <a:t> </a:t>
                      </a:r>
                      <a:r>
                        <a:rPr lang="en-US" sz="3100" baseline="0" dirty="0" err="1">
                          <a:solidFill>
                            <a:schemeClr val="bg1"/>
                          </a:solidFill>
                        </a:rPr>
                        <a:t>aksoty</a:t>
                      </a:r>
                      <a:r>
                        <a:rPr lang="en-US" sz="3100" baseline="0" dirty="0">
                          <a:solidFill>
                            <a:schemeClr val="bg1"/>
                          </a:solidFill>
                        </a:rPr>
                        <a:t> </a:t>
                      </a:r>
                      <a:r>
                        <a:rPr lang="en-US" sz="3100" baseline="0" dirty="0" err="1">
                          <a:solidFill>
                            <a:schemeClr val="bg1"/>
                          </a:solidFill>
                        </a:rPr>
                        <a:t>Emmon</a:t>
                      </a:r>
                      <a:r>
                        <a:rPr lang="en-US" sz="3100" baseline="0" dirty="0">
                          <a:solidFill>
                            <a:schemeClr val="bg1"/>
                          </a:solidFill>
                        </a:rPr>
                        <a:t> </a:t>
                      </a:r>
                      <a:r>
                        <a:rPr lang="en-US" sz="3100" baseline="0" dirty="0" err="1">
                          <a:solidFill>
                            <a:schemeClr val="bg1"/>
                          </a:solidFill>
                        </a:rPr>
                        <a:t>Nai</a:t>
                      </a:r>
                      <a:r>
                        <a:rPr lang="en-US" sz="3100" baseline="0" dirty="0">
                          <a:solidFill>
                            <a:schemeClr val="bg1"/>
                          </a:solidFill>
                        </a:rPr>
                        <a:t> Nan</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اوؤشت امموك اوبخرستوس نيم بيك يوت ان آغاثوس نيم بى ابنيفما اثؤواب جى آف آشك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لك أيها المسيح مع أبيك الصالح والروح القدس لأنك صُلبت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57468465"/>
      </p:ext>
    </p:extLst>
  </p:cSld>
  <p:clrMapOvr>
    <a:masterClrMapping/>
  </p:clrMapOvr>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For the resurrection of the dead who have fallen asleep and reposed in the faith of Christ…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Ethvety</a:t>
                      </a:r>
                      <a:r>
                        <a:rPr lang="en-US" sz="3100" dirty="0">
                          <a:solidFill>
                            <a:schemeClr val="bg1"/>
                          </a:solidFill>
                        </a:rPr>
                        <a:t> </a:t>
                      </a:r>
                      <a:r>
                        <a:rPr lang="en-US" sz="3100" dirty="0" err="1">
                          <a:solidFill>
                            <a:schemeClr val="bg1"/>
                          </a:solidFill>
                        </a:rPr>
                        <a:t>anastasees</a:t>
                      </a:r>
                      <a:r>
                        <a:rPr lang="en-US" sz="3100" dirty="0">
                          <a:solidFill>
                            <a:schemeClr val="bg1"/>
                          </a:solidFill>
                        </a:rPr>
                        <a:t> </a:t>
                      </a:r>
                      <a:r>
                        <a:rPr lang="en-US" sz="3100" dirty="0" err="1">
                          <a:solidFill>
                            <a:schemeClr val="bg1"/>
                          </a:solidFill>
                        </a:rPr>
                        <a:t>ente</a:t>
                      </a:r>
                      <a:r>
                        <a:rPr lang="en-US" sz="3100" dirty="0">
                          <a:solidFill>
                            <a:schemeClr val="bg1"/>
                          </a:solidFill>
                        </a:rPr>
                        <a:t> </a:t>
                      </a:r>
                      <a:r>
                        <a:rPr lang="en-US" sz="3100" dirty="0" err="1">
                          <a:solidFill>
                            <a:schemeClr val="bg1"/>
                          </a:solidFill>
                        </a:rPr>
                        <a:t>ni</a:t>
                      </a:r>
                      <a:r>
                        <a:rPr lang="en-US" sz="3100" dirty="0">
                          <a:solidFill>
                            <a:schemeClr val="bg1"/>
                          </a:solidFill>
                        </a:rPr>
                        <a:t> ref </a:t>
                      </a:r>
                      <a:r>
                        <a:rPr lang="en-US" sz="3100" dirty="0" err="1">
                          <a:solidFill>
                            <a:schemeClr val="bg1"/>
                          </a:solidFill>
                        </a:rPr>
                        <a:t>mo-oot</a:t>
                      </a:r>
                      <a:r>
                        <a:rPr lang="en-US" sz="3100" dirty="0">
                          <a:solidFill>
                            <a:schemeClr val="bg1"/>
                          </a:solidFill>
                        </a:rPr>
                        <a:t> </a:t>
                      </a:r>
                      <a:r>
                        <a:rPr lang="en-US" sz="3100" dirty="0" err="1">
                          <a:solidFill>
                            <a:schemeClr val="bg1"/>
                          </a:solidFill>
                        </a:rPr>
                        <a:t>ni</a:t>
                      </a:r>
                      <a:r>
                        <a:rPr lang="en-US" sz="3100" dirty="0">
                          <a:solidFill>
                            <a:schemeClr val="bg1"/>
                          </a:solidFill>
                        </a:rPr>
                        <a:t> </a:t>
                      </a:r>
                      <a:r>
                        <a:rPr lang="en-US" sz="3100" dirty="0" err="1">
                          <a:solidFill>
                            <a:schemeClr val="bg1"/>
                          </a:solidFill>
                        </a:rPr>
                        <a:t>etav</a:t>
                      </a:r>
                      <a:r>
                        <a:rPr lang="en-US" sz="3100" dirty="0">
                          <a:solidFill>
                            <a:schemeClr val="bg1"/>
                          </a:solidFill>
                        </a:rPr>
                        <a:t> </a:t>
                      </a:r>
                      <a:r>
                        <a:rPr lang="en-US" sz="3100" dirty="0" err="1">
                          <a:solidFill>
                            <a:schemeClr val="bg1"/>
                          </a:solidFill>
                        </a:rPr>
                        <a:t>enkot</a:t>
                      </a:r>
                      <a:r>
                        <a:rPr lang="en-US" sz="3100" dirty="0">
                          <a:solidFill>
                            <a:schemeClr val="bg1"/>
                          </a:solidFill>
                        </a:rPr>
                        <a:t> </a:t>
                      </a:r>
                      <a:r>
                        <a:rPr lang="en-US" sz="3100" dirty="0" err="1">
                          <a:solidFill>
                            <a:schemeClr val="bg1"/>
                          </a:solidFill>
                        </a:rPr>
                        <a:t>av</a:t>
                      </a:r>
                      <a:r>
                        <a:rPr lang="en-US" sz="3100" dirty="0">
                          <a:solidFill>
                            <a:schemeClr val="bg1"/>
                          </a:solidFill>
                        </a:rPr>
                        <a:t> </a:t>
                      </a:r>
                      <a:r>
                        <a:rPr lang="en-US" sz="3100" dirty="0" err="1">
                          <a:solidFill>
                            <a:schemeClr val="bg1"/>
                          </a:solidFill>
                        </a:rPr>
                        <a:t>emton</a:t>
                      </a:r>
                      <a:r>
                        <a:rPr lang="en-US" sz="3100" dirty="0">
                          <a:solidFill>
                            <a:schemeClr val="bg1"/>
                          </a:solidFill>
                        </a:rPr>
                        <a:t> emo-</a:t>
                      </a:r>
                      <a:r>
                        <a:rPr lang="en-US" sz="3100" dirty="0" err="1">
                          <a:solidFill>
                            <a:schemeClr val="bg1"/>
                          </a:solidFill>
                        </a:rPr>
                        <a:t>oo</a:t>
                      </a:r>
                      <a:r>
                        <a:rPr lang="en-US" sz="3100" dirty="0">
                          <a:solidFill>
                            <a:schemeClr val="bg1"/>
                          </a:solidFill>
                        </a:rPr>
                        <a:t> </a:t>
                      </a:r>
                      <a:r>
                        <a:rPr lang="en-US" sz="3100" dirty="0" err="1">
                          <a:solidFill>
                            <a:schemeClr val="bg1"/>
                          </a:solidFill>
                        </a:rPr>
                        <a:t>khen</a:t>
                      </a:r>
                      <a:r>
                        <a:rPr lang="en-US" sz="3100" dirty="0">
                          <a:solidFill>
                            <a:schemeClr val="bg1"/>
                          </a:solidFill>
                        </a:rPr>
                        <a:t> </a:t>
                      </a:r>
                      <a:r>
                        <a:rPr lang="en-US" sz="3100" dirty="0" err="1">
                          <a:solidFill>
                            <a:schemeClr val="bg1"/>
                          </a:solidFill>
                        </a:rPr>
                        <a:t>ef-nahty</a:t>
                      </a:r>
                      <a:r>
                        <a:rPr lang="en-US" sz="3100" dirty="0">
                          <a:solidFill>
                            <a:schemeClr val="bg1"/>
                          </a:solidFill>
                        </a:rPr>
                        <a:t> </a:t>
                      </a:r>
                      <a:r>
                        <a:rPr lang="en-US" sz="3100" dirty="0" err="1">
                          <a:solidFill>
                            <a:schemeClr val="bg1"/>
                          </a:solidFill>
                        </a:rPr>
                        <a:t>empi</a:t>
                      </a:r>
                      <a:r>
                        <a:rPr lang="en-US" sz="3100" dirty="0">
                          <a:solidFill>
                            <a:schemeClr val="bg1"/>
                          </a:solidFill>
                        </a:rPr>
                        <a:t> </a:t>
                      </a:r>
                      <a:r>
                        <a:rPr lang="en-US" sz="3100" dirty="0" err="1">
                          <a:solidFill>
                            <a:schemeClr val="bg1"/>
                          </a:solidFill>
                        </a:rPr>
                        <a:t>Khristo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أثفى تى أناستاسيس انتى نى ريف موؤوت نى ايتاف إنكوت آف أيمتون أم موؤو خين أف ناهتى أم بى اخرستو...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من اجل قيامة الاموات الذين رقدوا وتنيحوا في الإيمان بالمسيح...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68294987"/>
      </p:ext>
    </p:extLst>
  </p:cSld>
  <p:clrMapOvr>
    <a:masterClrMapping/>
  </p:clrMapOvr>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925936"/>
          <a:ext cx="8429684" cy="131137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31137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of Christ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بالمسيح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2"/>
          <a:stretch>
            <a:fillRect/>
          </a:stretch>
        </p:blipFill>
        <p:spPr>
          <a:xfrm flipH="1">
            <a:off x="-357" y="0"/>
            <a:ext cx="9144356" cy="4296980"/>
          </a:xfrm>
          <a:prstGeom prst="rect">
            <a:avLst/>
          </a:prstGeom>
        </p:spPr>
      </p:pic>
      <p:sp>
        <p:nvSpPr>
          <p:cNvPr id="4" name="TextBox 3"/>
          <p:cNvSpPr txBox="1"/>
          <p:nvPr/>
        </p:nvSpPr>
        <p:spPr>
          <a:xfrm>
            <a:off x="8532440" y="3514863"/>
            <a:ext cx="504056" cy="553998"/>
          </a:xfrm>
          <a:prstGeom prst="rect">
            <a:avLst/>
          </a:prstGeom>
          <a:solidFill>
            <a:schemeClr val="bg1"/>
          </a:solidFill>
        </p:spPr>
        <p:txBody>
          <a:bodyPr wrap="square" rtlCol="0">
            <a:spAutoFit/>
          </a:bodyPr>
          <a:lstStyle/>
          <a:p>
            <a:r>
              <a:rPr lang="en-US" sz="3000" b="1" dirty="0">
                <a:latin typeface="+mj-lt"/>
              </a:rPr>
              <a:t>S</a:t>
            </a:r>
          </a:p>
        </p:txBody>
      </p:sp>
      <p:sp>
        <p:nvSpPr>
          <p:cNvPr id="6" name="TextBox 5"/>
          <p:cNvSpPr txBox="1"/>
          <p:nvPr/>
        </p:nvSpPr>
        <p:spPr>
          <a:xfrm>
            <a:off x="4932040" y="2348880"/>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Tree>
    <p:extLst>
      <p:ext uri="{BB962C8B-B14F-4D97-AF65-F5344CB8AC3E}">
        <p14:creationId xmlns:p14="http://schemas.microsoft.com/office/powerpoint/2010/main" xmlns="" val="3321840613"/>
      </p:ext>
    </p:extLst>
  </p:cSld>
  <p:clrMapOvr>
    <a:masterClrMapping/>
  </p:clrMapOvr>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O Lord repose their souls.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Pchois</a:t>
                      </a:r>
                      <a:r>
                        <a:rPr lang="en-US" sz="3100" dirty="0">
                          <a:solidFill>
                            <a:schemeClr val="bg1"/>
                          </a:solidFill>
                        </a:rPr>
                        <a:t> ma </a:t>
                      </a:r>
                      <a:r>
                        <a:rPr lang="en-US" sz="3100" dirty="0" err="1">
                          <a:solidFill>
                            <a:schemeClr val="bg1"/>
                          </a:solidFill>
                        </a:rPr>
                        <a:t>emton</a:t>
                      </a:r>
                      <a:r>
                        <a:rPr lang="en-US" sz="3100" dirty="0">
                          <a:solidFill>
                            <a:schemeClr val="bg1"/>
                          </a:solidFill>
                        </a:rPr>
                        <a:t> </a:t>
                      </a:r>
                      <a:r>
                        <a:rPr lang="en-US" sz="3100" dirty="0" err="1">
                          <a:solidFill>
                            <a:schemeClr val="bg1"/>
                          </a:solidFill>
                        </a:rPr>
                        <a:t>en</a:t>
                      </a:r>
                      <a:r>
                        <a:rPr lang="en-US" sz="3100" dirty="0">
                          <a:solidFill>
                            <a:schemeClr val="bg1"/>
                          </a:solidFill>
                        </a:rPr>
                        <a:t>-no </a:t>
                      </a:r>
                      <a:r>
                        <a:rPr lang="en-US" sz="3100" dirty="0" err="1">
                          <a:solidFill>
                            <a:schemeClr val="bg1"/>
                          </a:solidFill>
                        </a:rPr>
                        <a:t>ebsee-shee</a:t>
                      </a:r>
                      <a:r>
                        <a:rPr lang="en-US" sz="3100" dirty="0">
                          <a:solidFill>
                            <a:schemeClr val="bg1"/>
                          </a:solidFill>
                        </a:rPr>
                        <a:t> </a:t>
                      </a:r>
                      <a:r>
                        <a:rPr lang="en-US" sz="3100" dirty="0" err="1">
                          <a:solidFill>
                            <a:schemeClr val="bg1"/>
                          </a:solidFill>
                        </a:rPr>
                        <a:t>tiro</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أبشويس ما إيمتون ان نو أبسيشى تيرو.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رب نيح نفوسهم اجمعين.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96331076"/>
      </p:ext>
    </p:extLst>
  </p:cSld>
  <p:clrMapOvr>
    <a:masterClrMapping/>
  </p:clrMapOvr>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Paul, a servant of our Jesus Christ, called to be an apostle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Bavlos</a:t>
                      </a:r>
                      <a:r>
                        <a:rPr lang="en-US" sz="3100" dirty="0">
                          <a:solidFill>
                            <a:schemeClr val="bg1"/>
                          </a:solidFill>
                        </a:rPr>
                        <a:t> </a:t>
                      </a:r>
                      <a:r>
                        <a:rPr lang="en-US" sz="3100" dirty="0" err="1">
                          <a:solidFill>
                            <a:schemeClr val="bg1"/>
                          </a:solidFill>
                        </a:rPr>
                        <a:t>evok</a:t>
                      </a:r>
                      <a:r>
                        <a:rPr lang="en-US" sz="3100" dirty="0">
                          <a:solidFill>
                            <a:schemeClr val="bg1"/>
                          </a:solidFill>
                        </a:rPr>
                        <a:t> </a:t>
                      </a:r>
                      <a:r>
                        <a:rPr lang="en-US" sz="3100" dirty="0" err="1">
                          <a:solidFill>
                            <a:schemeClr val="bg1"/>
                          </a:solidFill>
                        </a:rPr>
                        <a:t>emben</a:t>
                      </a:r>
                      <a:r>
                        <a:rPr lang="en-US" sz="3100" dirty="0">
                          <a:solidFill>
                            <a:schemeClr val="bg1"/>
                          </a:solidFill>
                        </a:rPr>
                        <a:t> </a:t>
                      </a:r>
                      <a:r>
                        <a:rPr lang="en-US" sz="3100" dirty="0" err="1">
                          <a:solidFill>
                            <a:schemeClr val="bg1"/>
                          </a:solidFill>
                        </a:rPr>
                        <a:t>Chois</a:t>
                      </a:r>
                      <a:r>
                        <a:rPr lang="en-US" sz="3100" dirty="0">
                          <a:solidFill>
                            <a:schemeClr val="bg1"/>
                          </a:solidFill>
                        </a:rPr>
                        <a:t> </a:t>
                      </a:r>
                      <a:r>
                        <a:rPr lang="en-US" sz="3100" dirty="0" err="1">
                          <a:solidFill>
                            <a:schemeClr val="bg1"/>
                          </a:solidFill>
                        </a:rPr>
                        <a:t>Esos</a:t>
                      </a:r>
                      <a:r>
                        <a:rPr lang="en-US" sz="3100" dirty="0">
                          <a:solidFill>
                            <a:schemeClr val="bg1"/>
                          </a:solidFill>
                        </a:rPr>
                        <a:t> </a:t>
                      </a:r>
                      <a:r>
                        <a:rPr lang="en-US" sz="3100" dirty="0" err="1">
                          <a:solidFill>
                            <a:schemeClr val="bg1"/>
                          </a:solidFill>
                        </a:rPr>
                        <a:t>Pekhristos</a:t>
                      </a:r>
                      <a:r>
                        <a:rPr lang="en-US" sz="3100" dirty="0">
                          <a:solidFill>
                            <a:schemeClr val="bg1"/>
                          </a:solidFill>
                        </a:rPr>
                        <a:t> Pi </a:t>
                      </a:r>
                      <a:r>
                        <a:rPr lang="en-US" sz="3100" dirty="0" err="1">
                          <a:solidFill>
                            <a:schemeClr val="bg1"/>
                          </a:solidFill>
                        </a:rPr>
                        <a:t>apos-tolos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بافلوس إف فوك أم بين شويس ايسوس بى اخرستوس بى ابسطولوس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بولس عبد ربنا يسوع المسيح. الرسول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18525454"/>
      </p:ext>
    </p:extLst>
  </p:cSld>
  <p:clrMapOvr>
    <a:masterClrMapping/>
  </p:clrMapOvr>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293096"/>
          <a:ext cx="8429684" cy="167141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67141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i="0" kern="1200" dirty="0">
                          <a:solidFill>
                            <a:schemeClr val="bg1"/>
                          </a:solidFill>
                          <a:latin typeface="+mn-lt"/>
                          <a:ea typeface="+mn-ea"/>
                          <a:cs typeface="+mn-cs"/>
                        </a:rPr>
                        <a:t>called to be an apostle, appointed to</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المدعو المفرز 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2" name="Picture 1"/>
          <p:cNvPicPr>
            <a:picLocks noChangeAspect="1"/>
          </p:cNvPicPr>
          <p:nvPr/>
        </p:nvPicPr>
        <p:blipFill>
          <a:blip r:embed="rId2"/>
          <a:stretch>
            <a:fillRect/>
          </a:stretch>
        </p:blipFill>
        <p:spPr>
          <a:xfrm flipH="1">
            <a:off x="33294" y="0"/>
            <a:ext cx="9110705" cy="3952875"/>
          </a:xfrm>
          <a:prstGeom prst="rect">
            <a:avLst/>
          </a:prstGeom>
        </p:spPr>
      </p:pic>
      <p:sp>
        <p:nvSpPr>
          <p:cNvPr id="4" name="TextBox 3"/>
          <p:cNvSpPr txBox="1"/>
          <p:nvPr/>
        </p:nvSpPr>
        <p:spPr>
          <a:xfrm>
            <a:off x="467544" y="44624"/>
            <a:ext cx="3062087" cy="553998"/>
          </a:xfrm>
          <a:prstGeom prst="rect">
            <a:avLst/>
          </a:prstGeom>
          <a:solidFill>
            <a:schemeClr val="bg1"/>
          </a:solidFill>
        </p:spPr>
        <p:txBody>
          <a:bodyPr wrap="square" rtlCol="0">
            <a:spAutoFit/>
          </a:bodyPr>
          <a:lstStyle/>
          <a:p>
            <a:r>
              <a:rPr lang="en-US" sz="3000" b="1" dirty="0">
                <a:latin typeface="+mj-lt"/>
              </a:rPr>
              <a:t>et - </a:t>
            </a:r>
            <a:r>
              <a:rPr lang="en-US" sz="3000" b="1" dirty="0" err="1">
                <a:latin typeface="+mj-lt"/>
              </a:rPr>
              <a:t>tha</a:t>
            </a:r>
            <a:endParaRPr lang="en-US" sz="3000" b="1" dirty="0">
              <a:latin typeface="+mj-lt"/>
            </a:endParaRPr>
          </a:p>
        </p:txBody>
      </p:sp>
      <p:sp>
        <p:nvSpPr>
          <p:cNvPr id="6" name="TextBox 5"/>
          <p:cNvSpPr txBox="1"/>
          <p:nvPr/>
        </p:nvSpPr>
        <p:spPr>
          <a:xfrm>
            <a:off x="7308304" y="44624"/>
            <a:ext cx="648072" cy="553998"/>
          </a:xfrm>
          <a:prstGeom prst="rect">
            <a:avLst/>
          </a:prstGeom>
          <a:solidFill>
            <a:schemeClr val="bg1"/>
          </a:solidFill>
        </p:spPr>
        <p:txBody>
          <a:bodyPr wrap="square" rtlCol="0">
            <a:spAutoFit/>
          </a:bodyPr>
          <a:lstStyle/>
          <a:p>
            <a:r>
              <a:rPr lang="en-US" sz="3000" b="1" dirty="0">
                <a:latin typeface="+mj-lt"/>
              </a:rPr>
              <a:t>he</a:t>
            </a:r>
          </a:p>
        </p:txBody>
      </p:sp>
      <p:sp>
        <p:nvSpPr>
          <p:cNvPr id="7" name="TextBox 6"/>
          <p:cNvSpPr txBox="1"/>
          <p:nvPr/>
        </p:nvSpPr>
        <p:spPr>
          <a:xfrm>
            <a:off x="8618303" y="878277"/>
            <a:ext cx="504056" cy="553998"/>
          </a:xfrm>
          <a:prstGeom prst="rect">
            <a:avLst/>
          </a:prstGeom>
          <a:solidFill>
            <a:schemeClr val="bg1"/>
          </a:solidFill>
        </p:spPr>
        <p:txBody>
          <a:bodyPr wrap="square" rtlCol="0">
            <a:spAutoFit/>
          </a:bodyPr>
          <a:lstStyle/>
          <a:p>
            <a:r>
              <a:rPr lang="en-US" sz="3000" b="1" dirty="0">
                <a:latin typeface="+mj-lt"/>
              </a:rPr>
              <a:t>m</a:t>
            </a:r>
          </a:p>
        </p:txBody>
      </p:sp>
      <p:sp>
        <p:nvSpPr>
          <p:cNvPr id="8" name="TextBox 7"/>
          <p:cNvSpPr txBox="1"/>
          <p:nvPr/>
        </p:nvSpPr>
        <p:spPr>
          <a:xfrm>
            <a:off x="553407" y="2321170"/>
            <a:ext cx="504056" cy="553998"/>
          </a:xfrm>
          <a:prstGeom prst="rect">
            <a:avLst/>
          </a:prstGeom>
          <a:solidFill>
            <a:schemeClr val="bg1"/>
          </a:solidFill>
        </p:spPr>
        <p:txBody>
          <a:bodyPr wrap="square" rtlCol="0">
            <a:spAutoFit/>
          </a:bodyPr>
          <a:lstStyle/>
          <a:p>
            <a:r>
              <a:rPr lang="en-US" sz="3000" b="1" dirty="0">
                <a:latin typeface="+mj-lt"/>
              </a:rPr>
              <a:t>Fi</a:t>
            </a:r>
          </a:p>
        </p:txBody>
      </p:sp>
      <p:sp>
        <p:nvSpPr>
          <p:cNvPr id="9" name="TextBox 8"/>
          <p:cNvSpPr txBox="1"/>
          <p:nvPr/>
        </p:nvSpPr>
        <p:spPr>
          <a:xfrm>
            <a:off x="1403648" y="2316978"/>
            <a:ext cx="504056" cy="553998"/>
          </a:xfrm>
          <a:prstGeom prst="rect">
            <a:avLst/>
          </a:prstGeom>
          <a:solidFill>
            <a:schemeClr val="bg1"/>
          </a:solidFill>
        </p:spPr>
        <p:txBody>
          <a:bodyPr wrap="square" rtlCol="0">
            <a:spAutoFit/>
          </a:bodyPr>
          <a:lstStyle/>
          <a:p>
            <a:pPr algn="r"/>
            <a:r>
              <a:rPr lang="en-US" sz="3000" b="1" dirty="0">
                <a:latin typeface="+mj-lt"/>
              </a:rPr>
              <a:t>e</a:t>
            </a:r>
          </a:p>
        </p:txBody>
      </p:sp>
      <p:sp>
        <p:nvSpPr>
          <p:cNvPr id="10" name="TextBox 9"/>
          <p:cNvSpPr txBox="1"/>
          <p:nvPr/>
        </p:nvSpPr>
        <p:spPr>
          <a:xfrm>
            <a:off x="5868144" y="2316978"/>
            <a:ext cx="504056" cy="553998"/>
          </a:xfrm>
          <a:prstGeom prst="rect">
            <a:avLst/>
          </a:prstGeom>
          <a:solidFill>
            <a:schemeClr val="bg1"/>
          </a:solidFill>
        </p:spPr>
        <p:txBody>
          <a:bodyPr wrap="square" rtlCol="0">
            <a:spAutoFit/>
          </a:bodyPr>
          <a:lstStyle/>
          <a:p>
            <a:r>
              <a:rPr lang="en-US" sz="3000" b="1" dirty="0">
                <a:latin typeface="+mj-lt"/>
              </a:rPr>
              <a:t>ta</a:t>
            </a:r>
          </a:p>
        </p:txBody>
      </p:sp>
      <p:sp>
        <p:nvSpPr>
          <p:cNvPr id="11" name="TextBox 10"/>
          <p:cNvSpPr txBox="1"/>
          <p:nvPr/>
        </p:nvSpPr>
        <p:spPr>
          <a:xfrm>
            <a:off x="6516216" y="2316978"/>
            <a:ext cx="504056" cy="553998"/>
          </a:xfrm>
          <a:prstGeom prst="rect">
            <a:avLst/>
          </a:prstGeom>
          <a:solidFill>
            <a:schemeClr val="bg1"/>
          </a:solidFill>
        </p:spPr>
        <p:txBody>
          <a:bodyPr wrap="square" rtlCol="0">
            <a:spAutoFit/>
          </a:bodyPr>
          <a:lstStyle/>
          <a:p>
            <a:r>
              <a:rPr lang="en-US" sz="3000" b="1" dirty="0">
                <a:latin typeface="+mj-lt"/>
              </a:rPr>
              <a:t>v</a:t>
            </a:r>
          </a:p>
        </p:txBody>
      </p:sp>
      <p:sp>
        <p:nvSpPr>
          <p:cNvPr id="12" name="TextBox 11"/>
          <p:cNvSpPr txBox="1"/>
          <p:nvPr/>
        </p:nvSpPr>
        <p:spPr>
          <a:xfrm>
            <a:off x="7812360" y="2316978"/>
            <a:ext cx="864096"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13" name="TextBox 12"/>
          <p:cNvSpPr txBox="1"/>
          <p:nvPr/>
        </p:nvSpPr>
        <p:spPr>
          <a:xfrm>
            <a:off x="971600" y="3068960"/>
            <a:ext cx="1224135" cy="553998"/>
          </a:xfrm>
          <a:prstGeom prst="rect">
            <a:avLst/>
          </a:prstGeom>
          <a:solidFill>
            <a:schemeClr val="bg1"/>
          </a:solidFill>
        </p:spPr>
        <p:txBody>
          <a:bodyPr wrap="square" rtlCol="0">
            <a:spAutoFit/>
          </a:bodyPr>
          <a:lstStyle/>
          <a:p>
            <a:r>
              <a:rPr lang="en-US" sz="3000" b="1" dirty="0" err="1">
                <a:latin typeface="+mj-lt"/>
              </a:rPr>
              <a:t>shf</a:t>
            </a:r>
            <a:r>
              <a:rPr lang="en-US" sz="3000" b="1" dirty="0">
                <a:latin typeface="+mj-lt"/>
              </a:rPr>
              <a:t> - e</a:t>
            </a:r>
          </a:p>
        </p:txBody>
      </p:sp>
      <p:sp>
        <p:nvSpPr>
          <p:cNvPr id="14" name="TextBox 13"/>
          <p:cNvSpPr txBox="1"/>
          <p:nvPr/>
        </p:nvSpPr>
        <p:spPr>
          <a:xfrm>
            <a:off x="4051981" y="3064768"/>
            <a:ext cx="504056" cy="553998"/>
          </a:xfrm>
          <a:prstGeom prst="rect">
            <a:avLst/>
          </a:prstGeom>
          <a:solidFill>
            <a:schemeClr val="bg1"/>
          </a:solidFill>
        </p:spPr>
        <p:txBody>
          <a:bodyPr wrap="square" rtlCol="0">
            <a:spAutoFit/>
          </a:bodyPr>
          <a:lstStyle/>
          <a:p>
            <a:r>
              <a:rPr lang="en-US" sz="3000" b="1" dirty="0">
                <a:latin typeface="+mj-lt"/>
              </a:rPr>
              <a:t>pi</a:t>
            </a:r>
          </a:p>
        </p:txBody>
      </p:sp>
      <p:sp>
        <p:nvSpPr>
          <p:cNvPr id="15" name="TextBox 14"/>
          <p:cNvSpPr txBox="1"/>
          <p:nvPr/>
        </p:nvSpPr>
        <p:spPr>
          <a:xfrm>
            <a:off x="6214422" y="3064768"/>
            <a:ext cx="805850" cy="553998"/>
          </a:xfrm>
          <a:prstGeom prst="rect">
            <a:avLst/>
          </a:prstGeom>
          <a:solidFill>
            <a:schemeClr val="bg1"/>
          </a:solidFill>
        </p:spPr>
        <p:txBody>
          <a:bodyPr wrap="square" rtlCol="0">
            <a:spAutoFit/>
          </a:bodyPr>
          <a:lstStyle/>
          <a:p>
            <a:pPr algn="r"/>
            <a:r>
              <a:rPr lang="en-US" sz="3000" b="1" dirty="0">
                <a:latin typeface="+mj-lt"/>
              </a:rPr>
              <a:t>he</a:t>
            </a:r>
          </a:p>
        </p:txBody>
      </p:sp>
      <p:sp>
        <p:nvSpPr>
          <p:cNvPr id="16" name="TextBox 15"/>
          <p:cNvSpPr txBox="1"/>
          <p:nvPr/>
        </p:nvSpPr>
        <p:spPr>
          <a:xfrm>
            <a:off x="35496" y="673152"/>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Tree>
    <p:extLst>
      <p:ext uri="{BB962C8B-B14F-4D97-AF65-F5344CB8AC3E}">
        <p14:creationId xmlns:p14="http://schemas.microsoft.com/office/powerpoint/2010/main" xmlns="" val="128988109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Praising in one voice, proclaiming and saying: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“Holy, holy, holy, Lord of hosts, heaven and earth are full of Your holy glory.”</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t>يسبحون بصوت واحد صارخين قائلين:</a:t>
                      </a:r>
                      <a:endParaRPr lang="en-US" sz="3300" dirty="0"/>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t>"قدوس قدوس قدوس رب الصاباؤوت. السماء والأرض مملوءتان من مجدك الأقدس."</a:t>
                      </a: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42729966"/>
      </p:ext>
    </p:extLst>
  </p:cSld>
  <p:clrMapOvr>
    <a:masterClrMapping/>
  </p:clrMapOvr>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45224"/>
          <a:ext cx="8429684" cy="14401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4401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gospel of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لكرازة الله.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4" name="Picture 3"/>
          <p:cNvPicPr>
            <a:picLocks noChangeAspect="1"/>
          </p:cNvPicPr>
          <p:nvPr/>
        </p:nvPicPr>
        <p:blipFill>
          <a:blip r:embed="rId2"/>
          <a:stretch>
            <a:fillRect/>
          </a:stretch>
        </p:blipFill>
        <p:spPr>
          <a:xfrm flipH="1">
            <a:off x="0" y="1813"/>
            <a:ext cx="9144000" cy="5029200"/>
          </a:xfrm>
          <a:prstGeom prst="rect">
            <a:avLst/>
          </a:prstGeom>
        </p:spPr>
      </p:pic>
      <p:sp>
        <p:nvSpPr>
          <p:cNvPr id="6" name="TextBox 5"/>
          <p:cNvSpPr txBox="1"/>
          <p:nvPr/>
        </p:nvSpPr>
        <p:spPr>
          <a:xfrm>
            <a:off x="539552" y="188640"/>
            <a:ext cx="864096" cy="553998"/>
          </a:xfrm>
          <a:prstGeom prst="rect">
            <a:avLst/>
          </a:prstGeom>
          <a:solidFill>
            <a:schemeClr val="bg1"/>
          </a:solidFill>
        </p:spPr>
        <p:txBody>
          <a:bodyPr wrap="square" rtlCol="0">
            <a:spAutoFit/>
          </a:bodyPr>
          <a:lstStyle/>
          <a:p>
            <a:pPr algn="r"/>
            <a:r>
              <a:rPr lang="en-US" sz="3000" b="1" dirty="0" err="1">
                <a:latin typeface="+mj-lt"/>
              </a:rPr>
              <a:t>shi</a:t>
            </a:r>
            <a:endParaRPr lang="en-US" sz="3000" b="1" dirty="0">
              <a:latin typeface="+mj-lt"/>
            </a:endParaRPr>
          </a:p>
        </p:txBody>
      </p:sp>
      <p:sp>
        <p:nvSpPr>
          <p:cNvPr id="7" name="TextBox 6"/>
          <p:cNvSpPr txBox="1"/>
          <p:nvPr/>
        </p:nvSpPr>
        <p:spPr>
          <a:xfrm>
            <a:off x="2699792" y="1813"/>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
        <p:nvSpPr>
          <p:cNvPr id="8" name="TextBox 7"/>
          <p:cNvSpPr txBox="1"/>
          <p:nvPr/>
        </p:nvSpPr>
        <p:spPr>
          <a:xfrm>
            <a:off x="2555776" y="1052736"/>
            <a:ext cx="2880320" cy="553998"/>
          </a:xfrm>
          <a:prstGeom prst="rect">
            <a:avLst/>
          </a:prstGeom>
          <a:solidFill>
            <a:schemeClr val="bg1"/>
          </a:solidFill>
        </p:spPr>
        <p:txBody>
          <a:bodyPr wrap="square" rtlCol="0">
            <a:spAutoFit/>
          </a:bodyPr>
          <a:lstStyle/>
          <a:p>
            <a:r>
              <a:rPr lang="en-US" sz="2900" b="1" dirty="0" err="1">
                <a:latin typeface="+mj-lt"/>
              </a:rPr>
              <a:t>Nnofi</a:t>
            </a:r>
            <a:r>
              <a:rPr lang="en-US" sz="2900" b="1" dirty="0">
                <a:latin typeface="+mj-lt"/>
              </a:rPr>
              <a:t> </a:t>
            </a:r>
            <a:r>
              <a:rPr lang="en-US" sz="2900" b="1" dirty="0" err="1">
                <a:latin typeface="+mj-lt"/>
              </a:rPr>
              <a:t>ente</a:t>
            </a:r>
            <a:r>
              <a:rPr lang="en-US" sz="2900" b="1" dirty="0">
                <a:latin typeface="+mj-lt"/>
              </a:rPr>
              <a:t> </a:t>
            </a:r>
            <a:r>
              <a:rPr lang="en-US" sz="2900" b="1" dirty="0" err="1">
                <a:latin typeface="+mj-lt"/>
              </a:rPr>
              <a:t>Efnoty</a:t>
            </a:r>
            <a:endParaRPr lang="en-US" sz="2900" b="1" dirty="0">
              <a:latin typeface="+mj-lt"/>
            </a:endParaRPr>
          </a:p>
        </p:txBody>
      </p:sp>
      <p:sp>
        <p:nvSpPr>
          <p:cNvPr id="9" name="TextBox 8"/>
          <p:cNvSpPr txBox="1"/>
          <p:nvPr/>
        </p:nvSpPr>
        <p:spPr>
          <a:xfrm>
            <a:off x="5652120" y="3212976"/>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Tree>
    <p:extLst>
      <p:ext uri="{BB962C8B-B14F-4D97-AF65-F5344CB8AC3E}">
        <p14:creationId xmlns:p14="http://schemas.microsoft.com/office/powerpoint/2010/main" xmlns="" val="190240719"/>
      </p:ext>
    </p:extLst>
  </p:cSld>
  <p:clrMapOvr>
    <a:masterClrMapping/>
  </p:clrMapOvr>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Moreover, brethren, I declare to you the gospel…</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Ti</a:t>
                      </a:r>
                      <a:r>
                        <a:rPr lang="en-US" sz="3100" dirty="0">
                          <a:solidFill>
                            <a:schemeClr val="bg1"/>
                          </a:solidFill>
                        </a:rPr>
                        <a:t> </a:t>
                      </a:r>
                      <a:r>
                        <a:rPr lang="en-US" sz="3100" dirty="0" err="1">
                          <a:solidFill>
                            <a:schemeClr val="bg1"/>
                          </a:solidFill>
                        </a:rPr>
                        <a:t>tamo-ze</a:t>
                      </a:r>
                      <a:r>
                        <a:rPr lang="en-US" sz="3100" dirty="0">
                          <a:solidFill>
                            <a:schemeClr val="bg1"/>
                          </a:solidFill>
                        </a:rPr>
                        <a:t> </a:t>
                      </a:r>
                      <a:r>
                        <a:rPr lang="en-US" sz="3100" dirty="0" err="1">
                          <a:solidFill>
                            <a:schemeClr val="bg1"/>
                          </a:solidFill>
                        </a:rPr>
                        <a:t>emmoten</a:t>
                      </a:r>
                      <a:r>
                        <a:rPr lang="en-US" sz="3100" dirty="0">
                          <a:solidFill>
                            <a:schemeClr val="bg1"/>
                          </a:solidFill>
                        </a:rPr>
                        <a:t> </a:t>
                      </a:r>
                      <a:r>
                        <a:rPr lang="en-US" sz="3100" dirty="0" err="1">
                          <a:solidFill>
                            <a:schemeClr val="bg1"/>
                          </a:solidFill>
                        </a:rPr>
                        <a:t>na</a:t>
                      </a:r>
                      <a:r>
                        <a:rPr lang="en-US" sz="3100" dirty="0">
                          <a:solidFill>
                            <a:schemeClr val="bg1"/>
                          </a:solidFill>
                        </a:rPr>
                        <a:t> </a:t>
                      </a:r>
                      <a:r>
                        <a:rPr lang="en-US" sz="3100" dirty="0" err="1">
                          <a:solidFill>
                            <a:schemeClr val="bg1"/>
                          </a:solidFill>
                        </a:rPr>
                        <a:t>esnio</a:t>
                      </a:r>
                      <a:r>
                        <a:rPr lang="en-US" sz="3100" dirty="0">
                          <a:solidFill>
                            <a:schemeClr val="bg1"/>
                          </a:solidFill>
                        </a:rPr>
                        <a:t> </a:t>
                      </a:r>
                      <a:r>
                        <a:rPr lang="en-US" sz="3100" dirty="0" err="1">
                          <a:solidFill>
                            <a:schemeClr val="bg1"/>
                          </a:solidFill>
                        </a:rPr>
                        <a:t>epiev-angeli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تى ماتو ذى ام موتين نا اسنيو. اى بى ايف انجلي...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أُعَرِّفُكُمْ أَيُّهَا الإِخْوَةُ بِالإِنْجِيلِ...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10545891"/>
      </p:ext>
    </p:extLst>
  </p:cSld>
  <p:clrMapOvr>
    <a:masterClrMapping/>
  </p:clrMapOvr>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flipH="1">
            <a:off x="35851" y="-27384"/>
            <a:ext cx="9108149" cy="1872208"/>
          </a:xfrm>
          <a:prstGeom prst="rect">
            <a:avLst/>
          </a:prstGeom>
        </p:spPr>
      </p:pic>
      <p:sp>
        <p:nvSpPr>
          <p:cNvPr id="4" name="TextBox 3"/>
          <p:cNvSpPr txBox="1"/>
          <p:nvPr/>
        </p:nvSpPr>
        <p:spPr>
          <a:xfrm>
            <a:off x="251875" y="188640"/>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164643" y="169462"/>
            <a:ext cx="576064"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7" name="TextBox 6"/>
          <p:cNvSpPr txBox="1"/>
          <p:nvPr/>
        </p:nvSpPr>
        <p:spPr>
          <a:xfrm>
            <a:off x="35851" y="635497"/>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
        <p:nvSpPr>
          <p:cNvPr id="8" name="TextBox 7"/>
          <p:cNvSpPr txBox="1"/>
          <p:nvPr/>
        </p:nvSpPr>
        <p:spPr>
          <a:xfrm>
            <a:off x="8566395" y="1052736"/>
            <a:ext cx="398448" cy="553998"/>
          </a:xfrm>
          <a:prstGeom prst="rect">
            <a:avLst/>
          </a:prstGeom>
          <a:solidFill>
            <a:schemeClr val="bg1"/>
          </a:solidFill>
        </p:spPr>
        <p:txBody>
          <a:bodyPr wrap="square" rtlCol="0">
            <a:spAutoFit/>
          </a:bodyPr>
          <a:lstStyle/>
          <a:p>
            <a:r>
              <a:rPr lang="en-US" sz="3000" b="1" dirty="0">
                <a:latin typeface="+mj-lt"/>
              </a:rPr>
              <a:t>n</a:t>
            </a:r>
          </a:p>
        </p:txBody>
      </p:sp>
    </p:spTree>
    <p:extLst>
      <p:ext uri="{BB962C8B-B14F-4D97-AF65-F5344CB8AC3E}">
        <p14:creationId xmlns:p14="http://schemas.microsoft.com/office/powerpoint/2010/main" xmlns="" val="978542678"/>
      </p:ext>
    </p:extLst>
  </p:cSld>
  <p:clrMapOvr>
    <a:masterClrMapping/>
  </p:clrMapOvr>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Grace and peace be with you all. Amen. So be it…</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 </a:t>
                      </a:r>
                      <a:r>
                        <a:rPr lang="en-US" sz="3100" dirty="0" err="1">
                          <a:solidFill>
                            <a:schemeClr val="bg1"/>
                          </a:solidFill>
                        </a:rPr>
                        <a:t>ehmot</a:t>
                      </a:r>
                      <a:r>
                        <a:rPr lang="en-US" sz="3100" dirty="0">
                          <a:solidFill>
                            <a:schemeClr val="bg1"/>
                          </a:solidFill>
                        </a:rPr>
                        <a:t> </a:t>
                      </a:r>
                      <a:r>
                        <a:rPr lang="en-US" sz="3100" dirty="0" err="1">
                          <a:solidFill>
                            <a:schemeClr val="bg1"/>
                          </a:solidFill>
                        </a:rPr>
                        <a:t>ghar</a:t>
                      </a:r>
                      <a:r>
                        <a:rPr lang="en-US" sz="3100" dirty="0">
                          <a:solidFill>
                            <a:schemeClr val="bg1"/>
                          </a:solidFill>
                        </a:rPr>
                        <a:t> </a:t>
                      </a:r>
                      <a:r>
                        <a:rPr lang="en-US" sz="3100" dirty="0" err="1">
                          <a:solidFill>
                            <a:schemeClr val="bg1"/>
                          </a:solidFill>
                        </a:rPr>
                        <a:t>nemoten</a:t>
                      </a:r>
                      <a:r>
                        <a:rPr lang="en-US" sz="3100" dirty="0">
                          <a:solidFill>
                            <a:schemeClr val="bg1"/>
                          </a:solidFill>
                        </a:rPr>
                        <a:t> </a:t>
                      </a:r>
                      <a:r>
                        <a:rPr lang="en-US" sz="3100" dirty="0" err="1">
                          <a:solidFill>
                            <a:schemeClr val="bg1"/>
                          </a:solidFill>
                        </a:rPr>
                        <a:t>nem</a:t>
                      </a:r>
                      <a:r>
                        <a:rPr lang="en-US" sz="3100" dirty="0">
                          <a:solidFill>
                            <a:schemeClr val="bg1"/>
                          </a:solidFill>
                        </a:rPr>
                        <a:t> et-</a:t>
                      </a:r>
                      <a:r>
                        <a:rPr lang="en-US" sz="3100" dirty="0" err="1">
                          <a:solidFill>
                            <a:schemeClr val="bg1"/>
                          </a:solidFill>
                        </a:rPr>
                        <a:t>heereni</a:t>
                      </a:r>
                      <a:r>
                        <a:rPr lang="en-US" sz="3100" dirty="0">
                          <a:solidFill>
                            <a:schemeClr val="bg1"/>
                          </a:solidFill>
                        </a:rPr>
                        <a:t> </a:t>
                      </a:r>
                      <a:r>
                        <a:rPr lang="en-US" sz="3100" dirty="0" err="1">
                          <a:solidFill>
                            <a:schemeClr val="bg1"/>
                          </a:solidFill>
                        </a:rPr>
                        <a:t>evson</a:t>
                      </a:r>
                      <a:r>
                        <a:rPr lang="en-US" sz="3100" dirty="0">
                          <a:solidFill>
                            <a:schemeClr val="bg1"/>
                          </a:solidFill>
                        </a:rPr>
                        <a:t>: </a:t>
                      </a:r>
                      <a:r>
                        <a:rPr lang="en-US" sz="3100" dirty="0" err="1">
                          <a:solidFill>
                            <a:schemeClr val="bg1"/>
                          </a:solidFill>
                        </a:rPr>
                        <a:t>Jee</a:t>
                      </a:r>
                      <a:r>
                        <a:rPr lang="en-US" sz="3100" dirty="0">
                          <a:solidFill>
                            <a:schemeClr val="bg1"/>
                          </a:solidFill>
                        </a:rPr>
                        <a:t> Amen. </a:t>
                      </a:r>
                      <a:r>
                        <a:rPr lang="en-US" sz="3100" dirty="0" err="1">
                          <a:solidFill>
                            <a:schemeClr val="bg1"/>
                          </a:solidFill>
                        </a:rPr>
                        <a:t>Es-esho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بى إهموت غار نيموتين نيم ايت هيرينى ايفسوب جى آمين ايس أيشو...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النعمة معكم والسلام معا آمين 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70145587"/>
      </p:ext>
    </p:extLst>
  </p:cSld>
  <p:clrMapOvr>
    <a:masterClrMapping/>
  </p:clrMapOvr>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flipH="1">
            <a:off x="0" y="9128"/>
            <a:ext cx="9146441" cy="1666875"/>
          </a:xfrm>
          <a:prstGeom prst="rect">
            <a:avLst/>
          </a:prstGeom>
        </p:spPr>
      </p:pic>
      <p:sp>
        <p:nvSpPr>
          <p:cNvPr id="4" name="TextBox 3"/>
          <p:cNvSpPr txBox="1"/>
          <p:nvPr/>
        </p:nvSpPr>
        <p:spPr>
          <a:xfrm>
            <a:off x="181954" y="153144"/>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382754" y="103202"/>
            <a:ext cx="576064" cy="553998"/>
          </a:xfrm>
          <a:prstGeom prst="rect">
            <a:avLst/>
          </a:prstGeom>
          <a:solidFill>
            <a:schemeClr val="bg1"/>
          </a:solidFill>
        </p:spPr>
        <p:txBody>
          <a:bodyPr wrap="square" rtlCol="0">
            <a:spAutoFit/>
          </a:bodyPr>
          <a:lstStyle/>
          <a:p>
            <a:pPr algn="r"/>
            <a:r>
              <a:rPr lang="en-US" sz="3000" b="1" dirty="0">
                <a:latin typeface="+mj-lt"/>
              </a:rPr>
              <a:t>pi</a:t>
            </a:r>
          </a:p>
        </p:txBody>
      </p:sp>
      <p:sp>
        <p:nvSpPr>
          <p:cNvPr id="7" name="TextBox 6"/>
          <p:cNvSpPr txBox="1"/>
          <p:nvPr/>
        </p:nvSpPr>
        <p:spPr>
          <a:xfrm>
            <a:off x="0" y="830167"/>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Tree>
    <p:extLst>
      <p:ext uri="{BB962C8B-B14F-4D97-AF65-F5344CB8AC3E}">
        <p14:creationId xmlns:p14="http://schemas.microsoft.com/office/powerpoint/2010/main" xmlns="" val="4098552206"/>
      </p:ext>
    </p:extLst>
  </p:cSld>
  <p:clrMapOvr>
    <a:masterClrMapping/>
  </p:clrMapOvr>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flipH="1">
            <a:off x="0" y="0"/>
            <a:ext cx="9144000" cy="4221088"/>
          </a:xfrm>
          <a:prstGeom prst="rect">
            <a:avLst/>
          </a:prstGeom>
        </p:spPr>
      </p:pic>
      <p:sp>
        <p:nvSpPr>
          <p:cNvPr id="4" name="TextBox 3"/>
          <p:cNvSpPr txBox="1"/>
          <p:nvPr/>
        </p:nvSpPr>
        <p:spPr>
          <a:xfrm>
            <a:off x="8244408" y="116632"/>
            <a:ext cx="288032" cy="576064"/>
          </a:xfrm>
          <a:prstGeom prst="rect">
            <a:avLst/>
          </a:prstGeom>
          <a:noFill/>
        </p:spPr>
        <p:txBody>
          <a:bodyPr wrap="square" rtlCol="0">
            <a:spAutoFit/>
          </a:bodyPr>
          <a:lstStyle/>
          <a:p>
            <a:endParaRPr lang="en-US" dirty="0"/>
          </a:p>
        </p:txBody>
      </p:sp>
      <p:sp>
        <p:nvSpPr>
          <p:cNvPr id="6" name="TextBox 5"/>
          <p:cNvSpPr txBox="1"/>
          <p:nvPr/>
        </p:nvSpPr>
        <p:spPr>
          <a:xfrm>
            <a:off x="467544" y="138698"/>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7" name="TextBox 6"/>
          <p:cNvSpPr txBox="1"/>
          <p:nvPr/>
        </p:nvSpPr>
        <p:spPr>
          <a:xfrm>
            <a:off x="107504" y="980728"/>
            <a:ext cx="720080" cy="553998"/>
          </a:xfrm>
          <a:prstGeom prst="rect">
            <a:avLst/>
          </a:prstGeom>
          <a:solidFill>
            <a:schemeClr val="bg1"/>
          </a:solidFill>
        </p:spPr>
        <p:txBody>
          <a:bodyPr wrap="square" rtlCol="0">
            <a:spAutoFit/>
          </a:bodyPr>
          <a:lstStyle/>
          <a:p>
            <a:pPr algn="r"/>
            <a:r>
              <a:rPr lang="en-US" sz="3000" b="1" dirty="0" err="1">
                <a:latin typeface="+mj-lt"/>
              </a:rPr>
              <a:t>gi</a:t>
            </a:r>
            <a:endParaRPr lang="en-US" sz="3000" b="1" dirty="0">
              <a:latin typeface="+mj-lt"/>
            </a:endParaRPr>
          </a:p>
        </p:txBody>
      </p:sp>
      <p:sp>
        <p:nvSpPr>
          <p:cNvPr id="8" name="TextBox 7"/>
          <p:cNvSpPr txBox="1"/>
          <p:nvPr/>
        </p:nvSpPr>
        <p:spPr>
          <a:xfrm>
            <a:off x="8748464" y="4554"/>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9" name="TextBox 8"/>
          <p:cNvSpPr txBox="1"/>
          <p:nvPr/>
        </p:nvSpPr>
        <p:spPr>
          <a:xfrm>
            <a:off x="3563888" y="1010963"/>
            <a:ext cx="504056"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10" name="TextBox 9"/>
          <p:cNvSpPr txBox="1"/>
          <p:nvPr/>
        </p:nvSpPr>
        <p:spPr>
          <a:xfrm>
            <a:off x="5364088" y="1412776"/>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
        <p:nvSpPr>
          <p:cNvPr id="11" name="TextBox 10"/>
          <p:cNvSpPr txBox="1"/>
          <p:nvPr/>
        </p:nvSpPr>
        <p:spPr>
          <a:xfrm>
            <a:off x="8532440" y="3501008"/>
            <a:ext cx="611560" cy="553998"/>
          </a:xfrm>
          <a:prstGeom prst="rect">
            <a:avLst/>
          </a:prstGeom>
          <a:solidFill>
            <a:schemeClr val="bg1"/>
          </a:solidFill>
        </p:spPr>
        <p:txBody>
          <a:bodyPr wrap="square" rtlCol="0">
            <a:spAutoFit/>
          </a:bodyPr>
          <a:lstStyle/>
          <a:p>
            <a:r>
              <a:rPr lang="en-US" sz="3000" b="1" dirty="0">
                <a:latin typeface="+mj-lt"/>
              </a:rPr>
              <a:t>S</a:t>
            </a:r>
          </a:p>
        </p:txBody>
      </p:sp>
      <p:graphicFrame>
        <p:nvGraphicFramePr>
          <p:cNvPr id="12" name="Table 11"/>
          <p:cNvGraphicFramePr>
            <a:graphicFrameLocks noGrp="1"/>
          </p:cNvGraphicFramePr>
          <p:nvPr/>
        </p:nvGraphicFramePr>
        <p:xfrm>
          <a:off x="357188" y="5085184"/>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Holy God,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قدوس 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120387303"/>
      </p:ext>
    </p:extLst>
  </p:cSld>
  <p:clrMapOvr>
    <a:masterClrMapping/>
  </p:clrMapOvr>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flipH="1">
            <a:off x="0" y="-41564"/>
            <a:ext cx="9144000" cy="5013176"/>
          </a:xfrm>
          <a:prstGeom prst="rect">
            <a:avLst/>
          </a:prstGeom>
        </p:spPr>
      </p:pic>
      <p:sp>
        <p:nvSpPr>
          <p:cNvPr id="6" name="TextBox 5"/>
          <p:cNvSpPr txBox="1"/>
          <p:nvPr/>
        </p:nvSpPr>
        <p:spPr>
          <a:xfrm>
            <a:off x="179512" y="188640"/>
            <a:ext cx="504056" cy="553998"/>
          </a:xfrm>
          <a:prstGeom prst="rect">
            <a:avLst/>
          </a:prstGeom>
          <a:solidFill>
            <a:schemeClr val="bg1"/>
          </a:solidFill>
        </p:spPr>
        <p:txBody>
          <a:bodyPr wrap="square" rtlCol="0">
            <a:spAutoFit/>
          </a:bodyPr>
          <a:lstStyle/>
          <a:p>
            <a:r>
              <a:rPr lang="en-US" sz="3000" b="1" dirty="0">
                <a:latin typeface="+mj-lt"/>
              </a:rPr>
              <a:t>O</a:t>
            </a:r>
          </a:p>
        </p:txBody>
      </p:sp>
      <p:sp>
        <p:nvSpPr>
          <p:cNvPr id="7" name="TextBox 6"/>
          <p:cNvSpPr txBox="1"/>
          <p:nvPr/>
        </p:nvSpPr>
        <p:spPr>
          <a:xfrm>
            <a:off x="1907704" y="1794882"/>
            <a:ext cx="1008112" cy="553998"/>
          </a:xfrm>
          <a:prstGeom prst="rect">
            <a:avLst/>
          </a:prstGeom>
          <a:solidFill>
            <a:schemeClr val="bg1"/>
          </a:solidFill>
        </p:spPr>
        <p:txBody>
          <a:bodyPr wrap="square" rtlCol="0">
            <a:spAutoFit/>
          </a:bodyPr>
          <a:lstStyle/>
          <a:p>
            <a:r>
              <a:rPr lang="en-US" sz="3000" b="1" dirty="0">
                <a:latin typeface="+mj-lt"/>
              </a:rPr>
              <a:t>The-</a:t>
            </a:r>
          </a:p>
        </p:txBody>
      </p:sp>
      <p:sp>
        <p:nvSpPr>
          <p:cNvPr id="8" name="TextBox 7"/>
          <p:cNvSpPr txBox="1"/>
          <p:nvPr/>
        </p:nvSpPr>
        <p:spPr>
          <a:xfrm>
            <a:off x="4644008" y="1794882"/>
            <a:ext cx="504056" cy="553998"/>
          </a:xfrm>
          <a:prstGeom prst="rect">
            <a:avLst/>
          </a:prstGeom>
          <a:solidFill>
            <a:schemeClr val="bg1"/>
          </a:solidFill>
        </p:spPr>
        <p:txBody>
          <a:bodyPr wrap="square" rtlCol="0">
            <a:spAutoFit/>
          </a:bodyPr>
          <a:lstStyle/>
          <a:p>
            <a:pPr algn="r"/>
            <a:r>
              <a:rPr lang="en-US" sz="3000" b="1" dirty="0">
                <a:latin typeface="+mj-lt"/>
              </a:rPr>
              <a:t>O</a:t>
            </a:r>
          </a:p>
        </p:txBody>
      </p:sp>
      <p:sp>
        <p:nvSpPr>
          <p:cNvPr id="9" name="TextBox 8"/>
          <p:cNvSpPr txBox="1"/>
          <p:nvPr/>
        </p:nvSpPr>
        <p:spPr>
          <a:xfrm>
            <a:off x="8607183" y="4334660"/>
            <a:ext cx="504056" cy="553998"/>
          </a:xfrm>
          <a:prstGeom prst="rect">
            <a:avLst/>
          </a:prstGeom>
          <a:solidFill>
            <a:schemeClr val="bg1"/>
          </a:solidFill>
        </p:spPr>
        <p:txBody>
          <a:bodyPr wrap="square" rtlCol="0">
            <a:spAutoFit/>
          </a:bodyPr>
          <a:lstStyle/>
          <a:p>
            <a:r>
              <a:rPr lang="en-US" sz="3000" b="1" dirty="0">
                <a:latin typeface="+mj-lt"/>
              </a:rPr>
              <a:t>S</a:t>
            </a:r>
          </a:p>
        </p:txBody>
      </p:sp>
      <p:graphicFrame>
        <p:nvGraphicFramePr>
          <p:cNvPr id="10" name="Table 9"/>
          <p:cNvGraphicFramePr>
            <a:graphicFrameLocks noGrp="1"/>
          </p:cNvGraphicFramePr>
          <p:nvPr/>
        </p:nvGraphicFramePr>
        <p:xfrm>
          <a:off x="357188" y="5085184"/>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Holy God,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قدوس 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51822718"/>
      </p:ext>
    </p:extLst>
  </p:cSld>
  <p:clrMapOvr>
    <a:masterClrMapping/>
  </p:clrMapOvr>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04109901"/>
      </p:ext>
    </p:extLst>
  </p:cSld>
  <p:clrMapOvr>
    <a:masterClrMapping/>
  </p:clrMapOvr>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87214352"/>
      </p:ext>
    </p:extLst>
  </p:cSld>
  <p:clrMapOvr>
    <a:masterClrMapping/>
  </p:clrMapOvr>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6418592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xmlns="" id="{A60BC7D3-0B54-4CBE-8D5A-ABA036532E9A}"/>
              </a:ext>
            </a:extLst>
          </p:cNvPr>
          <p:cNvSpPr/>
          <p:nvPr/>
        </p:nvSpPr>
        <p:spPr>
          <a:xfrm>
            <a:off x="0" y="2429448"/>
            <a:ext cx="9144000" cy="522514"/>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1" name="Rectangle 10">
            <a:hlinkClick r:id="rId2" action="ppaction://hlinksldjump"/>
          </p:cNvPr>
          <p:cNvSpPr/>
          <p:nvPr/>
        </p:nvSpPr>
        <p:spPr>
          <a:xfrm>
            <a:off x="3210793" y="2497367"/>
            <a:ext cx="2808312" cy="369332"/>
          </a:xfrm>
          <a:prstGeom prst="rect">
            <a:avLst/>
          </a:prstGeom>
          <a:solidFill>
            <a:srgbClr val="C00000"/>
          </a:solidFill>
        </p:spPr>
        <p:txBody>
          <a:bodyPr wrap="square">
            <a:spAutoFit/>
          </a:bodyPr>
          <a:lstStyle/>
          <a:p>
            <a:pPr algn="ctr"/>
            <a:r>
              <a:rPr lang="en-US" b="1">
                <a:solidFill>
                  <a:srgbClr val="FFFF99"/>
                </a:solidFill>
              </a:rPr>
              <a:t>St. Gregory Anaphora </a:t>
            </a:r>
          </a:p>
        </p:txBody>
      </p:sp>
      <p:sp>
        <p:nvSpPr>
          <p:cNvPr id="12" name="Rectangle 11">
            <a:hlinkClick r:id="rId3" action="ppaction://hlinksldjump"/>
          </p:cNvPr>
          <p:cNvSpPr/>
          <p:nvPr/>
        </p:nvSpPr>
        <p:spPr>
          <a:xfrm>
            <a:off x="6235155" y="2497367"/>
            <a:ext cx="2808312" cy="369332"/>
          </a:xfrm>
          <a:prstGeom prst="rect">
            <a:avLst/>
          </a:prstGeom>
          <a:solidFill>
            <a:srgbClr val="C00000"/>
          </a:solidFill>
        </p:spPr>
        <p:txBody>
          <a:bodyPr wrap="square">
            <a:spAutoFit/>
          </a:bodyPr>
          <a:lstStyle/>
          <a:p>
            <a:pPr algn="ctr"/>
            <a:r>
              <a:rPr lang="en-US" b="1">
                <a:solidFill>
                  <a:srgbClr val="FFFF99"/>
                </a:solidFill>
              </a:rPr>
              <a:t>St. Cyril Anaphora</a:t>
            </a:r>
          </a:p>
        </p:txBody>
      </p:sp>
      <p:sp>
        <p:nvSpPr>
          <p:cNvPr id="14" name="Rectangle 13">
            <a:hlinkClick r:id="rId4" action="ppaction://hlinksldjump"/>
          </p:cNvPr>
          <p:cNvSpPr/>
          <p:nvPr/>
        </p:nvSpPr>
        <p:spPr>
          <a:xfrm>
            <a:off x="161836" y="1992760"/>
            <a:ext cx="4824536" cy="369332"/>
          </a:xfrm>
          <a:prstGeom prst="rect">
            <a:avLst/>
          </a:prstGeom>
          <a:solidFill>
            <a:srgbClr val="C00000"/>
          </a:solidFill>
        </p:spPr>
        <p:txBody>
          <a:bodyPr wrap="square">
            <a:spAutoFit/>
          </a:bodyPr>
          <a:lstStyle/>
          <a:p>
            <a:pPr algn="ctr"/>
            <a:r>
              <a:rPr lang="en-US" b="1">
                <a:solidFill>
                  <a:srgbClr val="FFFF99"/>
                </a:solidFill>
              </a:rPr>
              <a:t>“Through the intercessions” hymn</a:t>
            </a:r>
          </a:p>
        </p:txBody>
      </p:sp>
      <p:sp>
        <p:nvSpPr>
          <p:cNvPr id="15" name="Rectangle 14">
            <a:hlinkClick r:id="rId5" action="ppaction://hlinksldjump"/>
          </p:cNvPr>
          <p:cNvSpPr/>
          <p:nvPr/>
        </p:nvSpPr>
        <p:spPr>
          <a:xfrm>
            <a:off x="161836" y="2500736"/>
            <a:ext cx="2808312" cy="369332"/>
          </a:xfrm>
          <a:prstGeom prst="rect">
            <a:avLst/>
          </a:prstGeom>
          <a:solidFill>
            <a:srgbClr val="C00000"/>
          </a:solidFill>
        </p:spPr>
        <p:txBody>
          <a:bodyPr wrap="square">
            <a:spAutoFit/>
          </a:bodyPr>
          <a:lstStyle/>
          <a:p>
            <a:pPr algn="ctr"/>
            <a:r>
              <a:rPr lang="en-US" b="1">
                <a:solidFill>
                  <a:srgbClr val="FFFF99"/>
                </a:solidFill>
              </a:rPr>
              <a:t>St. Basil Anaphora </a:t>
            </a:r>
          </a:p>
        </p:txBody>
      </p:sp>
      <p:sp>
        <p:nvSpPr>
          <p:cNvPr id="16" name="Rectangle 15">
            <a:hlinkClick r:id="rId6"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a:solidFill>
                  <a:srgbClr val="FFFF99"/>
                </a:solidFill>
              </a:rPr>
              <a:t>“The Cherubim” hymn</a:t>
            </a:r>
          </a:p>
        </p:txBody>
      </p:sp>
      <p:sp>
        <p:nvSpPr>
          <p:cNvPr id="17" name="Rectangle 16">
            <a:hlinkClick r:id="rId7"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8"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9"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10"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11"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12"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13"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14"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5"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495187852"/>
      </p:ext>
    </p:extLst>
  </p:cSld>
  <p:clrMapOvr>
    <a:masterClrMapping/>
  </p:clrMapOvr>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38871750"/>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Glory to the Father and to the Son and to The Holy Spirit, now and ever and unto the ages of</a:t>
                      </a:r>
                      <a:r>
                        <a:rPr lang="en-US" sz="2600" b="1" i="0" kern="1200" baseline="0" dirty="0">
                          <a:solidFill>
                            <a:srgbClr val="FFFF99"/>
                          </a:solidFill>
                          <a:latin typeface="+mn-lt"/>
                          <a:ea typeface="+mn-ea"/>
                          <a:cs typeface="+mn-cs"/>
                        </a:rPr>
                        <a:t> </a:t>
                      </a:r>
                      <a:r>
                        <a:rPr lang="en-US" sz="2600" b="1" i="0" kern="1200" dirty="0">
                          <a:solidFill>
                            <a:srgbClr val="FFFF99"/>
                          </a:solidFill>
                          <a:latin typeface="+mn-lt"/>
                          <a:ea typeface="+mn-ea"/>
                          <a:cs typeface="+mn-cs"/>
                        </a:rPr>
                        <a:t>the ages. Amen. O holy Trinity, have mercy upon us.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Zoxa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Patri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Ieyoo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Pnevmati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ictos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onas</a:t>
                      </a:r>
                      <a:r>
                        <a:rPr lang="en-US" sz="2800" b="1" u="none" kern="1200" baseline="0" dirty="0">
                          <a:solidFill>
                            <a:schemeClr val="bg1"/>
                          </a:solidFill>
                          <a:latin typeface="+mn-lt"/>
                          <a:ea typeface="+mn-ea"/>
                          <a:cs typeface="+mn-cs"/>
                        </a:rPr>
                        <a:t> ton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onon</a:t>
                      </a:r>
                      <a:r>
                        <a:rPr lang="en-US" sz="2800" b="1" u="none" kern="1200" baseline="0" dirty="0">
                          <a:solidFill>
                            <a:schemeClr val="bg1"/>
                          </a:solidFill>
                          <a:latin typeface="+mn-lt"/>
                          <a:ea typeface="+mn-ea"/>
                          <a:cs typeface="+mn-cs"/>
                        </a:rPr>
                        <a:t> Amen </a:t>
                      </a:r>
                      <a:r>
                        <a:rPr lang="en-US" sz="2800" b="1" u="none" kern="1200" baseline="0" dirty="0" err="1">
                          <a:solidFill>
                            <a:schemeClr val="bg1"/>
                          </a:solidFill>
                          <a:latin typeface="+mn-lt"/>
                          <a:ea typeface="+mn-ea"/>
                          <a:cs typeface="+mn-cs"/>
                        </a:rPr>
                        <a:t>Agia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79497441"/>
      </p:ext>
    </p:extLst>
  </p:cSld>
  <p:clrMapOvr>
    <a:masterClrMapping/>
  </p:clrMapOvr>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51634184"/>
              </p:ext>
            </p:extLst>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xmlns="" val="63007839"/>
      </p:ext>
    </p:extLst>
  </p:cSld>
  <p:clrMapOvr>
    <a:masterClrMapping/>
  </p:clrMapOvr>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92235"/>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12</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كيريى إليسون</a:t>
                      </a:r>
                      <a:r>
                        <a:rPr lang="ar-AE" sz="3000">
                          <a:solidFill>
                            <a:srgbClr val="FFFF99"/>
                          </a:solidFill>
                        </a:rPr>
                        <a:t> </a:t>
                      </a:r>
                      <a:r>
                        <a:rPr lang="en-US" sz="3000"/>
                        <a:t>12</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يارب ارحم</a:t>
                      </a:r>
                      <a:endParaRPr lang="en-US" sz="30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64825247"/>
      </p:ext>
    </p:extLst>
  </p:cSld>
  <p:clrMapOvr>
    <a:masterClrMapping/>
  </p:clrMapOvr>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910337050"/>
              </p:ext>
            </p:extLst>
          </p:nvPr>
        </p:nvGraphicFramePr>
        <p:xfrm>
          <a:off x="357188" y="188640"/>
          <a:ext cx="8429684" cy="60315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368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019301640"/>
      </p:ext>
    </p:extLst>
  </p:cSld>
  <p:clrMapOvr>
    <a:masterClrMapping/>
  </p:clrMapOvr>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80192506"/>
              </p:ext>
            </p:extLst>
          </p:nvPr>
        </p:nvGraphicFramePr>
        <p:xfrm>
          <a:off x="357188" y="188640"/>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2555404584"/>
      </p:ext>
    </p:extLst>
  </p:cSld>
  <p:clrMapOvr>
    <a:masterClrMapping/>
  </p:clrMapOvr>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368461536"/>
              </p:ext>
            </p:extLst>
          </p:nvPr>
        </p:nvGraphicFramePr>
        <p:xfrm>
          <a:off x="357188" y="188640"/>
          <a:ext cx="8429684" cy="558277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24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Entef esmo eron teeren : entef tovo ennen heet : entef talcho enni shoni : ente nen epseeshi nem nen soma.</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426381373"/>
      </p:ext>
    </p:extLst>
  </p:cSld>
  <p:clrMapOvr>
    <a:masterClrMapping/>
  </p:clrMapOvr>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99064747"/>
              </p:ext>
            </p:extLst>
          </p:nvPr>
        </p:nvGraphicFramePr>
        <p:xfrm>
          <a:off x="357188" y="224194"/>
          <a:ext cx="8429684" cy="767456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013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crucified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dirty="0">
                          <a:solidFill>
                            <a:schemeClr val="bg1"/>
                          </a:solidFill>
                        </a:rPr>
                        <a:t>Ten-</a:t>
                      </a:r>
                      <a:r>
                        <a:rPr lang="en-US" sz="2700" b="1" u="none" dirty="0" err="1">
                          <a:solidFill>
                            <a:schemeClr val="bg1"/>
                          </a:solidFill>
                        </a:rPr>
                        <a:t>oo</a:t>
                      </a:r>
                      <a:r>
                        <a:rPr lang="en-US" sz="2700" b="1" u="none" dirty="0">
                          <a:solidFill>
                            <a:schemeClr val="bg1"/>
                          </a:solidFill>
                        </a:rPr>
                        <a:t>-</a:t>
                      </a:r>
                      <a:r>
                        <a:rPr lang="en-US" sz="2700" b="1" u="none" dirty="0" err="1">
                          <a:solidFill>
                            <a:schemeClr val="bg1"/>
                          </a:solidFill>
                        </a:rPr>
                        <a:t>osht</a:t>
                      </a:r>
                      <a:r>
                        <a:rPr lang="en-US" sz="2700" b="1" u="none" dirty="0">
                          <a:solidFill>
                            <a:schemeClr val="bg1"/>
                          </a:solidFill>
                        </a:rPr>
                        <a:t> </a:t>
                      </a:r>
                      <a:r>
                        <a:rPr lang="en-US" sz="2700" b="1" u="none" dirty="0" err="1">
                          <a:solidFill>
                            <a:schemeClr val="bg1"/>
                          </a:solidFill>
                        </a:rPr>
                        <a:t>emmok</a:t>
                      </a:r>
                      <a:r>
                        <a:rPr lang="en-US" sz="2700" b="1" u="none" dirty="0">
                          <a:solidFill>
                            <a:schemeClr val="bg1"/>
                          </a:solidFill>
                        </a:rPr>
                        <a:t> o </a:t>
                      </a:r>
                      <a:r>
                        <a:rPr lang="en-US" sz="2700" b="1" u="none" dirty="0" err="1">
                          <a:solidFill>
                            <a:schemeClr val="bg1"/>
                          </a:solidFill>
                        </a:rPr>
                        <a:t>Pikhristos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a:t>
                      </a:r>
                      <a:r>
                        <a:rPr lang="en-US" sz="2700" b="1" u="none" baseline="0" err="1">
                          <a:solidFill>
                            <a:schemeClr val="bg1"/>
                          </a:solidFill>
                        </a:rPr>
                        <a:t>Pekyot</a:t>
                      </a:r>
                      <a:r>
                        <a:rPr lang="en-US" sz="2700" b="1" u="none" baseline="0">
                          <a:solidFill>
                            <a:schemeClr val="bg1"/>
                          </a:solidFill>
                        </a:rPr>
                        <a:t> en-Aghathos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Pi-</a:t>
                      </a:r>
                      <a:r>
                        <a:rPr lang="en-US" sz="2700" b="1" u="none" baseline="0" dirty="0" err="1">
                          <a:solidFill>
                            <a:schemeClr val="bg1"/>
                          </a:solidFill>
                        </a:rPr>
                        <a:t>Ebnevma</a:t>
                      </a:r>
                      <a:r>
                        <a:rPr lang="en-US" sz="2700" b="1" u="none" baseline="0" dirty="0">
                          <a:solidFill>
                            <a:schemeClr val="bg1"/>
                          </a:solidFill>
                        </a:rPr>
                        <a:t> </a:t>
                      </a:r>
                      <a:r>
                        <a:rPr lang="en-US" sz="2700" b="1" u="none" baseline="0" dirty="0" err="1">
                          <a:solidFill>
                            <a:schemeClr val="bg1"/>
                          </a:solidFill>
                        </a:rPr>
                        <a:t>Ethowwab</a:t>
                      </a:r>
                      <a:r>
                        <a:rPr lang="en-US" sz="2700" b="1" u="none" baseline="0" dirty="0">
                          <a:solidFill>
                            <a:schemeClr val="bg1"/>
                          </a:solidFill>
                        </a:rPr>
                        <a:t> </a:t>
                      </a:r>
                      <a:r>
                        <a:rPr lang="en-US" sz="2700" b="1" u="none" baseline="0">
                          <a:solidFill>
                            <a:schemeClr val="bg1"/>
                          </a:solidFill>
                        </a:rPr>
                        <a:t>Je Av ashk aksoty </a:t>
                      </a:r>
                      <a:r>
                        <a:rPr lang="en-US" sz="2700" b="1" u="none" baseline="0" dirty="0" err="1">
                          <a:solidFill>
                            <a:schemeClr val="bg1"/>
                          </a:solidFill>
                        </a:rPr>
                        <a:t>Emmon</a:t>
                      </a:r>
                      <a:r>
                        <a:rPr lang="en-US" sz="2700" b="1" u="none" baseline="0" dirty="0">
                          <a:solidFill>
                            <a:schemeClr val="bg1"/>
                          </a:solidFill>
                        </a:rPr>
                        <a:t> </a:t>
                      </a:r>
                      <a:r>
                        <a:rPr lang="en-US" sz="2700" b="1" u="none" baseline="0" dirty="0" err="1">
                          <a:solidFill>
                            <a:schemeClr val="bg1"/>
                          </a:solidFill>
                        </a:rPr>
                        <a:t>Nai</a:t>
                      </a:r>
                      <a:r>
                        <a:rPr lang="en-US" sz="2700" b="1" u="none" baseline="0" dirty="0">
                          <a:solidFill>
                            <a:schemeClr val="bg1"/>
                          </a:solidFill>
                        </a:rPr>
                        <a:t> Nan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آف آشك آكسوتى </a:t>
                      </a:r>
                      <a:r>
                        <a:rPr lang="ar-AE" sz="2900" b="1" u="none" dirty="0">
                          <a:solidFill>
                            <a:schemeClr val="bg1"/>
                          </a:solidFill>
                        </a:rPr>
                        <a:t>اممون ناى نان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r>
                        <a:rPr lang="en-US" sz="3300" b="1" u="none" dirty="0">
                          <a:solidFill>
                            <a:srgbClr val="FFFF99"/>
                          </a:solidFill>
                        </a:rPr>
                        <a:t/>
                      </a:r>
                      <a:br>
                        <a:rPr lang="en-US" sz="3300" b="1" u="none" dirty="0">
                          <a:solidFill>
                            <a:srgbClr val="FFFF99"/>
                          </a:solidFill>
                        </a:rPr>
                      </a:br>
                      <a:r>
                        <a:rPr lang="ar-AE" sz="3300" b="1" u="none" dirty="0">
                          <a:solidFill>
                            <a:srgbClr val="FFFF99"/>
                          </a:solidFill>
                        </a:rPr>
                        <a:t>أيها </a:t>
                      </a:r>
                      <a:r>
                        <a:rPr lang="en-US" sz="3300" b="1" u="none" dirty="0">
                          <a:solidFill>
                            <a:srgbClr val="FFFF99"/>
                          </a:solidFill>
                        </a:rPr>
                        <a:t/>
                      </a:r>
                      <a:br>
                        <a:rPr lang="en-US" sz="3300" b="1" u="none" dirty="0">
                          <a:solidFill>
                            <a:srgbClr val="FFFF99"/>
                          </a:solidFill>
                        </a:rPr>
                      </a:br>
                      <a:r>
                        <a:rPr lang="ar-AE" sz="3300" b="1" u="none" dirty="0">
                          <a:solidFill>
                            <a:srgbClr val="FFFF99"/>
                          </a:solidFill>
                        </a:rPr>
                        <a:t>المسيح </a:t>
                      </a:r>
                      <a:r>
                        <a:rPr lang="en-US" sz="3300" b="1" u="none" dirty="0">
                          <a:solidFill>
                            <a:srgbClr val="FFFF99"/>
                          </a:solidFill>
                        </a:rPr>
                        <a:t/>
                      </a:r>
                      <a:br>
                        <a:rPr lang="en-US" sz="3300" b="1" u="none" dirty="0">
                          <a:solidFill>
                            <a:srgbClr val="FFFF99"/>
                          </a:solidFill>
                        </a:rPr>
                      </a:br>
                      <a:r>
                        <a:rPr lang="ar-AE" sz="3300" b="1" u="none" dirty="0">
                          <a:solidFill>
                            <a:srgbClr val="FFFF99"/>
                          </a:solidFill>
                        </a:rPr>
                        <a:t>مع أبيك الصالح والروح القدس </a:t>
                      </a:r>
                      <a:r>
                        <a:rPr lang="en-US" sz="3300" b="1" u="none" dirty="0">
                          <a:solidFill>
                            <a:srgbClr val="FFFF99"/>
                          </a:solidFill>
                        </a:rPr>
                        <a:t/>
                      </a:r>
                      <a:br>
                        <a:rPr lang="en-US" sz="3300" b="1" u="none" dirty="0">
                          <a:solidFill>
                            <a:srgbClr val="FFFF99"/>
                          </a:solidFill>
                        </a:rPr>
                      </a:br>
                      <a:r>
                        <a:rPr lang="ar-AE" sz="3300" b="1" u="none">
                          <a:solidFill>
                            <a:srgbClr val="FFFF99"/>
                          </a:solidFill>
                        </a:rPr>
                        <a:t>لأنك صُلبت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593262005"/>
      </p:ext>
    </p:extLst>
  </p:cSld>
  <p:clrMapOvr>
    <a:masterClrMapping/>
  </p:clrMapOvr>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01354893"/>
              </p:ext>
            </p:extLst>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Amen, Alleluia. Glory be to the Father, to the Son, and to the Holy Spirit. Both now, and ever and unto the age of all ages. Amen.</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Amen Alleluia zoxa Patri ke Eyo ke Agio Epnevmati ke neen</a:t>
                      </a:r>
                      <a:r>
                        <a:rPr lang="en-US" sz="2700" b="1" u="none" baseline="0">
                          <a:solidFill>
                            <a:schemeClr val="bg1"/>
                          </a:solidFill>
                        </a:rPr>
                        <a:t> ke a-ei ke estos e-onas ton e-onon amen.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آمين الليلويا ذوكصابترى كى ايو كى اجيو ابنيفماتى كى نين كى آ إى كى اسطوس إى اوناس طون إى اونون آمين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آمين الليلويا المجد للآب والابن والروح القدس. الآن وكل اوان والى دهر الدهور. آمين.</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71406930"/>
      </p:ext>
    </p:extLst>
  </p:cSld>
  <p:clrMapOvr>
    <a:masterClrMapping/>
  </p:clrMapOvr>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663755642"/>
              </p:ext>
            </p:extLst>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We proclaim and say, O our Lord, Jesus Christ, who was crucified on the cross, destroy Satan under our feet.</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Ten osh evol engo emmos</a:t>
                      </a:r>
                      <a:r>
                        <a:rPr lang="en-US" sz="2700" b="1" u="none" baseline="0">
                          <a:solidFill>
                            <a:schemeClr val="bg1"/>
                          </a:solidFill>
                        </a:rPr>
                        <a:t> je o-pen choise Eisos Pikhristos fi etav ashf epistavros ek ekhom khem empsatanas sabeseet ennen chalafg</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تين أوش إيفول آن جو أمموس جى أو بين شويس ايسوس بى اخرستوس في ايتاف أشف أى بى استافروس ايك اى خوم خيم ام أب ساتاناس سا بى سيت أن نين تشالافج</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نصرخ قائلين يا ربنا يسوع المسيح الذى صلبت على الصليب وسحقت الشيطان تحت أقدامنا.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28706533"/>
      </p:ext>
    </p:extLst>
  </p:cSld>
  <p:clrMapOvr>
    <a:masterClrMapping/>
  </p:clrMapOvr>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059753216"/>
              </p:ext>
            </p:extLst>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u="none" kern="1200">
                          <a:solidFill>
                            <a:srgbClr val="FFFF99"/>
                          </a:solidFill>
                          <a:latin typeface="+mn-lt"/>
                          <a:ea typeface="+mn-ea"/>
                          <a:cs typeface="+mn-cs"/>
                        </a:rPr>
                        <a:t>Save us and have mercy on us.”</a:t>
                      </a:r>
                    </a:p>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a:solidFill>
                            <a:srgbClr val="FFFF99"/>
                          </a:solidFill>
                        </a:rPr>
                        <a:t>Lord have mercy. Lord have mercy. Lord bless. Amen. Bless me. Lo, the metanoia. Forgive me. Say the blessing.</a:t>
                      </a:r>
                      <a:endParaRPr lang="en-CA" sz="26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baseline="0">
                          <a:solidFill>
                            <a:schemeClr val="bg1"/>
                          </a:solidFill>
                        </a:rPr>
                        <a:t>Soty emmon ouoh nai nan. Kerye eleyson Kerye eleyson Kerye eflogison amen esmo eroi esmo eroi es timetania koni evol go empi esmo</a:t>
                      </a:r>
                      <a:endParaRPr lang="fi-FI" sz="26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سوتى اممون أووه ناى نان كيريى ليسون. كيريى ليسون. كيريى ايفلوجيسون آمين. اسمو ايروى. اسمو ايروى.</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ايس تى ميتانيا كونى ايفول جو ام بى اسمو</a:t>
                      </a:r>
                      <a:endParaRPr lang="en-CA" sz="28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خلصنا وإرحمنا.</a:t>
                      </a:r>
                      <a:endParaRPr lang="en-US" sz="30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يا رب ارحم يا رب ارحم يا رب بارك. آمين. باركوا على باركوا على ها المطانية إغفروا لي. قل البركة.</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61692195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43434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Mary, a holy hail, hail to you O Mary, the Mother of the Holy.</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ne Maria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ou</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efouwab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ne Maria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emfi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ethowab</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chemeClr val="bg1"/>
                          </a:solidFill>
                        </a:rPr>
                        <a:t>شيري نيه </a:t>
                      </a:r>
                      <a:r>
                        <a:rPr lang="ar-AE" sz="3300" b="1" dirty="0">
                          <a:solidFill>
                            <a:schemeClr val="bg1"/>
                          </a:solidFill>
                        </a:rPr>
                        <a:t>ماريا خين او شيري افؤواب : شيري ني ماريا اثماف امفى اثؤواب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لك يا مريم، سلاماً مقدساً، السلام لك يا مريم، أم القدوس.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TextBox 3">
            <a:hlinkClick r:id="rId2" action="ppaction://hlinksldjump"/>
          </p:cNvPr>
          <p:cNvSpPr txBox="1"/>
          <p:nvPr/>
        </p:nvSpPr>
        <p:spPr>
          <a:xfrm>
            <a:off x="3059831" y="5661248"/>
            <a:ext cx="3709125" cy="400110"/>
          </a:xfrm>
          <a:prstGeom prst="rect">
            <a:avLst/>
          </a:prstGeom>
          <a:solidFill>
            <a:srgbClr val="C00000"/>
          </a:solidFill>
          <a:ln>
            <a:noFill/>
          </a:ln>
        </p:spPr>
        <p:txBody>
          <a:bodyPr wrap="square" rtlCol="0">
            <a:spAutoFit/>
          </a:bodyPr>
          <a:lstStyle/>
          <a:p>
            <a:pPr algn="ctr"/>
            <a:r>
              <a:rPr lang="en-US" sz="2000" b="1">
                <a:solidFill>
                  <a:schemeClr val="bg1"/>
                </a:solidFill>
              </a:rPr>
              <a:t>For the Month of Koiahk</a:t>
            </a:r>
          </a:p>
        </p:txBody>
      </p:sp>
      <p:sp>
        <p:nvSpPr>
          <p:cNvPr id="6" name="TextBox 5">
            <a:hlinkClick r:id="rId3" action="ppaction://hlinksldjump"/>
          </p:cNvPr>
          <p:cNvSpPr txBox="1"/>
          <p:nvPr/>
        </p:nvSpPr>
        <p:spPr>
          <a:xfrm>
            <a:off x="3059832" y="6237312"/>
            <a:ext cx="3709125" cy="400110"/>
          </a:xfrm>
          <a:prstGeom prst="rect">
            <a:avLst/>
          </a:prstGeom>
          <a:solidFill>
            <a:srgbClr val="C00000"/>
          </a:solidFill>
          <a:ln>
            <a:noFill/>
          </a:ln>
        </p:spPr>
        <p:txBody>
          <a:bodyPr wrap="square" rtlCol="0">
            <a:spAutoFit/>
          </a:bodyPr>
          <a:lstStyle/>
          <a:p>
            <a:pPr algn="ctr"/>
            <a:r>
              <a:rPr lang="en-US" sz="2000" b="1">
                <a:solidFill>
                  <a:schemeClr val="bg1"/>
                </a:solidFill>
              </a:rPr>
              <a:t>In The Holy 50 Days</a:t>
            </a:r>
          </a:p>
        </p:txBody>
      </p:sp>
    </p:spTree>
    <p:extLst>
      <p:ext uri="{BB962C8B-B14F-4D97-AF65-F5344CB8AC3E}">
        <p14:creationId xmlns:p14="http://schemas.microsoft.com/office/powerpoint/2010/main" xmlns="" val="82339032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40006"/>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r>
                        <a:rPr lang="en-CA" sz="3000" b="1" i="0" kern="1200" dirty="0">
                          <a:solidFill>
                            <a:srgbClr val="FFFF99"/>
                          </a:solidFill>
                          <a:latin typeface="+mn-lt"/>
                          <a:ea typeface="+mn-ea"/>
                          <a:cs typeface="+mn-cs"/>
                        </a:rPr>
                        <a:t>Through the inter-cessions of the </a:t>
                      </a:r>
                      <a:r>
                        <a:rPr lang="en-CA" sz="3000" b="1" i="0" kern="1200" dirty="0" err="1">
                          <a:solidFill>
                            <a:srgbClr val="FFFF99"/>
                          </a:solidFill>
                          <a:latin typeface="+mn-lt"/>
                          <a:ea typeface="+mn-ea"/>
                          <a:cs typeface="+mn-cs"/>
                        </a:rPr>
                        <a:t>Theotokos</a:t>
                      </a:r>
                      <a:r>
                        <a:rPr lang="en-CA" sz="3000" b="1" i="0" kern="1200" dirty="0">
                          <a:solidFill>
                            <a:srgbClr val="FFFF99"/>
                          </a:solidFill>
                          <a:latin typeface="+mn-lt"/>
                          <a:ea typeface="+mn-ea"/>
                          <a:cs typeface="+mn-cs"/>
                        </a:rPr>
                        <a:t> Saint Mary,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u="none" dirty="0">
                          <a:solidFill>
                            <a:schemeClr val="bg1"/>
                          </a:solidFill>
                        </a:rPr>
                        <a:t>Hiten</a:t>
                      </a:r>
                      <a:r>
                        <a:rPr lang="en-CA" sz="3000" u="none" baseline="0" dirty="0">
                          <a:solidFill>
                            <a:schemeClr val="bg1"/>
                          </a:solidFill>
                        </a:rPr>
                        <a:t> </a:t>
                      </a:r>
                      <a:r>
                        <a:rPr lang="en-CA" sz="3000" u="none" baseline="0" dirty="0" err="1">
                          <a:solidFill>
                            <a:schemeClr val="bg1"/>
                          </a:solidFill>
                        </a:rPr>
                        <a:t>ni-epresvia</a:t>
                      </a:r>
                      <a:r>
                        <a:rPr lang="en-CA" sz="3000" u="none" baseline="0" dirty="0">
                          <a:solidFill>
                            <a:schemeClr val="bg1"/>
                          </a:solidFill>
                        </a:rPr>
                        <a:t> ente </a:t>
                      </a:r>
                      <a:r>
                        <a:rPr lang="en-CA" sz="3000" u="none" baseline="0" dirty="0" err="1">
                          <a:solidFill>
                            <a:schemeClr val="bg1"/>
                          </a:solidFill>
                        </a:rPr>
                        <a:t>tiTheotokos</a:t>
                      </a:r>
                      <a:r>
                        <a:rPr lang="en-CA" sz="3000" u="none" baseline="0" dirty="0">
                          <a:solidFill>
                            <a:schemeClr val="bg1"/>
                          </a:solidFill>
                        </a:rPr>
                        <a:t> eth-</a:t>
                      </a:r>
                      <a:r>
                        <a:rPr lang="en-CA" sz="3000" u="none" baseline="0" dirty="0" err="1">
                          <a:solidFill>
                            <a:schemeClr val="bg1"/>
                          </a:solidFill>
                        </a:rPr>
                        <a:t>owwab</a:t>
                      </a:r>
                      <a:r>
                        <a:rPr lang="en-CA" sz="3000" u="none" baseline="0" dirty="0">
                          <a:solidFill>
                            <a:schemeClr val="bg1"/>
                          </a:solidFill>
                        </a:rPr>
                        <a:t> Maria </a:t>
                      </a:r>
                    </a:p>
                    <a:p>
                      <a:r>
                        <a:rPr lang="en-CA" sz="3000" baseline="0" dirty="0" err="1">
                          <a:solidFill>
                            <a:schemeClr val="bg1"/>
                          </a:solidFill>
                        </a:rPr>
                        <a:t>Epchois</a:t>
                      </a:r>
                      <a:r>
                        <a:rPr lang="en-CA" sz="3000" baseline="0" dirty="0">
                          <a:solidFill>
                            <a:schemeClr val="bg1"/>
                          </a:solidFill>
                        </a:rPr>
                        <a:t>  </a:t>
                      </a:r>
                      <a:r>
                        <a:rPr lang="en-CA" sz="3000" baseline="0" dirty="0" err="1">
                          <a:solidFill>
                            <a:schemeClr val="bg1"/>
                          </a:solidFill>
                        </a:rPr>
                        <a:t>ari-ehmot</a:t>
                      </a:r>
                      <a:r>
                        <a:rPr lang="en-CA" sz="3000" baseline="0" dirty="0">
                          <a:solidFill>
                            <a:schemeClr val="bg1"/>
                          </a:solidFill>
                        </a:rPr>
                        <a:t> nan </a:t>
                      </a:r>
                      <a:r>
                        <a:rPr lang="en-CA" sz="3000" baseline="0" dirty="0" err="1">
                          <a:solidFill>
                            <a:schemeClr val="bg1"/>
                          </a:solidFill>
                        </a:rPr>
                        <a:t>empiko</a:t>
                      </a:r>
                      <a:r>
                        <a:rPr lang="en-CA" sz="3000" baseline="0" dirty="0">
                          <a:solidFill>
                            <a:schemeClr val="bg1"/>
                          </a:solidFill>
                        </a:rPr>
                        <a:t> evol ente nennovi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ابريسفيا انتى تى</a:t>
                      </a:r>
                      <a:br>
                        <a:rPr lang="ar-SA" sz="3000" b="1" dirty="0">
                          <a:effectLst/>
                        </a:rPr>
                      </a:br>
                      <a:r>
                        <a:rPr lang="ar-SA" sz="3000" b="1" dirty="0">
                          <a:effectLst/>
                        </a:rPr>
                        <a:t>ثيؤطوكوس اثؤواب ماريا ابشويس</a:t>
                      </a:r>
                      <a:endParaRPr lang="en-CA" sz="3000" b="1" dirty="0">
                        <a:effectLst/>
                      </a:endParaRPr>
                    </a:p>
                    <a:p>
                      <a:pPr algn="r"/>
                      <a:r>
                        <a:rPr lang="ar-SA" sz="3000" b="1" dirty="0">
                          <a:effectLst/>
                        </a:rPr>
                        <a:t>آرى اهموت نان امبى كو إيفول</a:t>
                      </a:r>
                      <a:br>
                        <a:rPr lang="ar-SA" sz="3000" b="1" dirty="0">
                          <a:effectLst/>
                        </a:rPr>
                      </a:br>
                      <a:r>
                        <a:rPr lang="ar-SA" sz="3000" b="1" dirty="0">
                          <a:effectLst/>
                        </a:rPr>
                        <a:t>انتى نين نوفى</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بشفاعات والدة الإله</a:t>
                      </a:r>
                      <a:br>
                        <a:rPr lang="ar-SA" sz="3000" b="1" dirty="0">
                          <a:solidFill>
                            <a:srgbClr val="FFFF99"/>
                          </a:solidFill>
                          <a:effectLst/>
                        </a:rPr>
                      </a:br>
                      <a:r>
                        <a:rPr lang="ar-SA" sz="3000" b="1" dirty="0">
                          <a:solidFill>
                            <a:srgbClr val="FFFF99"/>
                          </a:solidFill>
                          <a:effectLst/>
                        </a:rPr>
                        <a:t>القديسة مريم يا رب</a:t>
                      </a:r>
                      <a:br>
                        <a:rPr lang="ar-SA" sz="3000" b="1" dirty="0">
                          <a:solidFill>
                            <a:srgbClr val="FFFF99"/>
                          </a:solidFill>
                          <a:effectLst/>
                        </a:rPr>
                      </a:br>
                      <a:r>
                        <a:rPr lang="ar-SA" sz="3000" b="1" dirty="0">
                          <a:solidFill>
                            <a:srgbClr val="FFFF99"/>
                          </a:solidFill>
                          <a:effectLst/>
                        </a:rPr>
                        <a:t> انعم لنا بمغفرة</a:t>
                      </a:r>
                      <a:br>
                        <a:rPr lang="ar-SA" sz="3000" b="1" dirty="0">
                          <a:solidFill>
                            <a:srgbClr val="FFFF99"/>
                          </a:solidFill>
                          <a:effectLst/>
                        </a:rPr>
                      </a:br>
                      <a:r>
                        <a:rPr lang="ar-SA" sz="3000" b="1" dirty="0">
                          <a:solidFill>
                            <a:srgbClr val="FFFF99"/>
                          </a:solidFill>
                          <a:effectLst/>
                        </a:rPr>
                        <a:t>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453639437"/>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“Through the intercessions”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41402657"/>
      </p:ext>
    </p:extLst>
  </p:cSld>
  <p:clrMapOvr>
    <a:masterClrMapping/>
  </p:clrMapOvr>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647061" y="689259"/>
            <a:ext cx="3849943" cy="5445224"/>
          </a:xfrm>
          <a:prstGeom prst="rect">
            <a:avLst/>
          </a:prstGeom>
        </p:spPr>
      </p:pic>
      <p:sp>
        <p:nvSpPr>
          <p:cNvPr id="6" name="Rectangle 5"/>
          <p:cNvSpPr/>
          <p:nvPr/>
        </p:nvSpPr>
        <p:spPr>
          <a:xfrm>
            <a:off x="3807241" y="188640"/>
            <a:ext cx="1529586"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Pascha</a:t>
            </a:r>
          </a:p>
        </p:txBody>
      </p:sp>
      <p:sp>
        <p:nvSpPr>
          <p:cNvPr id="7" name="Rounded Rectangle 6">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3566509331"/>
      </p:ext>
    </p:extLst>
  </p:cSld>
  <p:clrMapOvr>
    <a:masterClrMapping/>
  </p:clrMapOvr>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hlinkClick r:id="rId2" action="ppaction://hlinksldjump"/>
          </p:cNvPr>
          <p:cNvSpPr/>
          <p:nvPr/>
        </p:nvSpPr>
        <p:spPr>
          <a:xfrm>
            <a:off x="467544" y="908720"/>
            <a:ext cx="6912768" cy="400110"/>
          </a:xfrm>
          <a:prstGeom prst="rect">
            <a:avLst/>
          </a:prstGeom>
          <a:solidFill>
            <a:srgbClr val="C00000"/>
          </a:solidFill>
          <a:ln>
            <a:solidFill>
              <a:schemeClr val="bg1"/>
            </a:solidFill>
          </a:ln>
        </p:spPr>
        <p:txBody>
          <a:bodyPr wrap="square">
            <a:spAutoFit/>
          </a:bodyPr>
          <a:lstStyle/>
          <a:p>
            <a:r>
              <a:rPr lang="en-US" sz="2000" b="1">
                <a:solidFill>
                  <a:srgbClr val="FFFF99"/>
                </a:solidFill>
              </a:rPr>
              <a:t>Thok te tigom (Before the 11th hour on Tuesday)</a:t>
            </a:r>
            <a:endParaRPr lang="en-US" sz="2000"/>
          </a:p>
        </p:txBody>
      </p:sp>
      <p:sp>
        <p:nvSpPr>
          <p:cNvPr id="4" name="Rectangle 3">
            <a:hlinkClick r:id="rId3" action="ppaction://hlinksldjump"/>
          </p:cNvPr>
          <p:cNvSpPr/>
          <p:nvPr/>
        </p:nvSpPr>
        <p:spPr>
          <a:xfrm>
            <a:off x="467544" y="1628800"/>
            <a:ext cx="6912768" cy="400110"/>
          </a:xfrm>
          <a:prstGeom prst="rect">
            <a:avLst/>
          </a:prstGeom>
          <a:solidFill>
            <a:srgbClr val="C00000"/>
          </a:solidFill>
          <a:ln>
            <a:solidFill>
              <a:schemeClr val="bg1"/>
            </a:solidFill>
          </a:ln>
        </p:spPr>
        <p:txBody>
          <a:bodyPr wrap="square">
            <a:spAutoFit/>
          </a:bodyPr>
          <a:lstStyle/>
          <a:p>
            <a:r>
              <a:rPr lang="en-US" sz="2000" b="1">
                <a:solidFill>
                  <a:srgbClr val="FFFF99"/>
                </a:solidFill>
              </a:rPr>
              <a:t>Thok te tigom (From the 11th hour on Tuesday)</a:t>
            </a:r>
            <a:endParaRPr lang="en-US" sz="2000"/>
          </a:p>
        </p:txBody>
      </p:sp>
      <p:sp>
        <p:nvSpPr>
          <p:cNvPr id="5" name="Rectangle 4">
            <a:hlinkClick r:id="rId4" action="ppaction://hlinksldjump"/>
          </p:cNvPr>
          <p:cNvSpPr/>
          <p:nvPr/>
        </p:nvSpPr>
        <p:spPr>
          <a:xfrm>
            <a:off x="464768" y="2348880"/>
            <a:ext cx="6912768" cy="400110"/>
          </a:xfrm>
          <a:prstGeom prst="rect">
            <a:avLst/>
          </a:prstGeom>
          <a:solidFill>
            <a:srgbClr val="C00000"/>
          </a:solidFill>
          <a:ln>
            <a:solidFill>
              <a:schemeClr val="bg1"/>
            </a:solid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xmlns="" val="3331649058"/>
      </p:ext>
    </p:extLst>
  </p:cSld>
  <p:clrMapOvr>
    <a:masterClrMapping/>
  </p:clrMapOvr>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235149985"/>
              </p:ext>
            </p:extLst>
          </p:nvPr>
        </p:nvGraphicFramePr>
        <p:xfrm>
          <a:off x="357188" y="70022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ثوك تى تى جوم نيم بى أوؤو نيم بى إسمو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a:t>أممانوئيل بين نوتى بين أورو.</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لك القوة والمجد والبركة والعزة إلى الآبد آمين. عمانوئيل إلهنا وملكنا.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683628" y="105112"/>
            <a:ext cx="7776804" cy="477054"/>
          </a:xfrm>
          <a:prstGeom prst="rect">
            <a:avLst/>
          </a:prstGeom>
        </p:spPr>
        <p:txBody>
          <a:bodyPr wrap="square">
            <a:spAutoFit/>
          </a:bodyPr>
          <a:lstStyle/>
          <a:p>
            <a:pPr algn="ctr"/>
            <a:r>
              <a:rPr lang="en-US" sz="2500" b="1" u="sng">
                <a:solidFill>
                  <a:srgbClr val="FFFF00"/>
                </a:solidFill>
                <a:latin typeface="+mj-lt"/>
              </a:rPr>
              <a:t>Thok te tigom (Before the 11th hour on Tuesday)</a:t>
            </a:r>
            <a:endParaRPr lang="en-US" sz="2500" u="sng">
              <a:solidFill>
                <a:srgbClr val="FFFF00"/>
              </a:solidFill>
              <a:latin typeface="+mj-lt"/>
            </a:endParaRPr>
          </a:p>
        </p:txBody>
      </p:sp>
    </p:spTree>
    <p:extLst>
      <p:ext uri="{BB962C8B-B14F-4D97-AF65-F5344CB8AC3E}">
        <p14:creationId xmlns:p14="http://schemas.microsoft.com/office/powerpoint/2010/main" xmlns="" val="3489644473"/>
      </p:ext>
    </p:extLst>
  </p:cSld>
  <p:clrMapOvr>
    <a:masterClrMapping/>
  </p:clrMapOvr>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8121388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O my Lord Jesus Christ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 pa-Shois Esos Piekhrestos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باشويس إيسوس بى اخرستوس.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ياربى يسوع المسيح</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55879941"/>
      </p:ext>
    </p:extLst>
  </p:cSld>
  <p:clrMapOvr>
    <a:masterClrMapping/>
  </p:clrMapOvr>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76035638"/>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357188" y="6178194"/>
            <a:ext cx="2774652"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
        <p:nvSpPr>
          <p:cNvPr id="7" name="Rectangle 6">
            <a:hlinkClick r:id="rId3" action="ppaction://hlinksldjump"/>
          </p:cNvPr>
          <p:cNvSpPr/>
          <p:nvPr/>
        </p:nvSpPr>
        <p:spPr>
          <a:xfrm>
            <a:off x="3923929" y="6178194"/>
            <a:ext cx="4889344" cy="400110"/>
          </a:xfrm>
          <a:prstGeom prst="rect">
            <a:avLst/>
          </a:prstGeom>
          <a:solidFill>
            <a:srgbClr val="C00000"/>
          </a:solidFill>
          <a:ln>
            <a:no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xmlns="" val="3080555485"/>
      </p:ext>
    </p:extLst>
  </p:cSld>
  <p:clrMapOvr>
    <a:masterClrMapping/>
  </p:clrMapOvr>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14167611"/>
              </p:ext>
            </p:extLst>
          </p:nvPr>
        </p:nvGraphicFramePr>
        <p:xfrm>
          <a:off x="357188" y="609168"/>
          <a:ext cx="8429684" cy="498007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98007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ثوك تى تى جوم نيم بى أوؤو نيم بى إسمو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a:t>أممانوئيل بين نوتى بين أورو.</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لك القوة والمجد والبركة والعزة إلى الآبد آمين. عمانوئيل إلهنا وملكنا.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p:cNvSpPr/>
          <p:nvPr/>
        </p:nvSpPr>
        <p:spPr>
          <a:xfrm>
            <a:off x="683628" y="105112"/>
            <a:ext cx="7776804" cy="477054"/>
          </a:xfrm>
          <a:prstGeom prst="rect">
            <a:avLst/>
          </a:prstGeom>
        </p:spPr>
        <p:txBody>
          <a:bodyPr wrap="square">
            <a:spAutoFit/>
          </a:bodyPr>
          <a:lstStyle/>
          <a:p>
            <a:pPr algn="ctr"/>
            <a:r>
              <a:rPr lang="en-US" sz="2500" b="1" u="sng">
                <a:solidFill>
                  <a:srgbClr val="FFFF00"/>
                </a:solidFill>
                <a:latin typeface="+mj-lt"/>
              </a:rPr>
              <a:t>Thok te tigom (from the 11th hour on Tuesday)</a:t>
            </a:r>
            <a:endParaRPr lang="en-US" sz="2500" u="sng">
              <a:solidFill>
                <a:srgbClr val="FFFF00"/>
              </a:solidFill>
              <a:latin typeface="+mj-lt"/>
            </a:endParaRPr>
          </a:p>
        </p:txBody>
      </p:sp>
    </p:spTree>
    <p:extLst>
      <p:ext uri="{BB962C8B-B14F-4D97-AF65-F5344CB8AC3E}">
        <p14:creationId xmlns:p14="http://schemas.microsoft.com/office/powerpoint/2010/main" xmlns="" val="4266232736"/>
      </p:ext>
    </p:extLst>
  </p:cSld>
  <p:clrMapOvr>
    <a:masterClrMapping/>
  </p:clrMapOvr>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653491563"/>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O my Lord Jesus Christ my good Savior.</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pa-Shois Esos Piekhrestos Pasoteer en-aghathos.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باشويس إيسوس بى اخرستوس باسوتير ان أغاثوس.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ياربى يسوع المسيح مخلصى الصالح</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29562737"/>
      </p:ext>
    </p:extLst>
  </p:cSld>
  <p:clrMapOvr>
    <a:masterClrMapping/>
  </p:clrMapOvr>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07834216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51520" y="6237312"/>
            <a:ext cx="3096344"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
        <p:nvSpPr>
          <p:cNvPr id="6" name="Rectangle 5">
            <a:hlinkClick r:id="rId3" action="ppaction://hlinksldjump"/>
          </p:cNvPr>
          <p:cNvSpPr/>
          <p:nvPr/>
        </p:nvSpPr>
        <p:spPr>
          <a:xfrm>
            <a:off x="3878396" y="6237312"/>
            <a:ext cx="4889344" cy="400110"/>
          </a:xfrm>
          <a:prstGeom prst="rect">
            <a:avLst/>
          </a:prstGeom>
          <a:solidFill>
            <a:srgbClr val="C00000"/>
          </a:solidFill>
          <a:ln>
            <a:no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xmlns="" val="2984476648"/>
      </p:ext>
    </p:extLst>
  </p:cSld>
  <p:clrMapOvr>
    <a:masterClrMapping/>
  </p:clrMapOvr>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67967261"/>
              </p:ext>
            </p:extLst>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
        <p:nvSpPr>
          <p:cNvPr id="6" name="Rectangle 5">
            <a:hlinkClick r:id="rId2" action="ppaction://hlinksldjump"/>
          </p:cNvPr>
          <p:cNvSpPr/>
          <p:nvPr/>
        </p:nvSpPr>
        <p:spPr>
          <a:xfrm>
            <a:off x="423752" y="6235000"/>
            <a:ext cx="3716200" cy="400110"/>
          </a:xfrm>
          <a:prstGeom prst="rect">
            <a:avLst/>
          </a:prstGeom>
          <a:solidFill>
            <a:srgbClr val="C00000"/>
          </a:solidFill>
        </p:spPr>
        <p:txBody>
          <a:bodyPr wrap="square">
            <a:spAutoFit/>
          </a:bodyPr>
          <a:lstStyle/>
          <a:p>
            <a:pPr algn="ctr"/>
            <a:r>
              <a:rPr lang="en-US" sz="2000" b="1">
                <a:solidFill>
                  <a:srgbClr val="FFFF99"/>
                </a:solidFill>
              </a:rPr>
              <a:t>In the morning hours</a:t>
            </a:r>
          </a:p>
        </p:txBody>
      </p:sp>
      <p:sp>
        <p:nvSpPr>
          <p:cNvPr id="7" name="Rectangle 6">
            <a:hlinkClick r:id="rId3" action="ppaction://hlinksldjump"/>
          </p:cNvPr>
          <p:cNvSpPr/>
          <p:nvPr/>
        </p:nvSpPr>
        <p:spPr>
          <a:xfrm>
            <a:off x="5079437" y="6235000"/>
            <a:ext cx="3707435" cy="400110"/>
          </a:xfrm>
          <a:prstGeom prst="rect">
            <a:avLst/>
          </a:prstGeom>
          <a:solidFill>
            <a:srgbClr val="C00000"/>
          </a:solidFill>
        </p:spPr>
        <p:txBody>
          <a:bodyPr wrap="square">
            <a:spAutoFit/>
          </a:bodyPr>
          <a:lstStyle/>
          <a:p>
            <a:pPr algn="ctr"/>
            <a:r>
              <a:rPr lang="en-US" sz="2000" b="1">
                <a:solidFill>
                  <a:srgbClr val="FFFF99"/>
                </a:solidFill>
              </a:rPr>
              <a:t>In the evening hours</a:t>
            </a:r>
          </a:p>
        </p:txBody>
      </p:sp>
    </p:spTree>
    <p:extLst>
      <p:ext uri="{BB962C8B-B14F-4D97-AF65-F5344CB8AC3E}">
        <p14:creationId xmlns:p14="http://schemas.microsoft.com/office/powerpoint/2010/main" xmlns="" val="1632015431"/>
      </p:ext>
    </p:extLst>
  </p:cSld>
  <p:clrMapOvr>
    <a:masterClrMapping/>
  </p:clrMapOvr>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295914193"/>
              </p:ext>
            </p:extLst>
          </p:nvPr>
        </p:nvGraphicFramePr>
        <p:xfrm>
          <a:off x="357188" y="620688"/>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4" name="Rectangle 3"/>
          <p:cNvSpPr/>
          <p:nvPr/>
        </p:nvSpPr>
        <p:spPr>
          <a:xfrm>
            <a:off x="3059832" y="116632"/>
            <a:ext cx="2977995" cy="477054"/>
          </a:xfrm>
          <a:prstGeom prst="rect">
            <a:avLst/>
          </a:prstGeom>
        </p:spPr>
        <p:txBody>
          <a:bodyPr wrap="none">
            <a:spAutoFit/>
          </a:bodyPr>
          <a:lstStyle/>
          <a:p>
            <a:pPr algn="ctr"/>
            <a:r>
              <a:rPr lang="en-US" sz="2500" b="1" u="sng">
                <a:solidFill>
                  <a:srgbClr val="FFFF00"/>
                </a:solidFill>
                <a:latin typeface="+mj-lt"/>
              </a:rPr>
              <a:t>In the morning hours</a:t>
            </a:r>
          </a:p>
        </p:txBody>
      </p:sp>
      <p:sp>
        <p:nvSpPr>
          <p:cNvPr id="6" name="Rectangle 5">
            <a:hlinkClick r:id="rId2" action="ppaction://hlinksldjump"/>
          </p:cNvPr>
          <p:cNvSpPr/>
          <p:nvPr/>
        </p:nvSpPr>
        <p:spPr>
          <a:xfrm>
            <a:off x="2411760" y="6343625"/>
            <a:ext cx="4824536" cy="400110"/>
          </a:xfrm>
          <a:prstGeom prst="rect">
            <a:avLst/>
          </a:prstGeom>
          <a:solidFill>
            <a:srgbClr val="C00000"/>
          </a:solidFill>
        </p:spPr>
        <p:txBody>
          <a:bodyPr wrap="square">
            <a:spAutoFit/>
          </a:bodyPr>
          <a:lstStyle/>
          <a:p>
            <a:pPr algn="ctr"/>
            <a:r>
              <a:rPr lang="en-US" sz="2000" b="1">
                <a:solidFill>
                  <a:srgbClr val="FFFF99"/>
                </a:solidFill>
              </a:rPr>
              <a:t>Exposition Conclusion</a:t>
            </a:r>
          </a:p>
        </p:txBody>
      </p:sp>
    </p:spTree>
    <p:extLst>
      <p:ext uri="{BB962C8B-B14F-4D97-AF65-F5344CB8AC3E}">
        <p14:creationId xmlns:p14="http://schemas.microsoft.com/office/powerpoint/2010/main" xmlns="" val="384065326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850908965"/>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risen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Aktonk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dirty="0">
                          <a:solidFill>
                            <a:schemeClr val="bg1"/>
                          </a:solidFill>
                        </a:rPr>
                        <a:t>تين اوؤشت امموك اوبخرستوس نيم بيك يوت ان آغاثوس نيم بى ابنيفما اثؤواب </a:t>
                      </a:r>
                      <a:r>
                        <a:rPr lang="ar-AE" sz="2800" b="1" u="none">
                          <a:solidFill>
                            <a:schemeClr val="bg1"/>
                          </a:solidFill>
                        </a:rPr>
                        <a:t>جى آكتونك آكسوتى </a:t>
                      </a:r>
                      <a:r>
                        <a:rPr lang="ar-AE" sz="2800" b="1" u="none" dirty="0">
                          <a:solidFill>
                            <a:schemeClr val="bg1"/>
                          </a:solidFill>
                        </a:rPr>
                        <a:t>اممون ناى نان</a:t>
                      </a:r>
                      <a:endParaRPr lang="en-CA" sz="28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dirty="0">
                          <a:solidFill>
                            <a:srgbClr val="FFFF99"/>
                          </a:solidFill>
                        </a:rPr>
                        <a:t>نسجد لك </a:t>
                      </a:r>
                      <a:r>
                        <a:rPr lang="en-US" sz="3000" b="1" u="none" dirty="0">
                          <a:solidFill>
                            <a:srgbClr val="FFFF99"/>
                          </a:solidFill>
                        </a:rPr>
                        <a:t/>
                      </a:r>
                      <a:br>
                        <a:rPr lang="en-US" sz="3000" b="1" u="none" dirty="0">
                          <a:solidFill>
                            <a:srgbClr val="FFFF99"/>
                          </a:solidFill>
                        </a:rPr>
                      </a:br>
                      <a:r>
                        <a:rPr lang="ar-AE" sz="3000" b="1" u="none" dirty="0">
                          <a:solidFill>
                            <a:srgbClr val="FFFF99"/>
                          </a:solidFill>
                        </a:rPr>
                        <a:t>أيها </a:t>
                      </a:r>
                      <a:r>
                        <a:rPr lang="en-US" sz="3000" b="1" u="none" dirty="0">
                          <a:solidFill>
                            <a:srgbClr val="FFFF99"/>
                          </a:solidFill>
                        </a:rPr>
                        <a:t/>
                      </a:r>
                      <a:br>
                        <a:rPr lang="en-US" sz="3000" b="1" u="none" dirty="0">
                          <a:solidFill>
                            <a:srgbClr val="FFFF99"/>
                          </a:solidFill>
                        </a:rPr>
                      </a:br>
                      <a:r>
                        <a:rPr lang="ar-AE" sz="3000" b="1" u="none" dirty="0">
                          <a:solidFill>
                            <a:srgbClr val="FFFF99"/>
                          </a:solidFill>
                        </a:rPr>
                        <a:t>المسيح </a:t>
                      </a:r>
                      <a:r>
                        <a:rPr lang="en-US" sz="3000" b="1" u="none" dirty="0">
                          <a:solidFill>
                            <a:srgbClr val="FFFF99"/>
                          </a:solidFill>
                        </a:rPr>
                        <a:t/>
                      </a:r>
                      <a:br>
                        <a:rPr lang="en-US" sz="3000" b="1" u="none" dirty="0">
                          <a:solidFill>
                            <a:srgbClr val="FFFF99"/>
                          </a:solidFill>
                        </a:rPr>
                      </a:br>
                      <a:r>
                        <a:rPr lang="ar-AE" sz="3000" b="1" u="none" dirty="0">
                          <a:solidFill>
                            <a:srgbClr val="FFFF99"/>
                          </a:solidFill>
                        </a:rPr>
                        <a:t>مع أبيك الصالح والروح القدس </a:t>
                      </a:r>
                      <a:r>
                        <a:rPr lang="en-US" sz="3000" b="1" u="none" dirty="0">
                          <a:solidFill>
                            <a:srgbClr val="FFFF99"/>
                          </a:solidFill>
                        </a:rPr>
                        <a:t/>
                      </a:r>
                      <a:br>
                        <a:rPr lang="en-US" sz="3000" b="1" u="none" dirty="0">
                          <a:solidFill>
                            <a:srgbClr val="FFFF99"/>
                          </a:solidFill>
                        </a:rPr>
                      </a:br>
                      <a:r>
                        <a:rPr lang="ar-AE" sz="3000" b="1" u="none">
                          <a:solidFill>
                            <a:srgbClr val="FFFF99"/>
                          </a:solidFill>
                        </a:rPr>
                        <a:t>لأنك قمت وخلصتنا</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4754484" y="5732246"/>
            <a:ext cx="4032388" cy="400110"/>
          </a:xfrm>
          <a:prstGeom prst="rect">
            <a:avLst/>
          </a:prstGeom>
          <a:solidFill>
            <a:srgbClr val="C00000"/>
          </a:solidFill>
        </p:spPr>
        <p:txBody>
          <a:bodyPr wrap="square">
            <a:spAutoFit/>
          </a:bodyPr>
          <a:lstStyle/>
          <a:p>
            <a:pPr algn="ctr"/>
            <a:r>
              <a:rPr lang="en-CA" sz="2000" b="1">
                <a:solidFill>
                  <a:schemeClr val="bg1"/>
                </a:solidFill>
              </a:rPr>
              <a:t>for you have come</a:t>
            </a:r>
            <a:endParaRPr lang="en-US" sz="2000" b="1">
              <a:solidFill>
                <a:srgbClr val="FFFF99"/>
              </a:solidFill>
            </a:endParaRPr>
          </a:p>
        </p:txBody>
      </p:sp>
      <p:sp>
        <p:nvSpPr>
          <p:cNvPr id="4" name="Rectangle 3">
            <a:hlinkClick r:id="rId3" action="ppaction://hlinksldjump"/>
          </p:cNvPr>
          <p:cNvSpPr/>
          <p:nvPr/>
        </p:nvSpPr>
        <p:spPr>
          <a:xfrm>
            <a:off x="357188" y="5732246"/>
            <a:ext cx="4032388" cy="400110"/>
          </a:xfrm>
          <a:prstGeom prst="rect">
            <a:avLst/>
          </a:prstGeom>
          <a:solidFill>
            <a:srgbClr val="C00000"/>
          </a:solidFill>
        </p:spPr>
        <p:txBody>
          <a:bodyPr wrap="square">
            <a:spAutoFit/>
          </a:bodyPr>
          <a:lstStyle/>
          <a:p>
            <a:pPr algn="ctr"/>
            <a:r>
              <a:rPr lang="en-CA" sz="2000" b="1">
                <a:solidFill>
                  <a:schemeClr val="bg1"/>
                </a:solidFill>
              </a:rPr>
              <a:t>for you were baptized</a:t>
            </a:r>
            <a:endParaRPr lang="en-US" sz="2000" b="1">
              <a:solidFill>
                <a:srgbClr val="FFFF99"/>
              </a:solidFill>
            </a:endParaRPr>
          </a:p>
        </p:txBody>
      </p:sp>
      <p:sp>
        <p:nvSpPr>
          <p:cNvPr id="6" name="Rectangle 5">
            <a:hlinkClick r:id="rId4" action="ppaction://hlinksldjump"/>
          </p:cNvPr>
          <p:cNvSpPr/>
          <p:nvPr/>
        </p:nvSpPr>
        <p:spPr>
          <a:xfrm>
            <a:off x="4754484" y="6269250"/>
            <a:ext cx="4032388" cy="400110"/>
          </a:xfrm>
          <a:prstGeom prst="rect">
            <a:avLst/>
          </a:prstGeom>
          <a:solidFill>
            <a:srgbClr val="C00000"/>
          </a:solidFill>
        </p:spPr>
        <p:txBody>
          <a:bodyPr wrap="square">
            <a:spAutoFit/>
          </a:bodyPr>
          <a:lstStyle/>
          <a:p>
            <a:pPr algn="ctr"/>
            <a:r>
              <a:rPr lang="en-CA" sz="2000" b="1">
                <a:solidFill>
                  <a:schemeClr val="bg1"/>
                </a:solidFill>
              </a:rPr>
              <a:t>for you were born</a:t>
            </a:r>
            <a:endParaRPr lang="en-US" sz="2000" b="1">
              <a:solidFill>
                <a:srgbClr val="FFFF99"/>
              </a:solidFill>
            </a:endParaRPr>
          </a:p>
        </p:txBody>
      </p:sp>
      <p:sp>
        <p:nvSpPr>
          <p:cNvPr id="7" name="Rectangle 6">
            <a:hlinkClick r:id="rId5" action="ppaction://hlinksldjump"/>
          </p:cNvPr>
          <p:cNvSpPr/>
          <p:nvPr/>
        </p:nvSpPr>
        <p:spPr>
          <a:xfrm>
            <a:off x="357188" y="6269250"/>
            <a:ext cx="4032388" cy="400110"/>
          </a:xfrm>
          <a:prstGeom prst="rect">
            <a:avLst/>
          </a:prstGeom>
          <a:solidFill>
            <a:srgbClr val="C00000"/>
          </a:solidFill>
        </p:spPr>
        <p:txBody>
          <a:bodyPr wrap="square">
            <a:spAutoFit/>
          </a:bodyPr>
          <a:lstStyle/>
          <a:p>
            <a:pPr algn="ctr"/>
            <a:r>
              <a:rPr lang="en-CA" sz="2000" b="1">
                <a:solidFill>
                  <a:schemeClr val="bg1"/>
                </a:solidFill>
              </a:rPr>
              <a:t>for you were crucified</a:t>
            </a:r>
            <a:endParaRPr lang="en-US" sz="2000" b="1">
              <a:solidFill>
                <a:srgbClr val="FFFF99"/>
              </a:solidFill>
            </a:endParaRPr>
          </a:p>
        </p:txBody>
      </p:sp>
    </p:spTree>
    <p:extLst>
      <p:ext uri="{BB962C8B-B14F-4D97-AF65-F5344CB8AC3E}">
        <p14:creationId xmlns:p14="http://schemas.microsoft.com/office/powerpoint/2010/main" xmlns="" val="1290860048"/>
      </p:ext>
    </p:extLst>
  </p:cSld>
  <p:clrMapOvr>
    <a:masterClrMapping/>
  </p:clrMapOvr>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97179139"/>
              </p:ext>
            </p:extLst>
          </p:nvPr>
        </p:nvGraphicFramePr>
        <p:xfrm>
          <a:off x="357188" y="620688"/>
          <a:ext cx="8429684" cy="49777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Hail to you mary</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Shere ne Maria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شيرى نى ماريا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لك يا مريم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fair dove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Ti chrompi ethnesos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تى اتشرومبى ايث نيسوس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الحمامة الحسنة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has borne to us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thee-etas-misi nan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ثى ايت اسيمسى نان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التي ولدت لنا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51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God the Logos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emifnoti pi-Loghos.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ام افنوتى بى لوغوس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الله الكلمة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4" name="Rectangle 3"/>
          <p:cNvSpPr/>
          <p:nvPr/>
        </p:nvSpPr>
        <p:spPr>
          <a:xfrm>
            <a:off x="3098145" y="116632"/>
            <a:ext cx="2901372" cy="477054"/>
          </a:xfrm>
          <a:prstGeom prst="rect">
            <a:avLst/>
          </a:prstGeom>
        </p:spPr>
        <p:txBody>
          <a:bodyPr wrap="none">
            <a:spAutoFit/>
          </a:bodyPr>
          <a:lstStyle/>
          <a:p>
            <a:pPr algn="ctr"/>
            <a:r>
              <a:rPr lang="en-US" sz="2500" b="1" u="sng">
                <a:solidFill>
                  <a:srgbClr val="FFFF00"/>
                </a:solidFill>
                <a:latin typeface="+mj-lt"/>
              </a:rPr>
              <a:t>In the evening hours</a:t>
            </a:r>
          </a:p>
        </p:txBody>
      </p:sp>
      <p:sp>
        <p:nvSpPr>
          <p:cNvPr id="7" name="Rectangle 6">
            <a:hlinkClick r:id="rId2" action="ppaction://hlinksldjump"/>
          </p:cNvPr>
          <p:cNvSpPr/>
          <p:nvPr/>
        </p:nvSpPr>
        <p:spPr>
          <a:xfrm>
            <a:off x="2411760" y="6343625"/>
            <a:ext cx="4824536" cy="400110"/>
          </a:xfrm>
          <a:prstGeom prst="rect">
            <a:avLst/>
          </a:prstGeom>
          <a:solidFill>
            <a:srgbClr val="C00000"/>
          </a:solidFill>
        </p:spPr>
        <p:txBody>
          <a:bodyPr wrap="square">
            <a:spAutoFit/>
          </a:bodyPr>
          <a:lstStyle/>
          <a:p>
            <a:pPr algn="ctr"/>
            <a:r>
              <a:rPr lang="en-US" sz="2000" b="1">
                <a:solidFill>
                  <a:srgbClr val="FFFF99"/>
                </a:solidFill>
              </a:rPr>
              <a:t>Exposition Conclusion</a:t>
            </a:r>
          </a:p>
        </p:txBody>
      </p:sp>
    </p:spTree>
    <p:extLst>
      <p:ext uri="{BB962C8B-B14F-4D97-AF65-F5344CB8AC3E}">
        <p14:creationId xmlns:p14="http://schemas.microsoft.com/office/powerpoint/2010/main" xmlns="" val="1201353789"/>
      </p:ext>
    </p:extLst>
  </p:cSld>
  <p:clrMapOvr>
    <a:masterClrMapping/>
  </p:clrMapOvr>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492959215"/>
              </p:ext>
            </p:extLst>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xmlns="" val="1926684453"/>
      </p:ext>
    </p:extLst>
  </p:cSld>
  <p:clrMapOvr>
    <a:masterClrMapping/>
  </p:clrMapOvr>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984472591"/>
              </p:ext>
            </p:extLst>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6" name="Rounded Rectangle 5">
            <a:hlinkClick r:id="rId2" action="ppaction://hlinksldjump"/>
          </p:cNvPr>
          <p:cNvSpPr/>
          <p:nvPr/>
        </p:nvSpPr>
        <p:spPr>
          <a:xfrm>
            <a:off x="467544" y="6178194"/>
            <a:ext cx="3024276" cy="408623"/>
          </a:xfrm>
          <a:prstGeom prst="roundRect">
            <a:avLst/>
          </a:prstGeom>
          <a:solidFill>
            <a:srgbClr val="C00000"/>
          </a:solidFill>
          <a:ln>
            <a:noFill/>
          </a:ln>
        </p:spPr>
        <p:txBody>
          <a:bodyPr wrap="square">
            <a:spAutoFit/>
          </a:bodyPr>
          <a:lstStyle/>
          <a:p>
            <a:r>
              <a:rPr lang="en-US" b="1">
                <a:solidFill>
                  <a:srgbClr val="FFFF99"/>
                </a:solidFill>
                <a:latin typeface="Arial" charset="0"/>
                <a:cs typeface="Arial" charset="0"/>
              </a:rPr>
              <a:t>Pascha menu</a:t>
            </a:r>
          </a:p>
        </p:txBody>
      </p:sp>
      <p:sp>
        <p:nvSpPr>
          <p:cNvPr id="4" name="Rectangle 3">
            <a:hlinkClick r:id="rId3" action="ppaction://hlinksldjump"/>
          </p:cNvPr>
          <p:cNvSpPr/>
          <p:nvPr/>
        </p:nvSpPr>
        <p:spPr>
          <a:xfrm>
            <a:off x="3923929" y="6178194"/>
            <a:ext cx="4889344" cy="400110"/>
          </a:xfrm>
          <a:prstGeom prst="rect">
            <a:avLst/>
          </a:prstGeom>
          <a:solidFill>
            <a:srgbClr val="C00000"/>
          </a:solidFill>
          <a:ln>
            <a:noFill/>
          </a:ln>
        </p:spPr>
        <p:txBody>
          <a:bodyPr wrap="square">
            <a:spAutoFit/>
          </a:bodyPr>
          <a:lstStyle/>
          <a:p>
            <a:r>
              <a:rPr lang="en-US" sz="2000" b="1">
                <a:solidFill>
                  <a:srgbClr val="FFFF99"/>
                </a:solidFill>
              </a:rPr>
              <a:t>Conclusion of the Pascha</a:t>
            </a:r>
          </a:p>
        </p:txBody>
      </p:sp>
    </p:spTree>
    <p:extLst>
      <p:ext uri="{BB962C8B-B14F-4D97-AF65-F5344CB8AC3E}">
        <p14:creationId xmlns:p14="http://schemas.microsoft.com/office/powerpoint/2010/main" xmlns="" val="2732611487"/>
      </p:ext>
    </p:extLst>
  </p:cSld>
  <p:clrMapOvr>
    <a:masterClrMapping/>
  </p:clrMapOvr>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xmlns="" val="4276040506"/>
      </p:ext>
    </p:extLst>
  </p:cSld>
  <p:clrMapOvr>
    <a:masterClrMapping/>
  </p:clrMapOvr>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92235"/>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12</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كيريى إليسون</a:t>
                      </a:r>
                      <a:r>
                        <a:rPr lang="ar-AE" sz="3000">
                          <a:solidFill>
                            <a:srgbClr val="FFFF99"/>
                          </a:solidFill>
                        </a:rPr>
                        <a:t> </a:t>
                      </a:r>
                      <a:r>
                        <a:rPr lang="en-US" sz="3000"/>
                        <a:t>12</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يارب ارحم</a:t>
                      </a:r>
                      <a:endParaRPr lang="en-US" sz="30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4049242944"/>
      </p:ext>
    </p:extLst>
  </p:cSld>
  <p:clrMapOvr>
    <a:masterClrMapping/>
  </p:clrMapOvr>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15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368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4156548145"/>
      </p:ext>
    </p:extLst>
  </p:cSld>
  <p:clrMapOvr>
    <a:masterClrMapping/>
  </p:clrMapOvr>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01589196"/>
      </p:ext>
    </p:extLst>
  </p:cSld>
  <p:clrMapOvr>
    <a:masterClrMapping/>
  </p:clrMapOvr>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8277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24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Entef esmo eron teeren : entef tovo ennen heet : entef talcho enni shoni : ente nen epseeshi nem nen soma.</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505866043"/>
      </p:ext>
    </p:extLst>
  </p:cSld>
  <p:clrMapOvr>
    <a:masterClrMapping/>
  </p:clrMapOvr>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767456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013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crucified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dirty="0">
                          <a:solidFill>
                            <a:schemeClr val="bg1"/>
                          </a:solidFill>
                        </a:rPr>
                        <a:t>Ten-</a:t>
                      </a:r>
                      <a:r>
                        <a:rPr lang="en-US" sz="2700" b="1" u="none" dirty="0" err="1">
                          <a:solidFill>
                            <a:schemeClr val="bg1"/>
                          </a:solidFill>
                        </a:rPr>
                        <a:t>oo</a:t>
                      </a:r>
                      <a:r>
                        <a:rPr lang="en-US" sz="2700" b="1" u="none" dirty="0">
                          <a:solidFill>
                            <a:schemeClr val="bg1"/>
                          </a:solidFill>
                        </a:rPr>
                        <a:t>-</a:t>
                      </a:r>
                      <a:r>
                        <a:rPr lang="en-US" sz="2700" b="1" u="none" dirty="0" err="1">
                          <a:solidFill>
                            <a:schemeClr val="bg1"/>
                          </a:solidFill>
                        </a:rPr>
                        <a:t>osht</a:t>
                      </a:r>
                      <a:r>
                        <a:rPr lang="en-US" sz="2700" b="1" u="none" dirty="0">
                          <a:solidFill>
                            <a:schemeClr val="bg1"/>
                          </a:solidFill>
                        </a:rPr>
                        <a:t> </a:t>
                      </a:r>
                      <a:r>
                        <a:rPr lang="en-US" sz="2700" b="1" u="none" dirty="0" err="1">
                          <a:solidFill>
                            <a:schemeClr val="bg1"/>
                          </a:solidFill>
                        </a:rPr>
                        <a:t>emmok</a:t>
                      </a:r>
                      <a:r>
                        <a:rPr lang="en-US" sz="2700" b="1" u="none" dirty="0">
                          <a:solidFill>
                            <a:schemeClr val="bg1"/>
                          </a:solidFill>
                        </a:rPr>
                        <a:t> o </a:t>
                      </a:r>
                      <a:r>
                        <a:rPr lang="en-US" sz="2700" b="1" u="none" dirty="0" err="1">
                          <a:solidFill>
                            <a:schemeClr val="bg1"/>
                          </a:solidFill>
                        </a:rPr>
                        <a:t>Pikhristos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a:t>
                      </a:r>
                      <a:r>
                        <a:rPr lang="en-US" sz="2700" b="1" u="none" baseline="0" err="1">
                          <a:solidFill>
                            <a:schemeClr val="bg1"/>
                          </a:solidFill>
                        </a:rPr>
                        <a:t>Pekyot</a:t>
                      </a:r>
                      <a:r>
                        <a:rPr lang="en-US" sz="2700" b="1" u="none" baseline="0">
                          <a:solidFill>
                            <a:schemeClr val="bg1"/>
                          </a:solidFill>
                        </a:rPr>
                        <a:t> en-Aghathos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Pi-</a:t>
                      </a:r>
                      <a:r>
                        <a:rPr lang="en-US" sz="2700" b="1" u="none" baseline="0" dirty="0" err="1">
                          <a:solidFill>
                            <a:schemeClr val="bg1"/>
                          </a:solidFill>
                        </a:rPr>
                        <a:t>Ebnevma</a:t>
                      </a:r>
                      <a:r>
                        <a:rPr lang="en-US" sz="2700" b="1" u="none" baseline="0" dirty="0">
                          <a:solidFill>
                            <a:schemeClr val="bg1"/>
                          </a:solidFill>
                        </a:rPr>
                        <a:t> </a:t>
                      </a:r>
                      <a:r>
                        <a:rPr lang="en-US" sz="2700" b="1" u="none" baseline="0" dirty="0" err="1">
                          <a:solidFill>
                            <a:schemeClr val="bg1"/>
                          </a:solidFill>
                        </a:rPr>
                        <a:t>Ethowwab</a:t>
                      </a:r>
                      <a:r>
                        <a:rPr lang="en-US" sz="2700" b="1" u="none" baseline="0" dirty="0">
                          <a:solidFill>
                            <a:schemeClr val="bg1"/>
                          </a:solidFill>
                        </a:rPr>
                        <a:t> </a:t>
                      </a:r>
                      <a:r>
                        <a:rPr lang="en-US" sz="2700" b="1" u="none" baseline="0">
                          <a:solidFill>
                            <a:schemeClr val="bg1"/>
                          </a:solidFill>
                        </a:rPr>
                        <a:t>Je Av ashk aksoty </a:t>
                      </a:r>
                      <a:r>
                        <a:rPr lang="en-US" sz="2700" b="1" u="none" baseline="0" dirty="0" err="1">
                          <a:solidFill>
                            <a:schemeClr val="bg1"/>
                          </a:solidFill>
                        </a:rPr>
                        <a:t>Emmon</a:t>
                      </a:r>
                      <a:r>
                        <a:rPr lang="en-US" sz="2700" b="1" u="none" baseline="0" dirty="0">
                          <a:solidFill>
                            <a:schemeClr val="bg1"/>
                          </a:solidFill>
                        </a:rPr>
                        <a:t> </a:t>
                      </a:r>
                      <a:r>
                        <a:rPr lang="en-US" sz="2700" b="1" u="none" baseline="0" dirty="0" err="1">
                          <a:solidFill>
                            <a:schemeClr val="bg1"/>
                          </a:solidFill>
                        </a:rPr>
                        <a:t>Nai</a:t>
                      </a:r>
                      <a:r>
                        <a:rPr lang="en-US" sz="2700" b="1" u="none" baseline="0" dirty="0">
                          <a:solidFill>
                            <a:schemeClr val="bg1"/>
                          </a:solidFill>
                        </a:rPr>
                        <a:t> Nan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آف آشك آكسوتى </a:t>
                      </a:r>
                      <a:r>
                        <a:rPr lang="ar-AE" sz="2900" b="1" u="none" dirty="0">
                          <a:solidFill>
                            <a:schemeClr val="bg1"/>
                          </a:solidFill>
                        </a:rPr>
                        <a:t>اممون ناى نان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r>
                        <a:rPr lang="en-US" sz="3300" b="1" u="none" dirty="0">
                          <a:solidFill>
                            <a:srgbClr val="FFFF99"/>
                          </a:solidFill>
                        </a:rPr>
                        <a:t/>
                      </a:r>
                      <a:br>
                        <a:rPr lang="en-US" sz="3300" b="1" u="none" dirty="0">
                          <a:solidFill>
                            <a:srgbClr val="FFFF99"/>
                          </a:solidFill>
                        </a:rPr>
                      </a:br>
                      <a:r>
                        <a:rPr lang="ar-AE" sz="3300" b="1" u="none" dirty="0">
                          <a:solidFill>
                            <a:srgbClr val="FFFF99"/>
                          </a:solidFill>
                        </a:rPr>
                        <a:t>أيها </a:t>
                      </a:r>
                      <a:r>
                        <a:rPr lang="en-US" sz="3300" b="1" u="none" dirty="0">
                          <a:solidFill>
                            <a:srgbClr val="FFFF99"/>
                          </a:solidFill>
                        </a:rPr>
                        <a:t/>
                      </a:r>
                      <a:br>
                        <a:rPr lang="en-US" sz="3300" b="1" u="none" dirty="0">
                          <a:solidFill>
                            <a:srgbClr val="FFFF99"/>
                          </a:solidFill>
                        </a:rPr>
                      </a:br>
                      <a:r>
                        <a:rPr lang="ar-AE" sz="3300" b="1" u="none" dirty="0">
                          <a:solidFill>
                            <a:srgbClr val="FFFF99"/>
                          </a:solidFill>
                        </a:rPr>
                        <a:t>المسيح </a:t>
                      </a:r>
                      <a:r>
                        <a:rPr lang="en-US" sz="3300" b="1" u="none" dirty="0">
                          <a:solidFill>
                            <a:srgbClr val="FFFF99"/>
                          </a:solidFill>
                        </a:rPr>
                        <a:t/>
                      </a:r>
                      <a:br>
                        <a:rPr lang="en-US" sz="3300" b="1" u="none" dirty="0">
                          <a:solidFill>
                            <a:srgbClr val="FFFF99"/>
                          </a:solidFill>
                        </a:rPr>
                      </a:br>
                      <a:r>
                        <a:rPr lang="ar-AE" sz="3300" b="1" u="none" dirty="0">
                          <a:solidFill>
                            <a:srgbClr val="FFFF99"/>
                          </a:solidFill>
                        </a:rPr>
                        <a:t>مع أبيك الصالح والروح القدس </a:t>
                      </a:r>
                      <a:r>
                        <a:rPr lang="en-US" sz="3300" b="1" u="none" dirty="0">
                          <a:solidFill>
                            <a:srgbClr val="FFFF99"/>
                          </a:solidFill>
                        </a:rPr>
                        <a:t/>
                      </a:r>
                      <a:br>
                        <a:rPr lang="en-US" sz="3300" b="1" u="none" dirty="0">
                          <a:solidFill>
                            <a:srgbClr val="FFFF99"/>
                          </a:solidFill>
                        </a:rPr>
                      </a:br>
                      <a:r>
                        <a:rPr lang="ar-AE" sz="3300" b="1" u="none">
                          <a:solidFill>
                            <a:srgbClr val="FFFF99"/>
                          </a:solidFill>
                        </a:rPr>
                        <a:t>لأنك صُلبت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934603670"/>
      </p:ext>
    </p:extLst>
  </p:cSld>
  <p:clrMapOvr>
    <a:masterClrMapping/>
  </p:clrMapOvr>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Amen, Alleluia. Glory be to the Father, to the Son, and to the Holy Spirit. Both now, and ever and unto the age of all ages. Amen.</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Amen Alleluia zoxa Patri ke Eyo ke Agio Epnevmati ke neen</a:t>
                      </a:r>
                      <a:r>
                        <a:rPr lang="en-US" sz="2700" b="1" u="none" baseline="0">
                          <a:solidFill>
                            <a:schemeClr val="bg1"/>
                          </a:solidFill>
                        </a:rPr>
                        <a:t> ke a-ei ke estos e-onas ton e-onon amen.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آمين الليلويا ذوكصابترى كى ايو كى اجيو ابنيفماتى كى نين كى آ إى كى اسطوس إى اوناس طون إى اونون آمين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آمين الليلويا المجد للآب والابن والروح القدس. الآن وكل اوان والى دهر الدهور. آمين.</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0496967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2857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8575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a:solidFill>
                            <a:srgbClr val="FFFF99"/>
                          </a:solidFill>
                          <a:latin typeface="+mn-lt"/>
                          <a:ea typeface="+mn-ea"/>
                          <a:cs typeface="+mn-cs"/>
                        </a:rPr>
                        <a:t>A mercy of peace, a sacrifice of praise.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Eleos erenis thi-cia ene ceos.</a:t>
                      </a:r>
                      <a:endParaRPr lang="fi-FI"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إى ليئوس إيرينيس ثيسيا إيني سيئوس.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رحمةُ السلامِ، ذبيحةُ التسبيحِ.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39085045"/>
      </p:ext>
    </p:extLst>
  </p:cSld>
  <p:clrMapOvr>
    <a:masterClrMapping/>
  </p:clrMapOvr>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We proclaim and say, O our Lord, Jesus Christ, who was crucified on the cross, destroy Satan under our feet.</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Ten osh evol engo emmos</a:t>
                      </a:r>
                      <a:r>
                        <a:rPr lang="en-US" sz="2700" b="1" u="none" baseline="0">
                          <a:solidFill>
                            <a:schemeClr val="bg1"/>
                          </a:solidFill>
                        </a:rPr>
                        <a:t> je o-pen choise Eisos Pikhristos fi etav ashf epistavros ek ekhom khem empsatanas sabeseet ennen chalafg</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تين أوش إيفول آن جو أمموس جى أو بين شويس ايسوس بى اخرستوس في ايتاف أشف أى بى استافروس ايك اى خوم خيم ام أب ساتاناس سا بى سيت أن نين تشالافج</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نصرخ قائلين يا ربنا يسوع المسيح الذى صلبت على الصليب وسحقت الشيطان تحت أقدامنا.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18498407"/>
      </p:ext>
    </p:extLst>
  </p:cSld>
  <p:clrMapOvr>
    <a:masterClrMapping/>
  </p:clrMapOvr>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u="none" kern="1200">
                          <a:solidFill>
                            <a:srgbClr val="FFFF99"/>
                          </a:solidFill>
                          <a:latin typeface="+mn-lt"/>
                          <a:ea typeface="+mn-ea"/>
                          <a:cs typeface="+mn-cs"/>
                        </a:rPr>
                        <a:t>Save us and have mercy on us.”</a:t>
                      </a:r>
                    </a:p>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a:solidFill>
                            <a:srgbClr val="FFFF99"/>
                          </a:solidFill>
                        </a:rPr>
                        <a:t>Lord have mercy. Lord have mercy. Lord bless. Amen. Bless me. Lo, the metanoia. Forgive me. Say the blessing.</a:t>
                      </a:r>
                      <a:endParaRPr lang="en-CA" sz="26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baseline="0">
                          <a:solidFill>
                            <a:schemeClr val="bg1"/>
                          </a:solidFill>
                        </a:rPr>
                        <a:t>Soty emmon ouoh nai nan. Kerye eleyson Kerye eleyson Kerye eflogison amen esmo eroi esmo eroi es timetania koni evol go empi esmo</a:t>
                      </a:r>
                      <a:endParaRPr lang="fi-FI" sz="26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سوتى اممون أووه ناى نان كيريى ليسون. كيريى ليسون. كيريى ايفلوجيسون آمين. اسمو ايروى. اسمو ايروى.</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ايس تى ميتانيا كونى ايفول جو ام بى اسمو</a:t>
                      </a:r>
                      <a:endParaRPr lang="en-CA" sz="28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خلصنا وإرحمنا.</a:t>
                      </a:r>
                      <a:endParaRPr lang="en-US" sz="30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يا رب ارحم يا رب ارحم يا رب بارك. آمين. باركوا على باركوا على ها المطانية إغفروا لي. قل البركة.</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719572632"/>
      </p:ext>
    </p:extLst>
  </p:cSld>
  <p:clrMapOvr>
    <a:masterClrMapping/>
  </p:clrMapOvr>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647061" y="689259"/>
            <a:ext cx="3849943" cy="5445224"/>
          </a:xfrm>
          <a:prstGeom prst="rect">
            <a:avLst/>
          </a:prstGeom>
        </p:spPr>
      </p:pic>
      <p:sp>
        <p:nvSpPr>
          <p:cNvPr id="6" name="Rectangle 5"/>
          <p:cNvSpPr/>
          <p:nvPr/>
        </p:nvSpPr>
        <p:spPr>
          <a:xfrm>
            <a:off x="3345575" y="188640"/>
            <a:ext cx="2452916"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Good Friday</a:t>
            </a:r>
          </a:p>
        </p:txBody>
      </p:sp>
      <p:sp>
        <p:nvSpPr>
          <p:cNvPr id="7" name="Rounded Rectangle 6">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4148603621"/>
      </p:ext>
    </p:extLst>
  </p:cSld>
  <p:clrMapOvr>
    <a:masterClrMapping/>
  </p:clrMapOvr>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250928742"/>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Emmanuel our God and our King.</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Thok te ti-gom, nem pi-o-oo nem pi-esmo, nem pi-amahee sha eneh amen, Emmano-eel pen-nouti pen-oroo.</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70414347"/>
      </p:ext>
    </p:extLst>
  </p:cSld>
  <p:clrMapOvr>
    <a:masterClrMapping/>
  </p:clrMapOvr>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12199179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99323148"/>
      </p:ext>
    </p:extLst>
  </p:cSld>
  <p:clrMapOvr>
    <a:masterClrMapping/>
  </p:clrMapOvr>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78627403"/>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24446422"/>
      </p:ext>
    </p:extLst>
  </p:cSld>
  <p:clrMapOvr>
    <a:masterClrMapping/>
  </p:clrMapOvr>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877649665"/>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79512" y="6269250"/>
            <a:ext cx="3384376"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
        <p:nvSpPr>
          <p:cNvPr id="4" name="Rectangle 3">
            <a:hlinkClick r:id="rId3" action="ppaction://hlinksldjump"/>
          </p:cNvPr>
          <p:cNvSpPr/>
          <p:nvPr/>
        </p:nvSpPr>
        <p:spPr>
          <a:xfrm>
            <a:off x="3897528" y="6269250"/>
            <a:ext cx="4889344" cy="400110"/>
          </a:xfrm>
          <a:prstGeom prst="rect">
            <a:avLst/>
          </a:prstGeom>
          <a:solidFill>
            <a:srgbClr val="C00000"/>
          </a:solidFill>
          <a:ln>
            <a:no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xmlns="" val="733929362"/>
      </p:ext>
    </p:extLst>
  </p:cSld>
  <p:clrMapOvr>
    <a:masterClrMapping/>
  </p:clrMapOvr>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xmlns="" val="1702775232"/>
      </p:ext>
    </p:extLst>
  </p:cSld>
  <p:clrMapOvr>
    <a:masterClrMapping/>
  </p:clrMapOvr>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2203068575"/>
      </p:ext>
    </p:extLst>
  </p:cSld>
  <p:clrMapOvr>
    <a:masterClrMapping/>
  </p:clrMapOvr>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xmlns="" val="334830300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xmlns="" id="{A60BC7D3-0B54-4CBE-8D5A-ABA036532E9A}"/>
              </a:ext>
            </a:extLst>
          </p:cNvPr>
          <p:cNvSpPr/>
          <p:nvPr/>
        </p:nvSpPr>
        <p:spPr>
          <a:xfrm>
            <a:off x="0" y="2429448"/>
            <a:ext cx="9144000" cy="522514"/>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1" name="Rectangle 10">
            <a:hlinkClick r:id="rId2" action="ppaction://hlinksldjump"/>
          </p:cNvPr>
          <p:cNvSpPr/>
          <p:nvPr/>
        </p:nvSpPr>
        <p:spPr>
          <a:xfrm>
            <a:off x="3210793" y="2497367"/>
            <a:ext cx="2808312" cy="369332"/>
          </a:xfrm>
          <a:prstGeom prst="rect">
            <a:avLst/>
          </a:prstGeom>
          <a:solidFill>
            <a:srgbClr val="C00000"/>
          </a:solidFill>
        </p:spPr>
        <p:txBody>
          <a:bodyPr wrap="square">
            <a:spAutoFit/>
          </a:bodyPr>
          <a:lstStyle/>
          <a:p>
            <a:pPr algn="ctr"/>
            <a:r>
              <a:rPr lang="en-US" b="1">
                <a:solidFill>
                  <a:srgbClr val="FFFF99"/>
                </a:solidFill>
              </a:rPr>
              <a:t>St. Gregory Anaphora </a:t>
            </a:r>
          </a:p>
        </p:txBody>
      </p:sp>
      <p:sp>
        <p:nvSpPr>
          <p:cNvPr id="12" name="Rectangle 11">
            <a:hlinkClick r:id="rId3" action="ppaction://hlinksldjump"/>
          </p:cNvPr>
          <p:cNvSpPr/>
          <p:nvPr/>
        </p:nvSpPr>
        <p:spPr>
          <a:xfrm>
            <a:off x="6235155" y="2497367"/>
            <a:ext cx="2808312" cy="369332"/>
          </a:xfrm>
          <a:prstGeom prst="rect">
            <a:avLst/>
          </a:prstGeom>
          <a:solidFill>
            <a:srgbClr val="C00000"/>
          </a:solidFill>
        </p:spPr>
        <p:txBody>
          <a:bodyPr wrap="square">
            <a:spAutoFit/>
          </a:bodyPr>
          <a:lstStyle/>
          <a:p>
            <a:pPr algn="ctr"/>
            <a:r>
              <a:rPr lang="en-US" b="1">
                <a:solidFill>
                  <a:srgbClr val="FFFF99"/>
                </a:solidFill>
              </a:rPr>
              <a:t>St. Cyril Anaphora</a:t>
            </a:r>
          </a:p>
        </p:txBody>
      </p:sp>
      <p:sp>
        <p:nvSpPr>
          <p:cNvPr id="15" name="Rectangle 14">
            <a:hlinkClick r:id="rId4" action="ppaction://hlinksldjump"/>
          </p:cNvPr>
          <p:cNvSpPr/>
          <p:nvPr/>
        </p:nvSpPr>
        <p:spPr>
          <a:xfrm>
            <a:off x="161836" y="2500736"/>
            <a:ext cx="2808312" cy="369332"/>
          </a:xfrm>
          <a:prstGeom prst="rect">
            <a:avLst/>
          </a:prstGeom>
          <a:solidFill>
            <a:srgbClr val="C00000"/>
          </a:solidFill>
        </p:spPr>
        <p:txBody>
          <a:bodyPr wrap="square">
            <a:spAutoFit/>
          </a:bodyPr>
          <a:lstStyle/>
          <a:p>
            <a:pPr algn="ctr"/>
            <a:r>
              <a:rPr lang="en-US" b="1">
                <a:solidFill>
                  <a:srgbClr val="FFFF99"/>
                </a:solidFill>
              </a:rPr>
              <a:t>St. Basil Anaphora </a:t>
            </a:r>
          </a:p>
        </p:txBody>
      </p:sp>
      <p:sp>
        <p:nvSpPr>
          <p:cNvPr id="16" name="Rectangle 15">
            <a:hlinkClick r:id="rId5"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a:solidFill>
                  <a:srgbClr val="FFFF99"/>
                </a:solidFill>
              </a:rPr>
              <a:t>“The Cherubim” hymn</a:t>
            </a:r>
          </a:p>
        </p:txBody>
      </p:sp>
      <p:sp>
        <p:nvSpPr>
          <p:cNvPr id="17" name="Rectangle 16">
            <a:hlinkClick r:id="rId6"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7"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8"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9"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10"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11"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12"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13"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4"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2449894949"/>
      </p:ext>
    </p:extLst>
  </p:cSld>
  <p:clrMapOvr>
    <a:masterClrMapping/>
  </p:clrMapOvr>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283684858"/>
      </p:ext>
    </p:extLst>
  </p:cSld>
  <p:clrMapOvr>
    <a:masterClrMapping/>
  </p:clrMapOvr>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xmlns="" val="2239081042"/>
      </p:ext>
    </p:extLst>
  </p:cSld>
  <p:clrMapOvr>
    <a:masterClrMapping/>
  </p:clrMapOvr>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92235"/>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12</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كيريى إليسون</a:t>
                      </a:r>
                      <a:r>
                        <a:rPr lang="ar-AE" sz="3000">
                          <a:solidFill>
                            <a:srgbClr val="FFFF99"/>
                          </a:solidFill>
                        </a:rPr>
                        <a:t> </a:t>
                      </a:r>
                      <a:r>
                        <a:rPr lang="en-US" sz="3000"/>
                        <a:t>12</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يارب ارحم</a:t>
                      </a:r>
                      <a:endParaRPr lang="en-US" sz="30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885517055"/>
      </p:ext>
    </p:extLst>
  </p:cSld>
  <p:clrMapOvr>
    <a:masterClrMapping/>
  </p:clrMapOvr>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15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368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589064417"/>
      </p:ext>
    </p:extLst>
  </p:cSld>
  <p:clrMapOvr>
    <a:masterClrMapping/>
  </p:clrMapOvr>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522696979"/>
      </p:ext>
    </p:extLst>
  </p:cSld>
  <p:clrMapOvr>
    <a:masterClrMapping/>
  </p:clrMapOvr>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8277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24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Entef esmo eron teeren : entef tovo ennen heet : entef talcho enni shoni : ente nen epseeshi nem nen soma.</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745810380"/>
      </p:ext>
    </p:extLst>
  </p:cSld>
  <p:clrMapOvr>
    <a:masterClrMapping/>
  </p:clrMapOvr>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767456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2013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crucified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dirty="0">
                          <a:solidFill>
                            <a:schemeClr val="bg1"/>
                          </a:solidFill>
                        </a:rPr>
                        <a:t>Ten-</a:t>
                      </a:r>
                      <a:r>
                        <a:rPr lang="en-US" sz="2700" b="1" u="none" dirty="0" err="1">
                          <a:solidFill>
                            <a:schemeClr val="bg1"/>
                          </a:solidFill>
                        </a:rPr>
                        <a:t>oo</a:t>
                      </a:r>
                      <a:r>
                        <a:rPr lang="en-US" sz="2700" b="1" u="none" dirty="0">
                          <a:solidFill>
                            <a:schemeClr val="bg1"/>
                          </a:solidFill>
                        </a:rPr>
                        <a:t>-</a:t>
                      </a:r>
                      <a:r>
                        <a:rPr lang="en-US" sz="2700" b="1" u="none" dirty="0" err="1">
                          <a:solidFill>
                            <a:schemeClr val="bg1"/>
                          </a:solidFill>
                        </a:rPr>
                        <a:t>osht</a:t>
                      </a:r>
                      <a:r>
                        <a:rPr lang="en-US" sz="2700" b="1" u="none" dirty="0">
                          <a:solidFill>
                            <a:schemeClr val="bg1"/>
                          </a:solidFill>
                        </a:rPr>
                        <a:t> </a:t>
                      </a:r>
                      <a:r>
                        <a:rPr lang="en-US" sz="2700" b="1" u="none" dirty="0" err="1">
                          <a:solidFill>
                            <a:schemeClr val="bg1"/>
                          </a:solidFill>
                        </a:rPr>
                        <a:t>emmok</a:t>
                      </a:r>
                      <a:r>
                        <a:rPr lang="en-US" sz="2700" b="1" u="none" dirty="0">
                          <a:solidFill>
                            <a:schemeClr val="bg1"/>
                          </a:solidFill>
                        </a:rPr>
                        <a:t> o </a:t>
                      </a:r>
                      <a:r>
                        <a:rPr lang="en-US" sz="2700" b="1" u="none" dirty="0" err="1">
                          <a:solidFill>
                            <a:schemeClr val="bg1"/>
                          </a:solidFill>
                        </a:rPr>
                        <a:t>Pikhristos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a:t>
                      </a:r>
                      <a:r>
                        <a:rPr lang="en-US" sz="2700" b="1" u="none" baseline="0" err="1">
                          <a:solidFill>
                            <a:schemeClr val="bg1"/>
                          </a:solidFill>
                        </a:rPr>
                        <a:t>Pekyot</a:t>
                      </a:r>
                      <a:r>
                        <a:rPr lang="en-US" sz="2700" b="1" u="none" baseline="0">
                          <a:solidFill>
                            <a:schemeClr val="bg1"/>
                          </a:solidFill>
                        </a:rPr>
                        <a:t> en-Aghathos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Pi-</a:t>
                      </a:r>
                      <a:r>
                        <a:rPr lang="en-US" sz="2700" b="1" u="none" baseline="0" dirty="0" err="1">
                          <a:solidFill>
                            <a:schemeClr val="bg1"/>
                          </a:solidFill>
                        </a:rPr>
                        <a:t>Ebnevma</a:t>
                      </a:r>
                      <a:r>
                        <a:rPr lang="en-US" sz="2700" b="1" u="none" baseline="0" dirty="0">
                          <a:solidFill>
                            <a:schemeClr val="bg1"/>
                          </a:solidFill>
                        </a:rPr>
                        <a:t> </a:t>
                      </a:r>
                      <a:r>
                        <a:rPr lang="en-US" sz="2700" b="1" u="none" baseline="0" dirty="0" err="1">
                          <a:solidFill>
                            <a:schemeClr val="bg1"/>
                          </a:solidFill>
                        </a:rPr>
                        <a:t>Ethowwab</a:t>
                      </a:r>
                      <a:r>
                        <a:rPr lang="en-US" sz="2700" b="1" u="none" baseline="0" dirty="0">
                          <a:solidFill>
                            <a:schemeClr val="bg1"/>
                          </a:solidFill>
                        </a:rPr>
                        <a:t> </a:t>
                      </a:r>
                      <a:r>
                        <a:rPr lang="en-US" sz="2700" b="1" u="none" baseline="0">
                          <a:solidFill>
                            <a:schemeClr val="bg1"/>
                          </a:solidFill>
                        </a:rPr>
                        <a:t>Je Av ashk aksoty </a:t>
                      </a:r>
                      <a:r>
                        <a:rPr lang="en-US" sz="2700" b="1" u="none" baseline="0" dirty="0" err="1">
                          <a:solidFill>
                            <a:schemeClr val="bg1"/>
                          </a:solidFill>
                        </a:rPr>
                        <a:t>Emmon</a:t>
                      </a:r>
                      <a:r>
                        <a:rPr lang="en-US" sz="2700" b="1" u="none" baseline="0" dirty="0">
                          <a:solidFill>
                            <a:schemeClr val="bg1"/>
                          </a:solidFill>
                        </a:rPr>
                        <a:t> </a:t>
                      </a:r>
                      <a:r>
                        <a:rPr lang="en-US" sz="2700" b="1" u="none" baseline="0" dirty="0" err="1">
                          <a:solidFill>
                            <a:schemeClr val="bg1"/>
                          </a:solidFill>
                        </a:rPr>
                        <a:t>Nai</a:t>
                      </a:r>
                      <a:r>
                        <a:rPr lang="en-US" sz="2700" b="1" u="none" baseline="0" dirty="0">
                          <a:solidFill>
                            <a:schemeClr val="bg1"/>
                          </a:solidFill>
                        </a:rPr>
                        <a:t> Nan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آف آشك آكسوتى </a:t>
                      </a:r>
                      <a:r>
                        <a:rPr lang="ar-AE" sz="2900" b="1" u="none" dirty="0">
                          <a:solidFill>
                            <a:schemeClr val="bg1"/>
                          </a:solidFill>
                        </a:rPr>
                        <a:t>اممون ناى نان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r>
                        <a:rPr lang="en-US" sz="3300" b="1" u="none" dirty="0">
                          <a:solidFill>
                            <a:srgbClr val="FFFF99"/>
                          </a:solidFill>
                        </a:rPr>
                        <a:t/>
                      </a:r>
                      <a:br>
                        <a:rPr lang="en-US" sz="3300" b="1" u="none" dirty="0">
                          <a:solidFill>
                            <a:srgbClr val="FFFF99"/>
                          </a:solidFill>
                        </a:rPr>
                      </a:br>
                      <a:r>
                        <a:rPr lang="ar-AE" sz="3300" b="1" u="none" dirty="0">
                          <a:solidFill>
                            <a:srgbClr val="FFFF99"/>
                          </a:solidFill>
                        </a:rPr>
                        <a:t>أيها </a:t>
                      </a:r>
                      <a:r>
                        <a:rPr lang="en-US" sz="3300" b="1" u="none" dirty="0">
                          <a:solidFill>
                            <a:srgbClr val="FFFF99"/>
                          </a:solidFill>
                        </a:rPr>
                        <a:t/>
                      </a:r>
                      <a:br>
                        <a:rPr lang="en-US" sz="3300" b="1" u="none" dirty="0">
                          <a:solidFill>
                            <a:srgbClr val="FFFF99"/>
                          </a:solidFill>
                        </a:rPr>
                      </a:br>
                      <a:r>
                        <a:rPr lang="ar-AE" sz="3300" b="1" u="none" dirty="0">
                          <a:solidFill>
                            <a:srgbClr val="FFFF99"/>
                          </a:solidFill>
                        </a:rPr>
                        <a:t>المسيح </a:t>
                      </a:r>
                      <a:r>
                        <a:rPr lang="en-US" sz="3300" b="1" u="none" dirty="0">
                          <a:solidFill>
                            <a:srgbClr val="FFFF99"/>
                          </a:solidFill>
                        </a:rPr>
                        <a:t/>
                      </a:r>
                      <a:br>
                        <a:rPr lang="en-US" sz="3300" b="1" u="none" dirty="0">
                          <a:solidFill>
                            <a:srgbClr val="FFFF99"/>
                          </a:solidFill>
                        </a:rPr>
                      </a:br>
                      <a:r>
                        <a:rPr lang="ar-AE" sz="3300" b="1" u="none" dirty="0">
                          <a:solidFill>
                            <a:srgbClr val="FFFF99"/>
                          </a:solidFill>
                        </a:rPr>
                        <a:t>مع أبيك الصالح والروح القدس </a:t>
                      </a:r>
                      <a:r>
                        <a:rPr lang="en-US" sz="3300" b="1" u="none" dirty="0">
                          <a:solidFill>
                            <a:srgbClr val="FFFF99"/>
                          </a:solidFill>
                        </a:rPr>
                        <a:t/>
                      </a:r>
                      <a:br>
                        <a:rPr lang="en-US" sz="3300" b="1" u="none" dirty="0">
                          <a:solidFill>
                            <a:srgbClr val="FFFF99"/>
                          </a:solidFill>
                        </a:rPr>
                      </a:br>
                      <a:r>
                        <a:rPr lang="ar-AE" sz="3300" b="1" u="none">
                          <a:solidFill>
                            <a:srgbClr val="FFFF99"/>
                          </a:solidFill>
                        </a:rPr>
                        <a:t>لأنك صُلبت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3348930752"/>
      </p:ext>
    </p:extLst>
  </p:cSld>
  <p:clrMapOvr>
    <a:masterClrMapping/>
  </p:clrMapOvr>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Amen, Alleluia. Glory be to the Father, to the Son, and to the Holy Spirit. Both now, and ever and unto the age of all ages. Amen.</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Amen Alleluia zoxa Patri ke Eyo ke Agio Epnevmati ke neen</a:t>
                      </a:r>
                      <a:r>
                        <a:rPr lang="en-US" sz="2700" b="1" u="none" baseline="0">
                          <a:solidFill>
                            <a:schemeClr val="bg1"/>
                          </a:solidFill>
                        </a:rPr>
                        <a:t> ke a-ei ke estos e-onas ton e-onon amen.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آمين الليلويا ذوكصابترى كى ايو كى اجيو ابنيفماتى كى نين كى آ إى كى اسطوس إى اوناس طون إى اونون آمين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آمين الليلويا المجد للآب والابن والروح القدس. الآن وكل اوان والى دهر الدهور. آمين.</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25941236"/>
      </p:ext>
    </p:extLst>
  </p:cSld>
  <p:clrMapOvr>
    <a:masterClrMapping/>
  </p:clrMapOvr>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We proclaim and say, O our Lord, Jesus Christ, who was crucified on the cross, destroy Satan under our feet.</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Ten osh evol engo emmos</a:t>
                      </a:r>
                      <a:r>
                        <a:rPr lang="en-US" sz="2700" b="1" u="none" baseline="0">
                          <a:solidFill>
                            <a:schemeClr val="bg1"/>
                          </a:solidFill>
                        </a:rPr>
                        <a:t> je o-pen choise Eisos Pikhristos fi etav ashf epistavros ek ekhom khem empsatanas sabeseet ennen chalafg</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تين أوش إيفول آن جو أمموس جى أو بين شويس ايسوس بى اخرستوس في ايتاف أشف أى بى استافروس ايك اى خوم خيم ام أب ساتاناس سا بى سيت أن نين تشالافج</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نصرخ قائلين يا ربنا يسوع المسيح الذى صلبت على الصليب وسحقت الشيطان تحت أقدامنا.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85448686"/>
      </p:ext>
    </p:extLst>
  </p:cSld>
  <p:clrMapOvr>
    <a:masterClrMapping/>
  </p:clrMapOvr>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u="none" kern="1200">
                          <a:solidFill>
                            <a:srgbClr val="FFFF99"/>
                          </a:solidFill>
                          <a:latin typeface="+mn-lt"/>
                          <a:ea typeface="+mn-ea"/>
                          <a:cs typeface="+mn-cs"/>
                        </a:rPr>
                        <a:t>Save us and have mercy on us.”</a:t>
                      </a:r>
                    </a:p>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a:solidFill>
                            <a:srgbClr val="FFFF99"/>
                          </a:solidFill>
                        </a:rPr>
                        <a:t>Lord have mercy. Lord have mercy. Lord bless. Amen. Bless me. Lo, the metanoia. Forgive me. Say the blessing.</a:t>
                      </a:r>
                      <a:endParaRPr lang="en-CA" sz="26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baseline="0">
                          <a:solidFill>
                            <a:schemeClr val="bg1"/>
                          </a:solidFill>
                        </a:rPr>
                        <a:t>Soty emmon ouoh nai nan. Kerye eleyson Kerye eleyson Kerye eflogison amen esmo eroi esmo eroi es timetania koni evol go empi esmo</a:t>
                      </a:r>
                      <a:endParaRPr lang="fi-FI" sz="26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سوتى اممون أووه ناى نان كيريى ليسون. كيريى ليسون. كيريى ايفلوجيسون آمين. اسمو ايروى. اسمو ايروى.</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ايس تى ميتانيا كونى ايفول جو ام بى اسمو</a:t>
                      </a:r>
                      <a:endParaRPr lang="en-CA" sz="28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خلصنا وإرحمنا.</a:t>
                      </a:r>
                      <a:endParaRPr lang="en-US" sz="30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يا رب ارحم يا رب ارحم يا رب بارك. آمين. باركوا على باركوا على ها المطانية إغفروا لي. قل البركة.</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 name="Rectangle 3">
            <a:hlinkClick r:id="rId2" action="ppaction://hlinksldjump"/>
          </p:cNvPr>
          <p:cNvSpPr/>
          <p:nvPr/>
        </p:nvSpPr>
        <p:spPr>
          <a:xfrm>
            <a:off x="251520" y="6165304"/>
            <a:ext cx="3168352" cy="400110"/>
          </a:xfrm>
          <a:prstGeom prst="rect">
            <a:avLst/>
          </a:prstGeom>
          <a:solidFill>
            <a:srgbClr val="C00000"/>
          </a:solidFill>
        </p:spPr>
        <p:txBody>
          <a:bodyPr wrap="square">
            <a:spAutoFit/>
          </a:bodyPr>
          <a:lstStyle/>
          <a:p>
            <a:pPr algn="ctr"/>
            <a:r>
              <a:rPr lang="en-US" sz="2000" b="1">
                <a:solidFill>
                  <a:srgbClr val="FFFF99"/>
                </a:solidFill>
              </a:rPr>
              <a:t>3</a:t>
            </a:r>
            <a:r>
              <a:rPr lang="en-US" sz="2000" b="1" baseline="30000">
                <a:solidFill>
                  <a:srgbClr val="FFFF99"/>
                </a:solidFill>
              </a:rPr>
              <a:t>rd</a:t>
            </a:r>
            <a:r>
              <a:rPr lang="en-US" sz="2000" b="1">
                <a:solidFill>
                  <a:srgbClr val="FFFF99"/>
                </a:solidFill>
              </a:rPr>
              <a:t> hour</a:t>
            </a:r>
            <a:endParaRPr lang="en-US" sz="2000"/>
          </a:p>
        </p:txBody>
      </p:sp>
      <p:sp>
        <p:nvSpPr>
          <p:cNvPr id="6" name="Rectangle 5">
            <a:hlinkClick r:id="rId3" action="ppaction://hlinksldjump"/>
          </p:cNvPr>
          <p:cNvSpPr/>
          <p:nvPr/>
        </p:nvSpPr>
        <p:spPr>
          <a:xfrm>
            <a:off x="4139953" y="6165304"/>
            <a:ext cx="2736304" cy="400110"/>
          </a:xfrm>
          <a:prstGeom prst="rect">
            <a:avLst/>
          </a:prstGeom>
          <a:solidFill>
            <a:srgbClr val="C00000"/>
          </a:solidFill>
        </p:spPr>
        <p:txBody>
          <a:bodyPr wrap="square">
            <a:spAutoFit/>
          </a:bodyPr>
          <a:lstStyle/>
          <a:p>
            <a:pPr algn="ctr"/>
            <a:r>
              <a:rPr lang="en-US" sz="2000" b="1">
                <a:solidFill>
                  <a:srgbClr val="FFFF99"/>
                </a:solidFill>
              </a:rPr>
              <a:t>6</a:t>
            </a:r>
            <a:r>
              <a:rPr lang="en-US" sz="2000" b="1" baseline="30000">
                <a:solidFill>
                  <a:srgbClr val="FFFF99"/>
                </a:solidFill>
              </a:rPr>
              <a:t>th</a:t>
            </a:r>
            <a:r>
              <a:rPr lang="en-US" sz="2000" b="1">
                <a:solidFill>
                  <a:srgbClr val="FFFF99"/>
                </a:solidFill>
              </a:rPr>
              <a:t> hour</a:t>
            </a:r>
            <a:endParaRPr lang="en-US" sz="2000"/>
          </a:p>
        </p:txBody>
      </p:sp>
    </p:spTree>
    <p:extLst>
      <p:ext uri="{BB962C8B-B14F-4D97-AF65-F5344CB8AC3E}">
        <p14:creationId xmlns:p14="http://schemas.microsoft.com/office/powerpoint/2010/main" xmlns="" val="164270085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7"/>
          <a:ext cx="8429684" cy="566878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422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Lord be with you all.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O Kirios meta pandon emon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أوكيريوس ميطاباندون إيمون</a:t>
                      </a: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الرب مع جميعكم </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28341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with your spirit.</a:t>
                      </a:r>
                      <a:endParaRPr lang="fi-FI" sz="3000" baseline="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b="1" i="0" kern="1200">
                        <a:solidFill>
                          <a:schemeClr val="bg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chemeClr val="bg1"/>
                          </a:solidFill>
                          <a:latin typeface="+mn-lt"/>
                          <a:ea typeface="+mn-ea"/>
                          <a:cs typeface="+mn-cs"/>
                        </a:rPr>
                        <a:t>Ke metato epnevma to so</a:t>
                      </a:r>
                      <a:endParaRPr lang="fi-FI" sz="3000" b="1" i="0" kern="120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مي طاطو إبنيفماتو سو</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ومع روحك أيضًا </a:t>
                      </a:r>
                      <a:endParaRPr lang="en-CA"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graphicFrame>
        <p:nvGraphicFramePr>
          <p:cNvPr id="3" name="Table 2"/>
          <p:cNvGraphicFramePr>
            <a:graphicFrameLocks noGrp="1"/>
          </p:cNvGraphicFramePr>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St. Basil Anaphora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98512964"/>
      </p:ext>
    </p:extLst>
  </p:cSld>
  <p:clrMapOvr>
    <a:masterClrMapping/>
  </p:clrMapOvr>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23149624"/>
              </p:ext>
            </p:extLst>
          </p:nvPr>
        </p:nvGraphicFramePr>
        <p:xfrm>
          <a:off x="357188" y="609168"/>
          <a:ext cx="8429684" cy="534011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3401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p:cNvSpPr/>
          <p:nvPr/>
        </p:nvSpPr>
        <p:spPr>
          <a:xfrm>
            <a:off x="2919398" y="116632"/>
            <a:ext cx="3654205" cy="477054"/>
          </a:xfrm>
          <a:prstGeom prst="rect">
            <a:avLst/>
          </a:prstGeom>
        </p:spPr>
        <p:txBody>
          <a:bodyPr wrap="none">
            <a:spAutoFit/>
          </a:bodyPr>
          <a:lstStyle/>
          <a:p>
            <a:pPr algn="ctr"/>
            <a:r>
              <a:rPr lang="en-US" sz="2500" b="1" u="sng">
                <a:solidFill>
                  <a:srgbClr val="FFFF00"/>
                </a:solidFill>
                <a:latin typeface="+mj-lt"/>
              </a:rPr>
              <a:t>Good Friday - The 6</a:t>
            </a:r>
            <a:r>
              <a:rPr lang="en-US" sz="2500" b="1" u="sng" baseline="30000">
                <a:solidFill>
                  <a:srgbClr val="FFFF00"/>
                </a:solidFill>
                <a:latin typeface="+mj-lt"/>
              </a:rPr>
              <a:t>th</a:t>
            </a:r>
            <a:r>
              <a:rPr lang="en-US" sz="2500" b="1" u="sng">
                <a:solidFill>
                  <a:srgbClr val="FFFF00"/>
                </a:solidFill>
                <a:latin typeface="+mj-lt"/>
              </a:rPr>
              <a:t> hour</a:t>
            </a:r>
          </a:p>
        </p:txBody>
      </p:sp>
    </p:spTree>
    <p:extLst>
      <p:ext uri="{BB962C8B-B14F-4D97-AF65-F5344CB8AC3E}">
        <p14:creationId xmlns:p14="http://schemas.microsoft.com/office/powerpoint/2010/main" xmlns="" val="2392047266"/>
      </p:ext>
    </p:extLst>
  </p:cSld>
  <p:clrMapOvr>
    <a:masterClrMapping/>
  </p:clrMapOvr>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30824393"/>
      </p:ext>
    </p:extLst>
  </p:cSld>
  <p:clrMapOvr>
    <a:masterClrMapping/>
  </p:clrMapOvr>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497775660"/>
      </p:ext>
    </p:extLst>
  </p:cSld>
  <p:clrMapOvr>
    <a:masterClrMapping/>
  </p:clrMapOvr>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79512" y="6269250"/>
            <a:ext cx="4248472"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Tree>
    <p:extLst>
      <p:ext uri="{BB962C8B-B14F-4D97-AF65-F5344CB8AC3E}">
        <p14:creationId xmlns:p14="http://schemas.microsoft.com/office/powerpoint/2010/main" xmlns="" val="274896585"/>
      </p:ext>
    </p:extLst>
  </p:cSld>
  <p:clrMapOvr>
    <a:masterClrMapping/>
  </p:clrMapOvr>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73264"/>
          <a:ext cx="8429684" cy="18837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8837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Glory be to God</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Zoxa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si</a:t>
                      </a:r>
                      <a:r>
                        <a:rPr kumimoji="0" lang="en-CA" sz="3000" b="1" i="0" u="none" strike="noStrike" kern="1200" cap="none" spc="0" normalizeH="0" baseline="0" noProof="0" dirty="0">
                          <a:ln>
                            <a:noFill/>
                          </a:ln>
                          <a:solidFill>
                            <a:schemeClr val="bg1"/>
                          </a:solidFill>
                          <a:effectLst/>
                          <a:uLnTx/>
                          <a:uFillTx/>
                          <a:latin typeface="+mn-lt"/>
                          <a:ea typeface="+mn-ea"/>
                          <a:cs typeface="+mn-cs"/>
                        </a:rPr>
                        <a:t> o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emon</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ذوكصاصى أوثيؤس ايمون</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المجد لله</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“Tai </a:t>
                      </a:r>
                      <a:r>
                        <a:rPr lang="en-US" sz="3500" b="1" i="0" u="sng" kern="1200" baseline="0" dirty="0" err="1">
                          <a:solidFill>
                            <a:srgbClr val="FFFF00"/>
                          </a:solidFill>
                          <a:latin typeface="+mn-lt"/>
                          <a:ea typeface="+mn-ea"/>
                          <a:cs typeface="+mn-cs"/>
                        </a:rPr>
                        <a:t>Shori</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"طاى شورى"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3472582"/>
      </p:ext>
    </p:extLst>
  </p:cSld>
  <p:clrMapOvr>
    <a:masterClrMapping/>
  </p:clrMapOvr>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627" y="0"/>
            <a:ext cx="9159626" cy="5373216"/>
            <a:chOff x="-8627" y="0"/>
            <a:chExt cx="9159626" cy="5373216"/>
          </a:xfrm>
        </p:grpSpPr>
        <p:pic>
          <p:nvPicPr>
            <p:cNvPr id="2" name="Picture 1"/>
            <p:cNvPicPr>
              <a:picLocks noChangeAspect="1"/>
            </p:cNvPicPr>
            <p:nvPr/>
          </p:nvPicPr>
          <p:blipFill>
            <a:blip r:embed="rId2"/>
            <a:stretch>
              <a:fillRect/>
            </a:stretch>
          </p:blipFill>
          <p:spPr>
            <a:xfrm flipH="1">
              <a:off x="-8627" y="0"/>
              <a:ext cx="9159626" cy="5373216"/>
            </a:xfrm>
            <a:prstGeom prst="rect">
              <a:avLst/>
            </a:prstGeom>
          </p:spPr>
        </p:pic>
        <p:sp>
          <p:nvSpPr>
            <p:cNvPr id="4" name="TextBox 3"/>
            <p:cNvSpPr txBox="1"/>
            <p:nvPr/>
          </p:nvSpPr>
          <p:spPr>
            <a:xfrm>
              <a:off x="323528" y="44624"/>
              <a:ext cx="576064" cy="553998"/>
            </a:xfrm>
            <a:prstGeom prst="rect">
              <a:avLst/>
            </a:prstGeom>
            <a:solidFill>
              <a:schemeClr val="bg1"/>
            </a:solidFill>
          </p:spPr>
          <p:txBody>
            <a:bodyPr wrap="square" rtlCol="0">
              <a:spAutoFit/>
            </a:bodyPr>
            <a:lstStyle/>
            <a:p>
              <a:r>
                <a:rPr lang="en-US" sz="3000" b="1" dirty="0">
                  <a:latin typeface="+mj-lt"/>
                </a:rPr>
                <a:t>Ta</a:t>
              </a:r>
            </a:p>
          </p:txBody>
        </p:sp>
        <p:sp>
          <p:nvSpPr>
            <p:cNvPr id="5" name="TextBox 4"/>
            <p:cNvSpPr txBox="1"/>
            <p:nvPr/>
          </p:nvSpPr>
          <p:spPr>
            <a:xfrm>
              <a:off x="6804248" y="836712"/>
              <a:ext cx="1080120" cy="523220"/>
            </a:xfrm>
            <a:prstGeom prst="rect">
              <a:avLst/>
            </a:prstGeom>
            <a:solidFill>
              <a:schemeClr val="bg1"/>
            </a:solidFill>
          </p:spPr>
          <p:txBody>
            <a:bodyPr wrap="square" rtlCol="0">
              <a:spAutoFit/>
            </a:bodyPr>
            <a:lstStyle/>
            <a:p>
              <a:r>
                <a:rPr lang="en-US" sz="2800" b="1" dirty="0">
                  <a:latin typeface="+mj-lt"/>
                </a:rPr>
                <a:t>y  </a:t>
              </a:r>
              <a:r>
                <a:rPr lang="en-US" sz="2800" b="1" dirty="0" err="1">
                  <a:latin typeface="+mj-lt"/>
                </a:rPr>
                <a:t>sho</a:t>
              </a:r>
              <a:endParaRPr lang="en-US" sz="2800" b="1" dirty="0">
                <a:latin typeface="+mj-lt"/>
              </a:endParaRPr>
            </a:p>
          </p:txBody>
        </p:sp>
        <p:sp>
          <p:nvSpPr>
            <p:cNvPr id="6" name="TextBox 5"/>
            <p:cNvSpPr txBox="1"/>
            <p:nvPr/>
          </p:nvSpPr>
          <p:spPr>
            <a:xfrm>
              <a:off x="7897350" y="3501008"/>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7" name="TextBox 6"/>
            <p:cNvSpPr txBox="1"/>
            <p:nvPr/>
          </p:nvSpPr>
          <p:spPr>
            <a:xfrm>
              <a:off x="8748464" y="4509120"/>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grpSp>
      <p:sp>
        <p:nvSpPr>
          <p:cNvPr id="9" name="Cross 8"/>
          <p:cNvSpPr/>
          <p:nvPr/>
        </p:nvSpPr>
        <p:spPr>
          <a:xfrm>
            <a:off x="8748464" y="566296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0" name="Cross 9"/>
          <p:cNvSpPr/>
          <p:nvPr/>
        </p:nvSpPr>
        <p:spPr>
          <a:xfrm>
            <a:off x="107504" y="566124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1" name="Table 10"/>
          <p:cNvGraphicFramePr>
            <a:graphicFrameLocks noGrp="1"/>
          </p:cNvGraphicFramePr>
          <p:nvPr/>
        </p:nvGraphicFramePr>
        <p:xfrm>
          <a:off x="357188" y="5492534"/>
          <a:ext cx="8429684" cy="592935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mn-lt"/>
                          <a:ea typeface="+mn-ea"/>
                          <a:cs typeface="+mn-cs"/>
                        </a:rPr>
                        <a:t>This censer </a:t>
                      </a:r>
                      <a:r>
                        <a:rPr kumimoji="0" lang="en-US" sz="3200" b="1" i="0" u="none" strike="noStrike" kern="1200" cap="none" spc="0" normalizeH="0" baseline="0" noProof="0" dirty="0">
                          <a:ln>
                            <a:noFill/>
                          </a:ln>
                          <a:solidFill>
                            <a:schemeClr val="bg1"/>
                          </a:solidFill>
                          <a:effectLst/>
                          <a:uLnTx/>
                          <a:uFillTx/>
                          <a:latin typeface="+mn-lt"/>
                          <a:ea typeface="+mn-ea"/>
                          <a:cs typeface="+mn-cs"/>
                        </a:rPr>
                        <a:t>of pure gold bearing the aroma</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00"/>
                          </a:solidFill>
                        </a:rPr>
                        <a:t>هذه المجمرة </a:t>
                      </a:r>
                      <a:r>
                        <a:rPr lang="ar-AE" sz="3300" b="1" dirty="0">
                          <a:solidFill>
                            <a:schemeClr val="bg1"/>
                          </a:solidFill>
                        </a:rPr>
                        <a:t>الذهب النقي الحاملة العنبر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35154196"/>
      </p:ext>
    </p:extLst>
  </p:cSld>
  <p:clrMapOvr>
    <a:masterClrMapping/>
  </p:clrMapOvr>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 y="-37647"/>
            <a:ext cx="9122825" cy="5482871"/>
            <a:chOff x="-1" y="-37647"/>
            <a:chExt cx="9122825" cy="5482871"/>
          </a:xfrm>
        </p:grpSpPr>
        <p:grpSp>
          <p:nvGrpSpPr>
            <p:cNvPr id="7" name="Group 6"/>
            <p:cNvGrpSpPr/>
            <p:nvPr/>
          </p:nvGrpSpPr>
          <p:grpSpPr>
            <a:xfrm>
              <a:off x="-1" y="0"/>
              <a:ext cx="9122825" cy="5445224"/>
              <a:chOff x="-1" y="0"/>
              <a:chExt cx="9122825" cy="5661248"/>
            </a:xfrm>
          </p:grpSpPr>
          <p:pic>
            <p:nvPicPr>
              <p:cNvPr id="2" name="Picture 1"/>
              <p:cNvPicPr>
                <a:picLocks noChangeAspect="1"/>
              </p:cNvPicPr>
              <p:nvPr/>
            </p:nvPicPr>
            <p:blipFill>
              <a:blip r:embed="rId2"/>
              <a:stretch>
                <a:fillRect/>
              </a:stretch>
            </p:blipFill>
            <p:spPr>
              <a:xfrm flipH="1">
                <a:off x="-1" y="0"/>
                <a:ext cx="9122825" cy="5661248"/>
              </a:xfrm>
              <a:prstGeom prst="rect">
                <a:avLst/>
              </a:prstGeom>
            </p:spPr>
          </p:pic>
          <p:sp>
            <p:nvSpPr>
              <p:cNvPr id="4" name="TextBox 3"/>
              <p:cNvSpPr txBox="1"/>
              <p:nvPr/>
            </p:nvSpPr>
            <p:spPr>
              <a:xfrm>
                <a:off x="8604448" y="1208946"/>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5" name="TextBox 4"/>
              <p:cNvSpPr txBox="1"/>
              <p:nvPr/>
            </p:nvSpPr>
            <p:spPr>
              <a:xfrm>
                <a:off x="7884368" y="2586970"/>
                <a:ext cx="576064" cy="553998"/>
              </a:xfrm>
              <a:prstGeom prst="rect">
                <a:avLst/>
              </a:prstGeom>
              <a:solidFill>
                <a:schemeClr val="bg1"/>
              </a:solidFill>
            </p:spPr>
            <p:txBody>
              <a:bodyPr wrap="square" rtlCol="0">
                <a:spAutoFit/>
              </a:bodyPr>
              <a:lstStyle/>
              <a:p>
                <a:pPr algn="r"/>
                <a:r>
                  <a:rPr lang="en-US" sz="3000" b="1" dirty="0" err="1">
                    <a:latin typeface="+mj-lt"/>
                  </a:rPr>
                  <a:t>ri</a:t>
                </a:r>
                <a:endParaRPr lang="en-US" sz="3000" b="1" dirty="0">
                  <a:latin typeface="+mj-lt"/>
                </a:endParaRPr>
              </a:p>
            </p:txBody>
          </p:sp>
        </p:grpSp>
        <p:sp>
          <p:nvSpPr>
            <p:cNvPr id="9" name="TextBox 8"/>
            <p:cNvSpPr txBox="1"/>
            <p:nvPr/>
          </p:nvSpPr>
          <p:spPr>
            <a:xfrm>
              <a:off x="6372200" y="-37647"/>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0" name="Cross 9"/>
          <p:cNvSpPr/>
          <p:nvPr/>
        </p:nvSpPr>
        <p:spPr>
          <a:xfrm>
            <a:off x="8748464" y="566296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 name="Cross 10"/>
          <p:cNvSpPr/>
          <p:nvPr/>
        </p:nvSpPr>
        <p:spPr>
          <a:xfrm>
            <a:off x="107504" y="566124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2" name="Table 11"/>
          <p:cNvGraphicFramePr>
            <a:graphicFrameLocks noGrp="1"/>
          </p:cNvGraphicFramePr>
          <p:nvPr/>
        </p:nvGraphicFramePr>
        <p:xfrm>
          <a:off x="357188" y="5492534"/>
          <a:ext cx="8429684" cy="592935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mn-lt"/>
                          <a:ea typeface="+mn-ea"/>
                          <a:cs typeface="+mn-cs"/>
                        </a:rPr>
                        <a:t>This censer</a:t>
                      </a:r>
                      <a:r>
                        <a:rPr kumimoji="0" lang="en-US" sz="3200" b="1" i="0" u="none" strike="noStrike" kern="1200" cap="none" spc="0" normalizeH="0" baseline="0" noProof="0" dirty="0">
                          <a:ln>
                            <a:noFill/>
                          </a:ln>
                          <a:solidFill>
                            <a:srgbClr val="FFFF99"/>
                          </a:solidFill>
                          <a:effectLst/>
                          <a:uLnTx/>
                          <a:uFillTx/>
                          <a:latin typeface="+mn-lt"/>
                          <a:ea typeface="+mn-ea"/>
                          <a:cs typeface="+mn-cs"/>
                        </a:rPr>
                        <a:t> </a:t>
                      </a:r>
                      <a:r>
                        <a:rPr kumimoji="0" lang="en-US" sz="3200" b="1" i="0" u="none" strike="noStrike" kern="1200" cap="none" spc="0" normalizeH="0" baseline="0" noProof="0" dirty="0">
                          <a:ln>
                            <a:noFill/>
                          </a:ln>
                          <a:solidFill>
                            <a:schemeClr val="bg1"/>
                          </a:solidFill>
                          <a:effectLst/>
                          <a:uLnTx/>
                          <a:uFillTx/>
                          <a:latin typeface="+mn-lt"/>
                          <a:ea typeface="+mn-ea"/>
                          <a:cs typeface="+mn-cs"/>
                        </a:rPr>
                        <a:t>of pure gold bearing the aroma</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00"/>
                          </a:solidFill>
                        </a:rPr>
                        <a:t>هذه المجمرة </a:t>
                      </a:r>
                      <a:r>
                        <a:rPr lang="ar-AE" sz="3300" b="1" dirty="0">
                          <a:solidFill>
                            <a:schemeClr val="bg1"/>
                          </a:solidFill>
                        </a:rPr>
                        <a:t>الذهب النقي الحاملة العنبر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6" name="Picture 5"/>
          <p:cNvPicPr>
            <a:picLocks noChangeAspect="1"/>
          </p:cNvPicPr>
          <p:nvPr/>
        </p:nvPicPr>
        <p:blipFill>
          <a:blip r:embed="rId3"/>
          <a:stretch>
            <a:fillRect/>
          </a:stretch>
        </p:blipFill>
        <p:spPr>
          <a:xfrm>
            <a:off x="-23480" y="385601"/>
            <a:ext cx="347008" cy="451111"/>
          </a:xfrm>
          <a:prstGeom prst="rect">
            <a:avLst/>
          </a:prstGeom>
        </p:spPr>
      </p:pic>
      <p:pic>
        <p:nvPicPr>
          <p:cNvPr id="13" name="Picture 12"/>
          <p:cNvPicPr>
            <a:picLocks noChangeAspect="1"/>
          </p:cNvPicPr>
          <p:nvPr/>
        </p:nvPicPr>
        <p:blipFill>
          <a:blip r:embed="rId3"/>
          <a:stretch>
            <a:fillRect/>
          </a:stretch>
        </p:blipFill>
        <p:spPr>
          <a:xfrm>
            <a:off x="-23480" y="2497056"/>
            <a:ext cx="347008" cy="451111"/>
          </a:xfrm>
          <a:prstGeom prst="rect">
            <a:avLst/>
          </a:prstGeom>
        </p:spPr>
      </p:pic>
      <p:pic>
        <p:nvPicPr>
          <p:cNvPr id="14" name="Picture 13"/>
          <p:cNvPicPr>
            <a:picLocks noChangeAspect="1"/>
          </p:cNvPicPr>
          <p:nvPr/>
        </p:nvPicPr>
        <p:blipFill>
          <a:blip r:embed="rId3"/>
          <a:stretch>
            <a:fillRect/>
          </a:stretch>
        </p:blipFill>
        <p:spPr>
          <a:xfrm>
            <a:off x="-19218" y="4608511"/>
            <a:ext cx="347008" cy="451111"/>
          </a:xfrm>
          <a:prstGeom prst="rect">
            <a:avLst/>
          </a:prstGeom>
        </p:spPr>
      </p:pic>
    </p:spTree>
    <p:extLst>
      <p:ext uri="{BB962C8B-B14F-4D97-AF65-F5344CB8AC3E}">
        <p14:creationId xmlns:p14="http://schemas.microsoft.com/office/powerpoint/2010/main" xmlns="" val="3096978798"/>
      </p:ext>
    </p:extLst>
  </p:cSld>
  <p:clrMapOvr>
    <a:masterClrMapping/>
  </p:clrMapOvr>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 y="0"/>
            <a:ext cx="9156543" cy="4293096"/>
            <a:chOff x="-1" y="0"/>
            <a:chExt cx="9156543" cy="4293096"/>
          </a:xfrm>
        </p:grpSpPr>
        <p:pic>
          <p:nvPicPr>
            <p:cNvPr id="3" name="Picture 2"/>
            <p:cNvPicPr>
              <a:picLocks noChangeAspect="1"/>
            </p:cNvPicPr>
            <p:nvPr/>
          </p:nvPicPr>
          <p:blipFill rotWithShape="1">
            <a:blip r:embed="rId2"/>
            <a:srcRect b="48630"/>
            <a:stretch/>
          </p:blipFill>
          <p:spPr>
            <a:xfrm flipH="1">
              <a:off x="-1" y="0"/>
              <a:ext cx="9156543" cy="4293096"/>
            </a:xfrm>
            <a:prstGeom prst="rect">
              <a:avLst/>
            </a:prstGeom>
          </p:spPr>
        </p:pic>
        <p:sp>
          <p:nvSpPr>
            <p:cNvPr id="4" name="TextBox 3"/>
            <p:cNvSpPr txBox="1"/>
            <p:nvPr/>
          </p:nvSpPr>
          <p:spPr>
            <a:xfrm>
              <a:off x="251520" y="0"/>
              <a:ext cx="1440160" cy="323165"/>
            </a:xfrm>
            <a:prstGeom prst="rect">
              <a:avLst/>
            </a:prstGeom>
            <a:solidFill>
              <a:schemeClr val="bg1"/>
            </a:solidFill>
          </p:spPr>
          <p:txBody>
            <a:bodyPr wrap="square" rtlCol="0">
              <a:spAutoFit/>
            </a:bodyPr>
            <a:lstStyle/>
            <a:p>
              <a:r>
                <a:rPr lang="en-US" sz="1500" b="1" dirty="0">
                  <a:solidFill>
                    <a:srgbClr val="FF0000"/>
                  </a:solidFill>
                  <a:latin typeface="+mj-lt"/>
                </a:rPr>
                <a:t>“High”</a:t>
              </a:r>
            </a:p>
          </p:txBody>
        </p:sp>
        <p:sp>
          <p:nvSpPr>
            <p:cNvPr id="5" name="TextBox 4"/>
            <p:cNvSpPr txBox="1"/>
            <p:nvPr/>
          </p:nvSpPr>
          <p:spPr>
            <a:xfrm>
              <a:off x="3059832" y="128826"/>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6" name="TextBox 5"/>
            <p:cNvSpPr txBox="1"/>
            <p:nvPr/>
          </p:nvSpPr>
          <p:spPr>
            <a:xfrm>
              <a:off x="2771800" y="3068960"/>
              <a:ext cx="1440160" cy="323165"/>
            </a:xfrm>
            <a:prstGeom prst="rect">
              <a:avLst/>
            </a:prstGeom>
            <a:solidFill>
              <a:schemeClr val="bg1"/>
            </a:solidFill>
          </p:spPr>
          <p:txBody>
            <a:bodyPr wrap="square" rtlCol="0">
              <a:spAutoFit/>
            </a:bodyPr>
            <a:lstStyle/>
            <a:p>
              <a:r>
                <a:rPr lang="en-US" sz="1500" b="1" dirty="0">
                  <a:solidFill>
                    <a:srgbClr val="FF0000"/>
                  </a:solidFill>
                  <a:latin typeface="+mj-lt"/>
                </a:rPr>
                <a:t>_ “High”_</a:t>
              </a:r>
            </a:p>
          </p:txBody>
        </p:sp>
      </p:grpSp>
      <p:sp>
        <p:nvSpPr>
          <p:cNvPr id="9" name="Cross 8"/>
          <p:cNvSpPr/>
          <p:nvPr/>
        </p:nvSpPr>
        <p:spPr>
          <a:xfrm>
            <a:off x="8748464" y="566296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0" name="Cross 9"/>
          <p:cNvSpPr/>
          <p:nvPr/>
        </p:nvSpPr>
        <p:spPr>
          <a:xfrm>
            <a:off x="107504" y="566124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1" name="Table 10"/>
          <p:cNvGraphicFramePr>
            <a:graphicFrameLocks noGrp="1"/>
          </p:cNvGraphicFramePr>
          <p:nvPr/>
        </p:nvGraphicFramePr>
        <p:xfrm>
          <a:off x="357188" y="5492534"/>
          <a:ext cx="8429684" cy="592935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mn-lt"/>
                          <a:ea typeface="+mn-ea"/>
                          <a:cs typeface="+mn-cs"/>
                        </a:rPr>
                        <a:t>This censer </a:t>
                      </a:r>
                      <a:r>
                        <a:rPr kumimoji="0" lang="en-US" sz="3200" b="1" i="0" u="none" strike="noStrike" kern="1200" cap="none" spc="0" normalizeH="0" baseline="0" noProof="0" dirty="0">
                          <a:ln>
                            <a:noFill/>
                          </a:ln>
                          <a:solidFill>
                            <a:schemeClr val="bg1"/>
                          </a:solidFill>
                          <a:effectLst/>
                          <a:uLnTx/>
                          <a:uFillTx/>
                          <a:latin typeface="+mn-lt"/>
                          <a:ea typeface="+mn-ea"/>
                          <a:cs typeface="+mn-cs"/>
                        </a:rPr>
                        <a:t>of pure gold bearing the aroma</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00"/>
                          </a:solidFill>
                        </a:rPr>
                        <a:t>هذه المجمرة </a:t>
                      </a:r>
                      <a:r>
                        <a:rPr lang="ar-AE" sz="3300" b="1" dirty="0">
                          <a:solidFill>
                            <a:schemeClr val="bg1"/>
                          </a:solidFill>
                        </a:rPr>
                        <a:t>الذهب النقي الحاملة العنبر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12" name="Picture 11"/>
          <p:cNvPicPr>
            <a:picLocks noChangeAspect="1"/>
          </p:cNvPicPr>
          <p:nvPr/>
        </p:nvPicPr>
        <p:blipFill>
          <a:blip r:embed="rId3"/>
          <a:stretch>
            <a:fillRect/>
          </a:stretch>
        </p:blipFill>
        <p:spPr>
          <a:xfrm>
            <a:off x="-36876" y="217381"/>
            <a:ext cx="347008" cy="451111"/>
          </a:xfrm>
          <a:prstGeom prst="rect">
            <a:avLst/>
          </a:prstGeom>
        </p:spPr>
      </p:pic>
      <p:pic>
        <p:nvPicPr>
          <p:cNvPr id="13" name="Picture 12"/>
          <p:cNvPicPr>
            <a:picLocks noChangeAspect="1"/>
          </p:cNvPicPr>
          <p:nvPr/>
        </p:nvPicPr>
        <p:blipFill>
          <a:blip r:embed="rId3"/>
          <a:stretch>
            <a:fillRect/>
          </a:stretch>
        </p:blipFill>
        <p:spPr>
          <a:xfrm>
            <a:off x="-23480" y="3262626"/>
            <a:ext cx="347008" cy="451111"/>
          </a:xfrm>
          <a:prstGeom prst="rect">
            <a:avLst/>
          </a:prstGeom>
        </p:spPr>
      </p:pic>
    </p:spTree>
    <p:extLst>
      <p:ext uri="{BB962C8B-B14F-4D97-AF65-F5344CB8AC3E}">
        <p14:creationId xmlns:p14="http://schemas.microsoft.com/office/powerpoint/2010/main" xmlns="" val="2868452788"/>
      </p:ext>
    </p:extLst>
  </p:cSld>
  <p:clrMapOvr>
    <a:masterClrMapping/>
  </p:clrMapOvr>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134" y="0"/>
            <a:ext cx="9141866" cy="5409154"/>
            <a:chOff x="2134" y="0"/>
            <a:chExt cx="9141866" cy="5409154"/>
          </a:xfrm>
        </p:grpSpPr>
        <p:pic>
          <p:nvPicPr>
            <p:cNvPr id="11" name="Picture 10"/>
            <p:cNvPicPr>
              <a:picLocks noChangeAspect="1"/>
            </p:cNvPicPr>
            <p:nvPr/>
          </p:nvPicPr>
          <p:blipFill>
            <a:blip r:embed="rId2"/>
            <a:stretch>
              <a:fillRect/>
            </a:stretch>
          </p:blipFill>
          <p:spPr>
            <a:xfrm flipH="1">
              <a:off x="2134" y="4221088"/>
              <a:ext cx="9141865" cy="1188066"/>
            </a:xfrm>
            <a:prstGeom prst="rect">
              <a:avLst/>
            </a:prstGeom>
          </p:spPr>
        </p:pic>
        <p:pic>
          <p:nvPicPr>
            <p:cNvPr id="2" name="Picture 1"/>
            <p:cNvPicPr>
              <a:picLocks noChangeAspect="1"/>
            </p:cNvPicPr>
            <p:nvPr/>
          </p:nvPicPr>
          <p:blipFill rotWithShape="1">
            <a:blip r:embed="rId3"/>
            <a:srcRect t="50000"/>
            <a:stretch/>
          </p:blipFill>
          <p:spPr>
            <a:xfrm flipH="1">
              <a:off x="2138" y="0"/>
              <a:ext cx="9141862" cy="4221088"/>
            </a:xfrm>
            <a:prstGeom prst="rect">
              <a:avLst/>
            </a:prstGeom>
          </p:spPr>
        </p:pic>
        <p:sp>
          <p:nvSpPr>
            <p:cNvPr id="3" name="TextBox 2"/>
            <p:cNvSpPr txBox="1"/>
            <p:nvPr/>
          </p:nvSpPr>
          <p:spPr>
            <a:xfrm>
              <a:off x="7164288" y="404664"/>
              <a:ext cx="1152128" cy="553998"/>
            </a:xfrm>
            <a:prstGeom prst="rect">
              <a:avLst/>
            </a:prstGeom>
            <a:solidFill>
              <a:schemeClr val="bg1"/>
            </a:solidFill>
          </p:spPr>
          <p:txBody>
            <a:bodyPr wrap="square" rtlCol="0">
              <a:spAutoFit/>
            </a:bodyPr>
            <a:lstStyle/>
            <a:p>
              <a:pPr algn="r"/>
              <a:r>
                <a:rPr lang="en-US" sz="3000" b="1" dirty="0" err="1">
                  <a:latin typeface="+mj-lt"/>
                </a:rPr>
                <a:t>enno</a:t>
              </a:r>
              <a:endParaRPr lang="en-US" sz="3000" b="1" dirty="0">
                <a:latin typeface="+mj-lt"/>
              </a:endParaRPr>
            </a:p>
          </p:txBody>
        </p:sp>
        <p:sp>
          <p:nvSpPr>
            <p:cNvPr id="4" name="TextBox 3"/>
            <p:cNvSpPr txBox="1"/>
            <p:nvPr/>
          </p:nvSpPr>
          <p:spPr>
            <a:xfrm>
              <a:off x="3707904" y="3512130"/>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5" name="TextBox 4"/>
            <p:cNvSpPr txBox="1"/>
            <p:nvPr/>
          </p:nvSpPr>
          <p:spPr>
            <a:xfrm>
              <a:off x="2138" y="3174723"/>
              <a:ext cx="897454"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7" name="TextBox 6"/>
            <p:cNvSpPr txBox="1"/>
            <p:nvPr/>
          </p:nvSpPr>
          <p:spPr>
            <a:xfrm>
              <a:off x="553407" y="4608838"/>
              <a:ext cx="1512168" cy="553998"/>
            </a:xfrm>
            <a:prstGeom prst="rect">
              <a:avLst/>
            </a:prstGeom>
            <a:solidFill>
              <a:schemeClr val="bg1"/>
            </a:solidFill>
          </p:spPr>
          <p:txBody>
            <a:bodyPr wrap="square" rtlCol="0">
              <a:spAutoFit/>
            </a:bodyPr>
            <a:lstStyle/>
            <a:p>
              <a:pPr algn="r"/>
              <a:r>
                <a:rPr lang="en-US" sz="3000" b="1" dirty="0" err="1">
                  <a:latin typeface="+mj-lt"/>
                </a:rPr>
                <a:t>ob</a:t>
              </a:r>
              <a:r>
                <a:rPr lang="en-US" sz="3000" b="1" dirty="0">
                  <a:latin typeface="+mj-lt"/>
                </a:rPr>
                <a:t> </a:t>
              </a:r>
              <a:r>
                <a:rPr lang="en-US" sz="3000" b="1" dirty="0" err="1">
                  <a:latin typeface="+mj-lt"/>
                </a:rPr>
                <a:t>enka</a:t>
              </a:r>
              <a:endParaRPr lang="en-US" sz="3000" b="1" dirty="0">
                <a:latin typeface="+mj-lt"/>
              </a:endParaRPr>
            </a:p>
          </p:txBody>
        </p:sp>
        <p:sp>
          <p:nvSpPr>
            <p:cNvPr id="8" name="TextBox 7"/>
            <p:cNvSpPr txBox="1"/>
            <p:nvPr/>
          </p:nvSpPr>
          <p:spPr>
            <a:xfrm>
              <a:off x="2620296" y="4608838"/>
              <a:ext cx="901962" cy="553998"/>
            </a:xfrm>
            <a:prstGeom prst="rect">
              <a:avLst/>
            </a:prstGeom>
            <a:solidFill>
              <a:schemeClr val="bg1"/>
            </a:solidFill>
          </p:spPr>
          <p:txBody>
            <a:bodyPr wrap="square" rtlCol="0">
              <a:spAutoFit/>
            </a:bodyPr>
            <a:lstStyle/>
            <a:p>
              <a:r>
                <a:rPr lang="en-US" sz="3000" b="1" dirty="0" err="1">
                  <a:latin typeface="+mj-lt"/>
                </a:rPr>
                <a:t>tha</a:t>
              </a:r>
              <a:endParaRPr lang="en-US" sz="3000" b="1" dirty="0">
                <a:latin typeface="+mj-lt"/>
              </a:endParaRPr>
            </a:p>
          </p:txBody>
        </p:sp>
        <p:sp>
          <p:nvSpPr>
            <p:cNvPr id="10" name="TextBox 9"/>
            <p:cNvSpPr txBox="1"/>
            <p:nvPr/>
          </p:nvSpPr>
          <p:spPr>
            <a:xfrm>
              <a:off x="8028384" y="4675202"/>
              <a:ext cx="684672" cy="553998"/>
            </a:xfrm>
            <a:prstGeom prst="rect">
              <a:avLst/>
            </a:prstGeom>
            <a:solidFill>
              <a:schemeClr val="bg1"/>
            </a:solidFill>
          </p:spPr>
          <p:txBody>
            <a:bodyPr wrap="square" rtlCol="0">
              <a:spAutoFit/>
            </a:bodyPr>
            <a:lstStyle/>
            <a:p>
              <a:r>
                <a:rPr lang="en-US" sz="3000" b="1" dirty="0" err="1">
                  <a:latin typeface="+mj-lt"/>
                </a:rPr>
                <a:t>ro</a:t>
              </a:r>
              <a:endParaRPr lang="en-US" sz="3000" b="1" dirty="0">
                <a:latin typeface="+mj-lt"/>
              </a:endParaRPr>
            </a:p>
          </p:txBody>
        </p:sp>
      </p:grpSp>
      <p:graphicFrame>
        <p:nvGraphicFramePr>
          <p:cNvPr id="13" name="Table 12"/>
          <p:cNvGraphicFramePr>
            <a:graphicFrameLocks noGrp="1"/>
          </p:cNvGraphicFramePr>
          <p:nvPr/>
        </p:nvGraphicFramePr>
        <p:xfrm>
          <a:off x="357188" y="5492534"/>
          <a:ext cx="8429684" cy="592935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This censer </a:t>
                      </a:r>
                      <a:r>
                        <a:rPr kumimoji="0" lang="en-US" sz="3200" b="1" i="0" u="none" strike="noStrike" kern="1200" cap="none" spc="0" normalizeH="0" baseline="0" noProof="0" dirty="0">
                          <a:ln>
                            <a:noFill/>
                          </a:ln>
                          <a:solidFill>
                            <a:srgbClr val="FFFF00"/>
                          </a:solidFill>
                          <a:effectLst/>
                          <a:uLnTx/>
                          <a:uFillTx/>
                          <a:latin typeface="+mn-lt"/>
                          <a:ea typeface="+mn-ea"/>
                          <a:cs typeface="+mn-cs"/>
                        </a:rPr>
                        <a:t>of pure gold </a:t>
                      </a:r>
                      <a:r>
                        <a:rPr kumimoji="0" lang="en-US" sz="3200" b="1" i="0" u="none" strike="noStrike" kern="1200" cap="none" spc="0" normalizeH="0" baseline="0" noProof="0" dirty="0">
                          <a:ln>
                            <a:noFill/>
                          </a:ln>
                          <a:solidFill>
                            <a:schemeClr val="bg1"/>
                          </a:solidFill>
                          <a:effectLst/>
                          <a:uLnTx/>
                          <a:uFillTx/>
                          <a:latin typeface="+mn-lt"/>
                          <a:ea typeface="+mn-ea"/>
                          <a:cs typeface="+mn-cs"/>
                        </a:rPr>
                        <a:t>bearing the aroma</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هذه المجمرة </a:t>
                      </a:r>
                      <a:r>
                        <a:rPr lang="ar-AE" sz="3300" b="1" dirty="0">
                          <a:solidFill>
                            <a:srgbClr val="FFFF00"/>
                          </a:solidFill>
                        </a:rPr>
                        <a:t>الذهب النقي </a:t>
                      </a:r>
                      <a:r>
                        <a:rPr lang="ar-AE" sz="3300" b="1" dirty="0">
                          <a:solidFill>
                            <a:schemeClr val="bg1"/>
                          </a:solidFill>
                        </a:rPr>
                        <a:t>الحاملة العنبر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2" name="Cross 11"/>
          <p:cNvSpPr/>
          <p:nvPr/>
        </p:nvSpPr>
        <p:spPr>
          <a:xfrm>
            <a:off x="8748464" y="566296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107504" y="566124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15" name="Picture 14"/>
          <p:cNvPicPr>
            <a:picLocks noChangeAspect="1"/>
          </p:cNvPicPr>
          <p:nvPr/>
        </p:nvPicPr>
        <p:blipFill>
          <a:blip r:embed="rId4"/>
          <a:stretch>
            <a:fillRect/>
          </a:stretch>
        </p:blipFill>
        <p:spPr>
          <a:xfrm>
            <a:off x="-108481" y="388622"/>
            <a:ext cx="347008" cy="451111"/>
          </a:xfrm>
          <a:prstGeom prst="rect">
            <a:avLst/>
          </a:prstGeom>
        </p:spPr>
      </p:pic>
      <p:pic>
        <p:nvPicPr>
          <p:cNvPr id="16" name="Picture 15"/>
          <p:cNvPicPr>
            <a:picLocks noChangeAspect="1"/>
          </p:cNvPicPr>
          <p:nvPr/>
        </p:nvPicPr>
        <p:blipFill>
          <a:blip r:embed="rId4"/>
          <a:stretch>
            <a:fillRect/>
          </a:stretch>
        </p:blipFill>
        <p:spPr>
          <a:xfrm>
            <a:off x="-66000" y="2682741"/>
            <a:ext cx="347008" cy="451111"/>
          </a:xfrm>
          <a:prstGeom prst="rect">
            <a:avLst/>
          </a:prstGeom>
        </p:spPr>
      </p:pic>
    </p:spTree>
    <p:extLst>
      <p:ext uri="{BB962C8B-B14F-4D97-AF65-F5344CB8AC3E}">
        <p14:creationId xmlns:p14="http://schemas.microsoft.com/office/powerpoint/2010/main" xmlns="" val="820064572"/>
      </p:ext>
    </p:extLst>
  </p:cSld>
  <p:clrMapOvr>
    <a:masterClrMapping/>
  </p:clrMapOvr>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bearing the aroma, is in the hands of Aaron the Priest, offering up incense on the altar.</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etfai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Kha</a:t>
                      </a:r>
                      <a:r>
                        <a:rPr kumimoji="0" lang="en-CA" sz="3000" b="1" i="0" u="none" strike="noStrike" kern="1200" cap="none" spc="0" normalizeH="0" baseline="0" noProof="0" dirty="0">
                          <a:ln>
                            <a:noFill/>
                          </a:ln>
                          <a:solidFill>
                            <a:schemeClr val="bg1"/>
                          </a:solidFill>
                          <a:effectLst/>
                          <a:uLnTx/>
                          <a:uFillTx/>
                          <a:latin typeface="+mn-lt"/>
                          <a:ea typeface="+mn-ea"/>
                          <a:cs typeface="+mn-cs"/>
                        </a:rPr>
                        <a:t> pi-</a:t>
                      </a:r>
                      <a:r>
                        <a:rPr kumimoji="0" lang="en-CA" sz="30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-Aaron pi-</a:t>
                      </a:r>
                      <a:r>
                        <a:rPr kumimoji="0" lang="en-CA" sz="30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3000" b="1" i="0" u="none" strike="noStrike" kern="1200" cap="none" spc="0" normalizeH="0" baseline="0" noProof="0" dirty="0">
                          <a:ln>
                            <a:noFill/>
                          </a:ln>
                          <a:solidFill>
                            <a:schemeClr val="bg1"/>
                          </a:solidFill>
                          <a:effectLst/>
                          <a:uLnTx/>
                          <a:uFillTx/>
                          <a:latin typeface="+mn-lt"/>
                          <a:ea typeface="+mn-ea"/>
                          <a:cs typeface="+mn-cs"/>
                        </a:rPr>
                        <a:t> : </a:t>
                      </a:r>
                      <a:r>
                        <a:rPr kumimoji="0" lang="en-CA" sz="30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3000" b="1" i="0" u="none" strike="noStrike" kern="1200" cap="none" spc="0" normalizeH="0" baseline="0" noProof="0" dirty="0">
                          <a:ln>
                            <a:noFill/>
                          </a:ln>
                          <a:solidFill>
                            <a:schemeClr val="bg1"/>
                          </a:solidFill>
                          <a:effectLst/>
                          <a:uLnTx/>
                          <a:uFillTx/>
                          <a:latin typeface="+mn-lt"/>
                          <a:ea typeface="+mn-ea"/>
                          <a:cs typeface="+mn-cs"/>
                        </a:rPr>
                        <a:t> e-</a:t>
                      </a:r>
                      <a:r>
                        <a:rPr kumimoji="0" lang="en-CA" sz="3000" b="1" i="0" u="none" strike="noStrike" kern="1200" cap="none" spc="0" normalizeH="0" baseline="0" noProof="0" dirty="0" err="1">
                          <a:ln>
                            <a:noFill/>
                          </a:ln>
                          <a:solidFill>
                            <a:schemeClr val="bg1"/>
                          </a:solidFill>
                          <a:effectLst/>
                          <a:uLnTx/>
                          <a:uFillTx/>
                          <a:latin typeface="+mn-lt"/>
                          <a:ea typeface="+mn-ea"/>
                          <a:cs typeface="+mn-cs"/>
                        </a:rPr>
                        <a:t>oo</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ejen</a:t>
                      </a:r>
                      <a:r>
                        <a:rPr kumimoji="0" lang="en-CA" sz="3000" b="1" i="0" u="none" strike="noStrike" kern="1200" cap="none" spc="0" normalizeH="0" baseline="0" noProof="0" dirty="0">
                          <a:ln>
                            <a:noFill/>
                          </a:ln>
                          <a:solidFill>
                            <a:schemeClr val="bg1"/>
                          </a:solidFill>
                          <a:effectLst/>
                          <a:uLnTx/>
                          <a:uFillTx/>
                          <a:latin typeface="+mn-lt"/>
                          <a:ea typeface="+mn-ea"/>
                          <a:cs typeface="+mn-cs"/>
                        </a:rPr>
                        <a:t> pima-</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er-sho-ooshi</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اتفاى خابى أروماطا ايت خين نين جيج أن آآرون بى أوويب افطالى أو اسطوى نوفى اى ابشوى ايجين بى ما ان ار شوؤشى </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630518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63187592"/>
              </p:ext>
            </p:extLst>
          </p:nvPr>
        </p:nvGraphicFramePr>
        <p:xfrm>
          <a:off x="357188" y="259211"/>
          <a:ext cx="8429684" cy="42976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Lift up your hearts.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Ano emon tas karzyas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آنو إيمون طاس كارذياس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إرفعوا قلوبكم.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2066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We have them with the Lord.</a:t>
                      </a:r>
                      <a:endParaRPr lang="fi-FI" sz="3000" baseline="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kern="1200" dirty="0" err="1">
                          <a:solidFill>
                            <a:schemeClr val="bg1"/>
                          </a:solidFill>
                          <a:latin typeface="+mn-lt"/>
                          <a:ea typeface="+mn-ea"/>
                          <a:cs typeface="+mn-cs"/>
                        </a:rPr>
                        <a:t>Ekhomen</a:t>
                      </a:r>
                      <a:r>
                        <a:rPr lang="en-US" sz="3000" b="1" i="0" kern="1200" dirty="0">
                          <a:solidFill>
                            <a:schemeClr val="bg1"/>
                          </a:solidFill>
                          <a:latin typeface="+mn-lt"/>
                          <a:ea typeface="+mn-ea"/>
                          <a:cs typeface="+mn-cs"/>
                        </a:rPr>
                        <a:t> </a:t>
                      </a:r>
                      <a:r>
                        <a:rPr lang="en-US" sz="3000" b="1" i="0" kern="1200" dirty="0" err="1">
                          <a:solidFill>
                            <a:schemeClr val="bg1"/>
                          </a:solidFill>
                          <a:latin typeface="+mn-lt"/>
                          <a:ea typeface="+mn-ea"/>
                          <a:cs typeface="+mn-cs"/>
                        </a:rPr>
                        <a:t>epros</a:t>
                      </a:r>
                      <a:r>
                        <a:rPr lang="en-US" sz="3000" b="1" i="0" kern="1200" dirty="0">
                          <a:solidFill>
                            <a:schemeClr val="bg1"/>
                          </a:solidFill>
                          <a:latin typeface="+mn-lt"/>
                          <a:ea typeface="+mn-ea"/>
                          <a:cs typeface="+mn-cs"/>
                        </a:rPr>
                        <a:t>-ton Kerion </a:t>
                      </a:r>
                      <a:endParaRPr lang="fi-FI" sz="3000" b="1" i="0"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a:t>
                      </a: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إيخومين إبروس طون كيريون </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99"/>
                          </a:solidFill>
                        </a:rPr>
                        <a:t>الشعب:</a:t>
                      </a:r>
                      <a:endParaRPr lang="en-US" sz="3000" b="1"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هي عند الرب </a:t>
                      </a:r>
                      <a:endParaRPr lang="en-CA" sz="3000" b="1" dirty="0">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643287272"/>
      </p:ext>
    </p:extLst>
  </p:cSld>
  <p:clrMapOvr>
    <a:masterClrMapping/>
  </p:clrMapOvr>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rgbClr val="FFFF00"/>
                          </a:solidFill>
                          <a:effectLst/>
                          <a:uLnTx/>
                          <a:uFillTx/>
                          <a:latin typeface="+mn-lt"/>
                          <a:ea typeface="+mn-ea"/>
                          <a:cs typeface="+mn-cs"/>
                        </a:rPr>
                        <a:t>This is He who offered himself up</a:t>
                      </a:r>
                      <a:r>
                        <a:rPr kumimoji="0" lang="en-US" sz="2700" b="1" i="0" u="none" strike="noStrike" kern="1200" cap="none" spc="0" normalizeH="0" baseline="0" noProof="0" dirty="0">
                          <a:ln>
                            <a:noFill/>
                          </a:ln>
                          <a:solidFill>
                            <a:schemeClr val="bg1"/>
                          </a:solidFill>
                          <a:effectLst/>
                          <a:uLnTx/>
                          <a:uFillTx/>
                          <a:latin typeface="+mn-lt"/>
                          <a:ea typeface="+mn-ea"/>
                          <a:cs typeface="+mn-cs"/>
                        </a:rPr>
                        <a:t>, as an acceptable sacrifice on the cross</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00"/>
                          </a:solidFill>
                        </a:rPr>
                        <a:t>هذا الذى أصعد ذاته</a:t>
                      </a:r>
                      <a:r>
                        <a:rPr lang="en-US" sz="3000" b="1" dirty="0">
                          <a:solidFill>
                            <a:srgbClr val="FFFF00"/>
                          </a:solidFill>
                        </a:rPr>
                        <a:t/>
                      </a:r>
                      <a:br>
                        <a:rPr lang="en-US" sz="3000" b="1" dirty="0">
                          <a:solidFill>
                            <a:srgbClr val="FFFF00"/>
                          </a:solidFill>
                        </a:rPr>
                      </a:br>
                      <a:r>
                        <a:rPr lang="ar-AE" sz="3000" b="1" dirty="0">
                          <a:solidFill>
                            <a:schemeClr val="bg1"/>
                          </a:solidFill>
                        </a:rPr>
                        <a:t>ذبيحة مقبولة على الصليب</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0" y="1035496"/>
            <a:ext cx="9187097" cy="3833664"/>
            <a:chOff x="0" y="-44624"/>
            <a:chExt cx="9187097" cy="3833664"/>
          </a:xfrm>
        </p:grpSpPr>
        <p:pic>
          <p:nvPicPr>
            <p:cNvPr id="3" name="Picture 2"/>
            <p:cNvPicPr>
              <a:picLocks noChangeAspect="1"/>
            </p:cNvPicPr>
            <p:nvPr/>
          </p:nvPicPr>
          <p:blipFill rotWithShape="1">
            <a:blip r:embed="rId2"/>
            <a:srcRect b="29596"/>
            <a:stretch/>
          </p:blipFill>
          <p:spPr>
            <a:xfrm flipH="1">
              <a:off x="0" y="-44624"/>
              <a:ext cx="9144000" cy="3833664"/>
            </a:xfrm>
            <a:prstGeom prst="rect">
              <a:avLst/>
            </a:prstGeom>
          </p:spPr>
        </p:pic>
        <p:sp>
          <p:nvSpPr>
            <p:cNvPr id="4" name="TextBox 3"/>
            <p:cNvSpPr txBox="1"/>
            <p:nvPr/>
          </p:nvSpPr>
          <p:spPr>
            <a:xfrm>
              <a:off x="43097" y="66690"/>
              <a:ext cx="640471" cy="553998"/>
            </a:xfrm>
            <a:prstGeom prst="rect">
              <a:avLst/>
            </a:prstGeom>
            <a:solidFill>
              <a:schemeClr val="bg1"/>
            </a:solidFill>
          </p:spPr>
          <p:txBody>
            <a:bodyPr wrap="square" rtlCol="0">
              <a:spAutoFit/>
            </a:bodyPr>
            <a:lstStyle/>
            <a:p>
              <a:r>
                <a:rPr lang="en-US" sz="3000" b="1" dirty="0">
                  <a:latin typeface="+mj-lt"/>
                </a:rPr>
                <a:t>Fa</a:t>
              </a:r>
            </a:p>
          </p:txBody>
        </p:sp>
        <p:sp>
          <p:nvSpPr>
            <p:cNvPr id="5" name="TextBox 4"/>
            <p:cNvSpPr txBox="1"/>
            <p:nvPr/>
          </p:nvSpPr>
          <p:spPr>
            <a:xfrm>
              <a:off x="755576" y="66690"/>
              <a:ext cx="1452876" cy="553998"/>
            </a:xfrm>
            <a:prstGeom prst="rect">
              <a:avLst/>
            </a:prstGeom>
            <a:solidFill>
              <a:schemeClr val="bg1"/>
            </a:solidFill>
          </p:spPr>
          <p:txBody>
            <a:bodyPr wrap="square" rtlCol="0">
              <a:spAutoFit/>
            </a:bodyPr>
            <a:lstStyle/>
            <a:p>
              <a:r>
                <a:rPr lang="en-US" sz="3000" b="1" dirty="0" err="1">
                  <a:latin typeface="+mj-lt"/>
                </a:rPr>
                <a:t>ai</a:t>
              </a:r>
              <a:r>
                <a:rPr lang="en-US" sz="3000" b="1" dirty="0">
                  <a:latin typeface="+mj-lt"/>
                </a:rPr>
                <a:t>        e</a:t>
              </a:r>
            </a:p>
          </p:txBody>
        </p:sp>
        <p:sp>
          <p:nvSpPr>
            <p:cNvPr id="6" name="TextBox 5"/>
            <p:cNvSpPr txBox="1"/>
            <p:nvPr/>
          </p:nvSpPr>
          <p:spPr>
            <a:xfrm>
              <a:off x="7524328" y="33010"/>
              <a:ext cx="576064" cy="553998"/>
            </a:xfrm>
            <a:prstGeom prst="rect">
              <a:avLst/>
            </a:prstGeom>
            <a:solidFill>
              <a:schemeClr val="bg1"/>
            </a:solidFill>
          </p:spPr>
          <p:txBody>
            <a:bodyPr wrap="square" rtlCol="0">
              <a:spAutoFit/>
            </a:bodyPr>
            <a:lstStyle/>
            <a:p>
              <a:r>
                <a:rPr lang="en-US" sz="3000" b="1" dirty="0">
                  <a:latin typeface="+mj-lt"/>
                </a:rPr>
                <a:t>ta</a:t>
              </a:r>
            </a:p>
          </p:txBody>
        </p:sp>
        <p:sp>
          <p:nvSpPr>
            <p:cNvPr id="8" name="TextBox 7"/>
            <p:cNvSpPr txBox="1"/>
            <p:nvPr/>
          </p:nvSpPr>
          <p:spPr>
            <a:xfrm>
              <a:off x="8502425" y="33010"/>
              <a:ext cx="684672" cy="553998"/>
            </a:xfrm>
            <a:prstGeom prst="rect">
              <a:avLst/>
            </a:prstGeom>
            <a:solidFill>
              <a:schemeClr val="bg1"/>
            </a:solidFill>
          </p:spPr>
          <p:txBody>
            <a:bodyPr wrap="square" rtlCol="0">
              <a:spAutoFit/>
            </a:bodyPr>
            <a:lstStyle/>
            <a:p>
              <a:r>
                <a:rPr lang="en-US" sz="3000" b="1" dirty="0">
                  <a:latin typeface="+mj-lt"/>
                </a:rPr>
                <a:t>f</a:t>
              </a:r>
            </a:p>
          </p:txBody>
        </p:sp>
        <p:sp>
          <p:nvSpPr>
            <p:cNvPr id="9" name="TextBox 8"/>
            <p:cNvSpPr txBox="1"/>
            <p:nvPr/>
          </p:nvSpPr>
          <p:spPr>
            <a:xfrm>
              <a:off x="214920" y="775402"/>
              <a:ext cx="468648" cy="553998"/>
            </a:xfrm>
            <a:prstGeom prst="rect">
              <a:avLst/>
            </a:prstGeom>
            <a:solidFill>
              <a:schemeClr val="bg1"/>
            </a:solidFill>
          </p:spPr>
          <p:txBody>
            <a:bodyPr wrap="square" rtlCol="0">
              <a:spAutoFit/>
            </a:bodyPr>
            <a:lstStyle/>
            <a:p>
              <a:r>
                <a:rPr lang="en-US" sz="3000" b="1" dirty="0">
                  <a:latin typeface="+mj-lt"/>
                </a:rPr>
                <a:t>e</a:t>
              </a:r>
            </a:p>
          </p:txBody>
        </p:sp>
        <p:sp>
          <p:nvSpPr>
            <p:cNvPr id="10" name="TextBox 9"/>
            <p:cNvSpPr txBox="1"/>
            <p:nvPr/>
          </p:nvSpPr>
          <p:spPr>
            <a:xfrm>
              <a:off x="323528" y="2345609"/>
              <a:ext cx="1884924" cy="553998"/>
            </a:xfrm>
            <a:prstGeom prst="rect">
              <a:avLst/>
            </a:prstGeom>
            <a:solidFill>
              <a:schemeClr val="bg1"/>
            </a:solidFill>
          </p:spPr>
          <p:txBody>
            <a:bodyPr wrap="square" rtlCol="0">
              <a:spAutoFit/>
            </a:bodyPr>
            <a:lstStyle/>
            <a:p>
              <a:r>
                <a:rPr lang="en-US" sz="3000" b="1" dirty="0" err="1">
                  <a:latin typeface="+mj-lt"/>
                </a:rPr>
                <a:t>nf</a:t>
              </a:r>
              <a:r>
                <a:rPr lang="en-US" sz="3000" b="1" dirty="0">
                  <a:latin typeface="+mj-lt"/>
                </a:rPr>
                <a:t> e </a:t>
              </a:r>
              <a:r>
                <a:rPr lang="en-US" sz="3000" b="1" dirty="0" err="1">
                  <a:latin typeface="+mj-lt"/>
                </a:rPr>
                <a:t>epsho</a:t>
              </a:r>
              <a:endParaRPr lang="en-US" sz="3000" b="1" dirty="0">
                <a:latin typeface="+mj-lt"/>
              </a:endParaRPr>
            </a:p>
          </p:txBody>
        </p:sp>
        <p:sp>
          <p:nvSpPr>
            <p:cNvPr id="11" name="TextBox 10"/>
            <p:cNvSpPr txBox="1"/>
            <p:nvPr/>
          </p:nvSpPr>
          <p:spPr>
            <a:xfrm>
              <a:off x="6228184" y="3212976"/>
              <a:ext cx="864096" cy="553998"/>
            </a:xfrm>
            <a:prstGeom prst="rect">
              <a:avLst/>
            </a:prstGeom>
            <a:solidFill>
              <a:schemeClr val="bg1"/>
            </a:solidFill>
          </p:spPr>
          <p:txBody>
            <a:bodyPr wrap="square" rtlCol="0">
              <a:spAutoFit/>
            </a:bodyPr>
            <a:lstStyle/>
            <a:p>
              <a:r>
                <a:rPr lang="en-US" sz="3000" b="1" dirty="0">
                  <a:latin typeface="+mj-lt"/>
                </a:rPr>
                <a:t>y-e</a:t>
              </a:r>
            </a:p>
          </p:txBody>
        </p:sp>
        <p:sp>
          <p:nvSpPr>
            <p:cNvPr id="13" name="TextBox 12"/>
            <p:cNvSpPr txBox="1"/>
            <p:nvPr/>
          </p:nvSpPr>
          <p:spPr>
            <a:xfrm>
              <a:off x="5292080" y="284906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4" name="Cross 13"/>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5" name="Cross 14"/>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6" name="Table 15"/>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“Fai </a:t>
                      </a:r>
                      <a:r>
                        <a:rPr lang="en-US" sz="3500" b="1" i="0" u="sng" kern="1200" baseline="0" dirty="0" err="1">
                          <a:solidFill>
                            <a:srgbClr val="FFFF00"/>
                          </a:solidFill>
                          <a:latin typeface="+mn-lt"/>
                          <a:ea typeface="+mn-ea"/>
                          <a:cs typeface="+mn-cs"/>
                        </a:rPr>
                        <a:t>etaf</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enf</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"فاى ايطاف انف"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81936866"/>
      </p:ext>
    </p:extLst>
  </p:cSld>
  <p:clrMapOvr>
    <a:masterClrMapping/>
  </p:clrMapOvr>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chemeClr val="bg1"/>
                          </a:solidFill>
                          <a:effectLst/>
                          <a:uLnTx/>
                          <a:uFillTx/>
                          <a:latin typeface="+mn-lt"/>
                          <a:ea typeface="+mn-ea"/>
                          <a:cs typeface="+mn-cs"/>
                        </a:rPr>
                        <a:t>This is He who offered himself up, </a:t>
                      </a:r>
                      <a:r>
                        <a:rPr kumimoji="0" lang="en-US" sz="2700" b="1" i="0" u="none" strike="noStrike" kern="1200" cap="none" spc="0" normalizeH="0" baseline="0" noProof="0" dirty="0">
                          <a:ln>
                            <a:noFill/>
                          </a:ln>
                          <a:solidFill>
                            <a:srgbClr val="FFFF00"/>
                          </a:solidFill>
                          <a:effectLst/>
                          <a:uLnTx/>
                          <a:uFillTx/>
                          <a:latin typeface="+mn-lt"/>
                          <a:ea typeface="+mn-ea"/>
                          <a:cs typeface="+mn-cs"/>
                        </a:rPr>
                        <a:t>as an acceptable sacrifice on the cross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هذا الذى أصعد ذاته </a:t>
                      </a:r>
                      <a:r>
                        <a:rPr lang="en-US" sz="3000" b="1" dirty="0">
                          <a:solidFill>
                            <a:srgbClr val="FFFF99"/>
                          </a:solidFill>
                        </a:rPr>
                        <a:t/>
                      </a:r>
                      <a:br>
                        <a:rPr lang="en-US" sz="3000" b="1" dirty="0">
                          <a:solidFill>
                            <a:srgbClr val="FFFF99"/>
                          </a:solidFill>
                        </a:rPr>
                      </a:br>
                      <a:r>
                        <a:rPr lang="ar-AE" sz="3000" b="1" dirty="0">
                          <a:solidFill>
                            <a:srgbClr val="FFFF00"/>
                          </a:solidFill>
                        </a:rPr>
                        <a:t>ذبيحة مقبولة على الصليب</a:t>
                      </a:r>
                      <a:endParaRPr lang="en-CA" sz="3000" b="1"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0" name="Group 9"/>
          <p:cNvGrpSpPr/>
          <p:nvPr/>
        </p:nvGrpSpPr>
        <p:grpSpPr>
          <a:xfrm>
            <a:off x="4428" y="1552687"/>
            <a:ext cx="9144000" cy="3068365"/>
            <a:chOff x="0" y="595"/>
            <a:chExt cx="9144000" cy="3068365"/>
          </a:xfrm>
        </p:grpSpPr>
        <p:pic>
          <p:nvPicPr>
            <p:cNvPr id="2" name="Picture 1"/>
            <p:cNvPicPr>
              <a:picLocks noChangeAspect="1"/>
            </p:cNvPicPr>
            <p:nvPr/>
          </p:nvPicPr>
          <p:blipFill rotWithShape="1">
            <a:blip r:embed="rId2"/>
            <a:srcRect b="43651"/>
            <a:stretch/>
          </p:blipFill>
          <p:spPr>
            <a:xfrm flipH="1">
              <a:off x="0" y="595"/>
              <a:ext cx="9144000" cy="3068365"/>
            </a:xfrm>
            <a:prstGeom prst="rect">
              <a:avLst/>
            </a:prstGeom>
          </p:spPr>
        </p:pic>
        <p:sp>
          <p:nvSpPr>
            <p:cNvPr id="5" name="TextBox 4"/>
            <p:cNvSpPr txBox="1"/>
            <p:nvPr/>
          </p:nvSpPr>
          <p:spPr>
            <a:xfrm>
              <a:off x="467544" y="44624"/>
              <a:ext cx="1368152" cy="523220"/>
            </a:xfrm>
            <a:prstGeom prst="rect">
              <a:avLst/>
            </a:prstGeom>
            <a:solidFill>
              <a:schemeClr val="bg1"/>
            </a:solidFill>
          </p:spPr>
          <p:txBody>
            <a:bodyPr wrap="square" rtlCol="0">
              <a:spAutoFit/>
            </a:bodyPr>
            <a:lstStyle/>
            <a:p>
              <a:r>
                <a:rPr lang="en-US" sz="2800" b="1" dirty="0" err="1">
                  <a:latin typeface="+mj-lt"/>
                </a:rPr>
                <a:t>Thi</a:t>
              </a:r>
              <a:r>
                <a:rPr lang="en-US" sz="2800" b="1" dirty="0">
                  <a:latin typeface="+mj-lt"/>
                </a:rPr>
                <a:t>    se</a:t>
              </a:r>
            </a:p>
          </p:txBody>
        </p:sp>
        <p:sp>
          <p:nvSpPr>
            <p:cNvPr id="6" name="TextBox 5"/>
            <p:cNvSpPr txBox="1"/>
            <p:nvPr/>
          </p:nvSpPr>
          <p:spPr>
            <a:xfrm>
              <a:off x="831384" y="836712"/>
              <a:ext cx="640471" cy="553998"/>
            </a:xfrm>
            <a:prstGeom prst="rect">
              <a:avLst/>
            </a:prstGeom>
            <a:solidFill>
              <a:schemeClr val="bg1"/>
            </a:solidFill>
          </p:spPr>
          <p:txBody>
            <a:bodyPr wrap="square" rtlCol="0">
              <a:spAutoFit/>
            </a:bodyPr>
            <a:lstStyle/>
            <a:p>
              <a:r>
                <a:rPr lang="en-US" sz="3000" b="1" dirty="0" err="1">
                  <a:latin typeface="+mj-lt"/>
                </a:rPr>
                <a:t>ya</a:t>
              </a:r>
              <a:endParaRPr lang="en-US" sz="3000" b="1" dirty="0">
                <a:latin typeface="+mj-lt"/>
              </a:endParaRPr>
            </a:p>
          </p:txBody>
        </p:sp>
        <p:sp>
          <p:nvSpPr>
            <p:cNvPr id="7" name="TextBox 6"/>
            <p:cNvSpPr txBox="1"/>
            <p:nvPr/>
          </p:nvSpPr>
          <p:spPr>
            <a:xfrm>
              <a:off x="2258165" y="836712"/>
              <a:ext cx="1809779" cy="553998"/>
            </a:xfrm>
            <a:prstGeom prst="rect">
              <a:avLst/>
            </a:prstGeom>
            <a:solidFill>
              <a:schemeClr val="bg1"/>
            </a:solidFill>
          </p:spPr>
          <p:txBody>
            <a:bodyPr wrap="square" rtlCol="0">
              <a:spAutoFit/>
            </a:bodyPr>
            <a:lstStyle/>
            <a:p>
              <a:r>
                <a:rPr lang="en-US" sz="3000" b="1" dirty="0" err="1">
                  <a:latin typeface="+mj-lt"/>
                </a:rPr>
                <a:t>Es-sheeb</a:t>
              </a:r>
              <a:endParaRPr lang="en-US" sz="3000" b="1" dirty="0">
                <a:latin typeface="+mj-lt"/>
              </a:endParaRPr>
            </a:p>
          </p:txBody>
        </p:sp>
        <p:sp>
          <p:nvSpPr>
            <p:cNvPr id="8" name="TextBox 7"/>
            <p:cNvSpPr txBox="1"/>
            <p:nvPr/>
          </p:nvSpPr>
          <p:spPr>
            <a:xfrm>
              <a:off x="7380312" y="1628800"/>
              <a:ext cx="1152128" cy="553998"/>
            </a:xfrm>
            <a:prstGeom prst="rect">
              <a:avLst/>
            </a:prstGeom>
            <a:solidFill>
              <a:schemeClr val="bg1"/>
            </a:solidFill>
          </p:spPr>
          <p:txBody>
            <a:bodyPr wrap="square" rtlCol="0">
              <a:spAutoFit/>
            </a:bodyPr>
            <a:lstStyle/>
            <a:p>
              <a:r>
                <a:rPr lang="en-US" sz="3000" b="1" dirty="0">
                  <a:latin typeface="+mj-lt"/>
                </a:rPr>
                <a:t>b     hi</a:t>
              </a:r>
            </a:p>
          </p:txBody>
        </p:sp>
        <p:pic>
          <p:nvPicPr>
            <p:cNvPr id="3" name="Picture 2"/>
            <p:cNvPicPr>
              <a:picLocks noChangeAspect="1"/>
            </p:cNvPicPr>
            <p:nvPr/>
          </p:nvPicPr>
          <p:blipFill>
            <a:blip r:embed="rId3"/>
            <a:stretch>
              <a:fillRect/>
            </a:stretch>
          </p:blipFill>
          <p:spPr>
            <a:xfrm>
              <a:off x="1081291" y="290008"/>
              <a:ext cx="257175" cy="238125"/>
            </a:xfrm>
            <a:prstGeom prst="rect">
              <a:avLst/>
            </a:prstGeom>
          </p:spPr>
        </p:pic>
        <p:sp>
          <p:nvSpPr>
            <p:cNvPr id="16" name="TextBox 15"/>
            <p:cNvSpPr txBox="1"/>
            <p:nvPr/>
          </p:nvSpPr>
          <p:spPr>
            <a:xfrm>
              <a:off x="8281547" y="1490451"/>
              <a:ext cx="862453"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8" name="Cross 17"/>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9" name="Cross 18"/>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20" name="Group 19"/>
          <p:cNvGrpSpPr/>
          <p:nvPr/>
        </p:nvGrpSpPr>
        <p:grpSpPr>
          <a:xfrm>
            <a:off x="0" y="7468"/>
            <a:ext cx="9144000" cy="1560294"/>
            <a:chOff x="0" y="3840306"/>
            <a:chExt cx="9144000" cy="1560294"/>
          </a:xfrm>
        </p:grpSpPr>
        <p:pic>
          <p:nvPicPr>
            <p:cNvPr id="21" name="Picture 20"/>
            <p:cNvPicPr>
              <a:picLocks noChangeAspect="1"/>
            </p:cNvPicPr>
            <p:nvPr/>
          </p:nvPicPr>
          <p:blipFill rotWithShape="1">
            <a:blip r:embed="rId4"/>
            <a:srcRect t="71346"/>
            <a:stretch/>
          </p:blipFill>
          <p:spPr>
            <a:xfrm flipH="1">
              <a:off x="0" y="3840306"/>
              <a:ext cx="9144000" cy="1560294"/>
            </a:xfrm>
            <a:prstGeom prst="rect">
              <a:avLst/>
            </a:prstGeom>
          </p:spPr>
        </p:pic>
        <p:sp>
          <p:nvSpPr>
            <p:cNvPr id="29" name="TextBox 28"/>
            <p:cNvSpPr txBox="1"/>
            <p:nvPr/>
          </p:nvSpPr>
          <p:spPr>
            <a:xfrm>
              <a:off x="755576" y="3979235"/>
              <a:ext cx="1008112" cy="553998"/>
            </a:xfrm>
            <a:prstGeom prst="rect">
              <a:avLst/>
            </a:prstGeom>
            <a:solidFill>
              <a:schemeClr val="bg1"/>
            </a:solidFill>
          </p:spPr>
          <p:txBody>
            <a:bodyPr wrap="square" rtlCol="0">
              <a:spAutoFit/>
            </a:bodyPr>
            <a:lstStyle/>
            <a:p>
              <a:r>
                <a:rPr lang="en-US" sz="3000" b="1" dirty="0" err="1">
                  <a:latin typeface="+mj-lt"/>
                </a:rPr>
                <a:t>en</a:t>
              </a:r>
              <a:r>
                <a:rPr lang="en-US" sz="3000" b="1" dirty="0">
                  <a:latin typeface="+mj-lt"/>
                </a:rPr>
                <a:t>-o</a:t>
              </a:r>
            </a:p>
          </p:txBody>
        </p:sp>
      </p:grpSp>
    </p:spTree>
    <p:extLst>
      <p:ext uri="{BB962C8B-B14F-4D97-AF65-F5344CB8AC3E}">
        <p14:creationId xmlns:p14="http://schemas.microsoft.com/office/powerpoint/2010/main" xmlns="" val="267968693"/>
      </p:ext>
    </p:extLst>
  </p:cSld>
  <p:clrMapOvr>
    <a:masterClrMapping/>
  </p:clrMapOvr>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085184"/>
          <a:ext cx="8429684" cy="1425954"/>
        </p:xfrm>
        <a:graphic>
          <a:graphicData uri="http://schemas.openxmlformats.org/drawingml/2006/table">
            <a:tbl>
              <a:tblPr firstRow="1" bandRow="1">
                <a:tableStyleId>{5C22544A-7EE6-4342-B048-85BDC9FD1C3A}</a:tableStyleId>
              </a:tblPr>
              <a:tblGrid>
                <a:gridCol w="5438948">
                  <a:extLst>
                    <a:ext uri="{9D8B030D-6E8A-4147-A177-3AD203B41FA5}">
                      <a16:colId xmlns:a16="http://schemas.microsoft.com/office/drawing/2014/main" xmlns="" val="20000"/>
                    </a:ext>
                  </a:extLst>
                </a:gridCol>
                <a:gridCol w="2990736">
                  <a:extLst>
                    <a:ext uri="{9D8B030D-6E8A-4147-A177-3AD203B41FA5}">
                      <a16:colId xmlns:a16="http://schemas.microsoft.com/office/drawing/2014/main" xmlns="" val="20001"/>
                    </a:ext>
                  </a:extLst>
                </a:gridCol>
              </a:tblGrid>
              <a:tr h="14259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for the salvation of our race.</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عن خلاص جنسنا.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2" name="Group 11"/>
          <p:cNvGrpSpPr/>
          <p:nvPr/>
        </p:nvGrpSpPr>
        <p:grpSpPr>
          <a:xfrm>
            <a:off x="0" y="2432230"/>
            <a:ext cx="9144000" cy="1916832"/>
            <a:chOff x="0" y="0"/>
            <a:chExt cx="9144000" cy="1916832"/>
          </a:xfrm>
        </p:grpSpPr>
        <p:pic>
          <p:nvPicPr>
            <p:cNvPr id="3" name="Picture 2"/>
            <p:cNvPicPr>
              <a:picLocks noChangeAspect="1"/>
            </p:cNvPicPr>
            <p:nvPr/>
          </p:nvPicPr>
          <p:blipFill>
            <a:blip r:embed="rId3"/>
            <a:stretch>
              <a:fillRect/>
            </a:stretch>
          </p:blipFill>
          <p:spPr>
            <a:xfrm flipH="1">
              <a:off x="0" y="0"/>
              <a:ext cx="9144000" cy="1916832"/>
            </a:xfrm>
            <a:prstGeom prst="rect">
              <a:avLst/>
            </a:prstGeom>
          </p:spPr>
        </p:pic>
        <p:sp>
          <p:nvSpPr>
            <p:cNvPr id="5" name="TextBox 4"/>
            <p:cNvSpPr txBox="1"/>
            <p:nvPr/>
          </p:nvSpPr>
          <p:spPr>
            <a:xfrm>
              <a:off x="0" y="368577"/>
              <a:ext cx="2483768" cy="553998"/>
            </a:xfrm>
            <a:prstGeom prst="rect">
              <a:avLst/>
            </a:prstGeom>
            <a:solidFill>
              <a:schemeClr val="bg1"/>
            </a:solidFill>
          </p:spPr>
          <p:txBody>
            <a:bodyPr wrap="square" rtlCol="0">
              <a:spAutoFit/>
            </a:bodyPr>
            <a:lstStyle/>
            <a:p>
              <a:r>
                <a:rPr lang="en-US" sz="3000" b="1" dirty="0" err="1">
                  <a:latin typeface="+mj-lt"/>
                </a:rPr>
                <a:t>Kha</a:t>
              </a:r>
              <a:r>
                <a:rPr lang="en-US" sz="3000" b="1" dirty="0">
                  <a:latin typeface="+mj-lt"/>
                </a:rPr>
                <a:t> ep </a:t>
              </a:r>
              <a:r>
                <a:rPr lang="en-US" sz="3000" b="1" dirty="0" err="1">
                  <a:latin typeface="+mj-lt"/>
                </a:rPr>
                <a:t>ou-ga</a:t>
              </a:r>
              <a:endParaRPr lang="en-US" sz="3000" b="1" dirty="0">
                <a:latin typeface="+mj-lt"/>
              </a:endParaRPr>
            </a:p>
          </p:txBody>
        </p:sp>
        <p:sp>
          <p:nvSpPr>
            <p:cNvPr id="6" name="TextBox 5"/>
            <p:cNvSpPr txBox="1"/>
            <p:nvPr/>
          </p:nvSpPr>
          <p:spPr>
            <a:xfrm>
              <a:off x="3419872" y="368577"/>
              <a:ext cx="1800200" cy="553998"/>
            </a:xfrm>
            <a:prstGeom prst="rect">
              <a:avLst/>
            </a:prstGeom>
            <a:solidFill>
              <a:schemeClr val="bg1"/>
            </a:solidFill>
          </p:spPr>
          <p:txBody>
            <a:bodyPr wrap="square" rtlCol="0">
              <a:spAutoFit/>
            </a:bodyPr>
            <a:lstStyle/>
            <a:p>
              <a:r>
                <a:rPr lang="en-US" sz="3000" b="1" dirty="0">
                  <a:latin typeface="+mj-lt"/>
                </a:rPr>
                <a:t>y     </a:t>
              </a:r>
              <a:r>
                <a:rPr lang="en-US" sz="3000" b="1" dirty="0" err="1">
                  <a:latin typeface="+mj-lt"/>
                </a:rPr>
                <a:t>empe</a:t>
              </a:r>
              <a:endParaRPr lang="en-US" sz="3000" b="1" dirty="0">
                <a:latin typeface="+mj-lt"/>
              </a:endParaRPr>
            </a:p>
          </p:txBody>
        </p:sp>
        <p:sp>
          <p:nvSpPr>
            <p:cNvPr id="7" name="TextBox 6"/>
            <p:cNvSpPr txBox="1"/>
            <p:nvPr/>
          </p:nvSpPr>
          <p:spPr>
            <a:xfrm>
              <a:off x="8612049" y="282714"/>
              <a:ext cx="531951" cy="553998"/>
            </a:xfrm>
            <a:prstGeom prst="rect">
              <a:avLst/>
            </a:prstGeom>
            <a:solidFill>
              <a:schemeClr val="bg1"/>
            </a:solidFill>
          </p:spPr>
          <p:txBody>
            <a:bodyPr wrap="square" rtlCol="0">
              <a:spAutoFit/>
            </a:bodyPr>
            <a:lstStyle/>
            <a:p>
              <a:r>
                <a:rPr lang="en-US" sz="3000" b="1" dirty="0">
                  <a:latin typeface="+mj-lt"/>
                </a:rPr>
                <a:t>n</a:t>
              </a:r>
            </a:p>
          </p:txBody>
        </p:sp>
        <p:sp>
          <p:nvSpPr>
            <p:cNvPr id="8" name="TextBox 7"/>
            <p:cNvSpPr txBox="1"/>
            <p:nvPr/>
          </p:nvSpPr>
          <p:spPr>
            <a:xfrm>
              <a:off x="36952" y="1142704"/>
              <a:ext cx="640471" cy="553998"/>
            </a:xfrm>
            <a:prstGeom prst="rect">
              <a:avLst/>
            </a:prstGeom>
            <a:solidFill>
              <a:schemeClr val="bg1"/>
            </a:solidFill>
          </p:spPr>
          <p:txBody>
            <a:bodyPr wrap="square" rtlCol="0">
              <a:spAutoFit/>
            </a:bodyPr>
            <a:lstStyle/>
            <a:p>
              <a:r>
                <a:rPr lang="en-US" sz="3000" b="1" dirty="0" err="1">
                  <a:latin typeface="+mj-lt"/>
                </a:rPr>
                <a:t>ge</a:t>
              </a:r>
              <a:endParaRPr lang="en-US" sz="3000" b="1" dirty="0">
                <a:latin typeface="+mj-lt"/>
              </a:endParaRPr>
            </a:p>
          </p:txBody>
        </p:sp>
        <p:sp>
          <p:nvSpPr>
            <p:cNvPr id="9" name="TextBox 8"/>
            <p:cNvSpPr txBox="1"/>
            <p:nvPr/>
          </p:nvSpPr>
          <p:spPr>
            <a:xfrm>
              <a:off x="3679501" y="1135481"/>
              <a:ext cx="640471" cy="553998"/>
            </a:xfrm>
            <a:prstGeom prst="rect">
              <a:avLst/>
            </a:prstGeom>
            <a:solidFill>
              <a:schemeClr val="bg1"/>
            </a:solidFill>
          </p:spPr>
          <p:txBody>
            <a:bodyPr wrap="square" rtlCol="0">
              <a:spAutoFit/>
            </a:bodyPr>
            <a:lstStyle/>
            <a:p>
              <a:r>
                <a:rPr lang="en-US" sz="3000" b="1" dirty="0">
                  <a:latin typeface="+mj-lt"/>
                </a:rPr>
                <a:t>no</a:t>
              </a:r>
            </a:p>
          </p:txBody>
        </p:sp>
        <p:pic>
          <p:nvPicPr>
            <p:cNvPr id="2" name="Picture 1"/>
            <p:cNvPicPr>
              <a:picLocks noChangeAspect="1"/>
            </p:cNvPicPr>
            <p:nvPr/>
          </p:nvPicPr>
          <p:blipFill>
            <a:blip r:embed="rId4"/>
            <a:stretch>
              <a:fillRect/>
            </a:stretch>
          </p:blipFill>
          <p:spPr>
            <a:xfrm>
              <a:off x="4228336" y="1412480"/>
              <a:ext cx="257175" cy="238125"/>
            </a:xfrm>
            <a:prstGeom prst="rect">
              <a:avLst/>
            </a:prstGeom>
          </p:spPr>
        </p:pic>
        <p:sp>
          <p:nvSpPr>
            <p:cNvPr id="10" name="TextBox 9"/>
            <p:cNvSpPr txBox="1"/>
            <p:nvPr/>
          </p:nvSpPr>
          <p:spPr>
            <a:xfrm>
              <a:off x="8459319" y="1099773"/>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11" name="TextBox 10"/>
            <p:cNvSpPr txBox="1"/>
            <p:nvPr/>
          </p:nvSpPr>
          <p:spPr>
            <a:xfrm>
              <a:off x="0" y="148447"/>
              <a:ext cx="827584"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pSp>
        <p:nvGrpSpPr>
          <p:cNvPr id="13" name="Group 12"/>
          <p:cNvGrpSpPr/>
          <p:nvPr/>
        </p:nvGrpSpPr>
        <p:grpSpPr>
          <a:xfrm>
            <a:off x="0" y="279"/>
            <a:ext cx="9144000" cy="2448867"/>
            <a:chOff x="0" y="2996951"/>
            <a:chExt cx="9144000" cy="2448867"/>
          </a:xfrm>
        </p:grpSpPr>
        <p:pic>
          <p:nvPicPr>
            <p:cNvPr id="14" name="Picture 13"/>
            <p:cNvPicPr>
              <a:picLocks noChangeAspect="1"/>
            </p:cNvPicPr>
            <p:nvPr/>
          </p:nvPicPr>
          <p:blipFill rotWithShape="1">
            <a:blip r:embed="rId5"/>
            <a:srcRect t="55027"/>
            <a:stretch/>
          </p:blipFill>
          <p:spPr>
            <a:xfrm flipH="1">
              <a:off x="0" y="2996951"/>
              <a:ext cx="9144000" cy="2448867"/>
            </a:xfrm>
            <a:prstGeom prst="rect">
              <a:avLst/>
            </a:prstGeom>
          </p:spPr>
        </p:pic>
        <p:sp>
          <p:nvSpPr>
            <p:cNvPr id="19" name="TextBox 18"/>
            <p:cNvSpPr txBox="1"/>
            <p:nvPr/>
          </p:nvSpPr>
          <p:spPr>
            <a:xfrm>
              <a:off x="179512" y="3091026"/>
              <a:ext cx="640471" cy="553998"/>
            </a:xfrm>
            <a:prstGeom prst="rect">
              <a:avLst/>
            </a:prstGeom>
            <a:solidFill>
              <a:schemeClr val="bg1"/>
            </a:solidFill>
          </p:spPr>
          <p:txBody>
            <a:bodyPr wrap="square" rtlCol="0">
              <a:spAutoFit/>
            </a:bodyPr>
            <a:lstStyle/>
            <a:p>
              <a:r>
                <a:rPr lang="en-US" sz="3000" b="1" dirty="0">
                  <a:latin typeface="+mj-lt"/>
                </a:rPr>
                <a:t>Je</a:t>
              </a:r>
            </a:p>
          </p:txBody>
        </p:sp>
        <p:sp>
          <p:nvSpPr>
            <p:cNvPr id="20" name="TextBox 19"/>
            <p:cNvSpPr txBox="1"/>
            <p:nvPr/>
          </p:nvSpPr>
          <p:spPr>
            <a:xfrm>
              <a:off x="1124893" y="3091026"/>
              <a:ext cx="854819" cy="553998"/>
            </a:xfrm>
            <a:prstGeom prst="rect">
              <a:avLst/>
            </a:prstGeom>
            <a:solidFill>
              <a:schemeClr val="bg1"/>
            </a:solidFill>
          </p:spPr>
          <p:txBody>
            <a:bodyPr wrap="square" rtlCol="0">
              <a:spAutoFit/>
            </a:bodyPr>
            <a:lstStyle/>
            <a:p>
              <a:r>
                <a:rPr lang="en-US" sz="3000" b="1" dirty="0">
                  <a:latin typeface="+mj-lt"/>
                </a:rPr>
                <a:t>n-pi</a:t>
              </a:r>
            </a:p>
          </p:txBody>
        </p:sp>
        <p:sp>
          <p:nvSpPr>
            <p:cNvPr id="21" name="TextBox 20"/>
            <p:cNvSpPr txBox="1"/>
            <p:nvPr/>
          </p:nvSpPr>
          <p:spPr>
            <a:xfrm>
              <a:off x="414163" y="4622367"/>
              <a:ext cx="748484" cy="553998"/>
            </a:xfrm>
            <a:prstGeom prst="rect">
              <a:avLst/>
            </a:prstGeom>
            <a:solidFill>
              <a:schemeClr val="bg1"/>
            </a:solidFill>
          </p:spPr>
          <p:txBody>
            <a:bodyPr wrap="square" rtlCol="0">
              <a:spAutoFit/>
            </a:bodyPr>
            <a:lstStyle/>
            <a:p>
              <a:r>
                <a:rPr lang="en-US" sz="3000" b="1" dirty="0" err="1">
                  <a:latin typeface="+mj-lt"/>
                </a:rPr>
                <a:t>sta</a:t>
              </a:r>
              <a:endParaRPr lang="en-US" sz="3000" b="1" dirty="0">
                <a:latin typeface="+mj-lt"/>
              </a:endParaRPr>
            </a:p>
          </p:txBody>
        </p:sp>
        <p:sp>
          <p:nvSpPr>
            <p:cNvPr id="22" name="TextBox 21"/>
            <p:cNvSpPr txBox="1"/>
            <p:nvPr/>
          </p:nvSpPr>
          <p:spPr>
            <a:xfrm>
              <a:off x="1368910" y="4622367"/>
              <a:ext cx="1114858" cy="553998"/>
            </a:xfrm>
            <a:prstGeom prst="rect">
              <a:avLst/>
            </a:prstGeom>
            <a:solidFill>
              <a:schemeClr val="bg1"/>
            </a:solidFill>
          </p:spPr>
          <p:txBody>
            <a:bodyPr wrap="square" rtlCol="0">
              <a:spAutoFit/>
            </a:bodyPr>
            <a:lstStyle/>
            <a:p>
              <a:r>
                <a:rPr lang="en-US" sz="3000" b="1" dirty="0" err="1">
                  <a:latin typeface="+mj-lt"/>
                </a:rPr>
                <a:t>vro</a:t>
              </a:r>
              <a:endParaRPr lang="en-US" sz="3000" b="1" dirty="0">
                <a:latin typeface="+mj-lt"/>
              </a:endParaRPr>
            </a:p>
          </p:txBody>
        </p:sp>
        <p:sp>
          <p:nvSpPr>
            <p:cNvPr id="23" name="TextBox 22"/>
            <p:cNvSpPr txBox="1"/>
            <p:nvPr/>
          </p:nvSpPr>
          <p:spPr>
            <a:xfrm>
              <a:off x="8316416" y="4675202"/>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25" name="TextBox 24"/>
            <p:cNvSpPr txBox="1"/>
            <p:nvPr/>
          </p:nvSpPr>
          <p:spPr>
            <a:xfrm>
              <a:off x="8643925" y="3167970"/>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27" name="TextBox 26"/>
            <p:cNvSpPr txBox="1"/>
            <p:nvPr/>
          </p:nvSpPr>
          <p:spPr>
            <a:xfrm>
              <a:off x="5508104" y="3753906"/>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2097479254"/>
      </p:ext>
    </p:extLst>
  </p:cSld>
  <p:clrMapOvr>
    <a:masterClrMapping/>
  </p:clrMapOvr>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err="1">
                          <a:ln>
                            <a:noFill/>
                          </a:ln>
                          <a:solidFill>
                            <a:schemeClr val="bg1"/>
                          </a:solidFill>
                          <a:effectLst/>
                          <a:uLnTx/>
                          <a:uFillTx/>
                          <a:latin typeface="+mn-lt"/>
                          <a:ea typeface="+mn-ea"/>
                          <a:cs typeface="+mn-cs"/>
                        </a:rPr>
                        <a:t>Af-sholem</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erof</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enje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pef-iot</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a:t>
                      </a:r>
                      <a:r>
                        <a:rPr kumimoji="0" lang="en-CA" sz="3300" b="1" i="0" u="none" strike="noStrike" kern="1200" cap="none" spc="0" normalizeH="0" baseline="0" noProof="0" dirty="0">
                          <a:ln>
                            <a:noFill/>
                          </a:ln>
                          <a:solidFill>
                            <a:schemeClr val="bg1"/>
                          </a:solidFill>
                          <a:effectLst/>
                          <a:uLnTx/>
                          <a:uFillTx/>
                          <a:latin typeface="+mn-lt"/>
                          <a:ea typeface="+mn-ea"/>
                          <a:cs typeface="+mn-cs"/>
                        </a:rPr>
                        <a:t>-agha-</a:t>
                      </a:r>
                      <a:r>
                        <a:rPr kumimoji="0" lang="en-CA" sz="3300" b="1" i="0" u="none" strike="noStrike" kern="1200" cap="none" spc="0" normalizeH="0" baseline="0" noProof="0" dirty="0" err="1">
                          <a:ln>
                            <a:noFill/>
                          </a:ln>
                          <a:solidFill>
                            <a:schemeClr val="bg1"/>
                          </a:solidFill>
                          <a:effectLst/>
                          <a:uLnTx/>
                          <a:uFillTx/>
                          <a:latin typeface="+mn-lt"/>
                          <a:ea typeface="+mn-ea"/>
                          <a:cs typeface="+mn-cs"/>
                        </a:rPr>
                        <a:t>thos</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emef-nav</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ente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han-arohi</a:t>
                      </a:r>
                      <a:r>
                        <a:rPr kumimoji="0" lang="en-CA" sz="3300" b="1" i="0" u="none" strike="noStrike" kern="1200" cap="none" spc="0" normalizeH="0" baseline="0" noProof="0" dirty="0">
                          <a:ln>
                            <a:noFill/>
                          </a:ln>
                          <a:solidFill>
                            <a:schemeClr val="bg1"/>
                          </a:solidFill>
                          <a:effectLst/>
                          <a:uLnTx/>
                          <a:uFillTx/>
                          <a:latin typeface="+mn-lt"/>
                          <a:ea typeface="+mn-ea"/>
                          <a:cs typeface="+mn-cs"/>
                        </a:rPr>
                        <a:t>, he-</a:t>
                      </a:r>
                      <a:r>
                        <a:rPr kumimoji="0" lang="en-CA" sz="3300" b="1" i="0" u="none" strike="noStrike" kern="1200" cap="none" spc="0" normalizeH="0" baseline="0" noProof="0" dirty="0" err="1">
                          <a:ln>
                            <a:noFill/>
                          </a:ln>
                          <a:solidFill>
                            <a:schemeClr val="bg1"/>
                          </a:solidFill>
                          <a:effectLst/>
                          <a:uLnTx/>
                          <a:uFillTx/>
                          <a:latin typeface="+mn-lt"/>
                          <a:ea typeface="+mn-ea"/>
                          <a:cs typeface="+mn-cs"/>
                        </a:rPr>
                        <a:t>jen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ti-ghol-ghotha</a:t>
                      </a:r>
                      <a:r>
                        <a:rPr kumimoji="0" lang="en-CA" sz="33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dirty="0">
                          <a:ln>
                            <a:noFill/>
                          </a:ln>
                          <a:solidFill>
                            <a:prstClr val="white"/>
                          </a:solidFill>
                          <a:effectLst/>
                          <a:uLnTx/>
                          <a:uFillTx/>
                          <a:latin typeface="+mn-lt"/>
                          <a:ea typeface="+mn-ea"/>
                          <a:cs typeface="+mn-cs"/>
                        </a:rPr>
                        <a:t>أفشوليم إيروف إنجى بيف يوت إن آغاثوس إم إفناف إنتى هان آروهى هيجين تى غولغوثا. </a:t>
                      </a:r>
                      <a:endParaRPr kumimoji="0" lang="en-CA" sz="33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فأشتمه أبوه الصالح وقت المساء على الجلجثة.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23451507"/>
      </p:ext>
    </p:extLst>
  </p:cSld>
  <p:clrMapOvr>
    <a:masterClrMapping/>
  </p:clrMapOvr>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0" y="404664"/>
          <a:ext cx="9144000" cy="4464496"/>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xmlns="" val="20000"/>
                    </a:ext>
                  </a:extLst>
                </a:gridCol>
              </a:tblGrid>
              <a:tr h="4464496">
                <a:tc>
                  <a:txBody>
                    <a:bodyPr/>
                    <a:lstStyle/>
                    <a:p>
                      <a:pPr algn="r"/>
                      <a:r>
                        <a:rPr lang="ar-AE" sz="3300" b="1" dirty="0">
                          <a:solidFill>
                            <a:srgbClr val="FFFF99"/>
                          </a:solidFill>
                        </a:rPr>
                        <a:t>هذا الذى أصعد ذاته ذبيحة مقبولة على الصليب عن خلاص جنسنا.</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فأشتمه أبوه الصالح وقت المساء على الجلجثة.</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algn="r"/>
                      <a:endParaRPr lang="en-CA" sz="3300" b="1" dirty="0">
                        <a:solidFill>
                          <a:srgbClr val="FFFF99"/>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This is He who offered himself up, as an acceptable sacrifice on the cross for the salvation of our race.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86273018"/>
      </p:ext>
    </p:extLst>
  </p:cSld>
  <p:clrMapOvr>
    <a:masterClrMapping/>
  </p:clrMapOvr>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7178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We worship You O Christ, with Your good Father, and the Holy Spirit, for you have crucified and saved us. Have mercy on us.</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oo</a:t>
                      </a:r>
                      <a:r>
                        <a:rPr lang="en-US" sz="3100" dirty="0">
                          <a:solidFill>
                            <a:schemeClr val="bg1"/>
                          </a:solidFill>
                        </a:rPr>
                        <a:t>-</a:t>
                      </a:r>
                      <a:r>
                        <a:rPr lang="en-US" sz="3100" dirty="0" err="1">
                          <a:solidFill>
                            <a:schemeClr val="bg1"/>
                          </a:solidFill>
                        </a:rPr>
                        <a:t>osht</a:t>
                      </a:r>
                      <a:r>
                        <a:rPr lang="en-US" sz="3100" dirty="0">
                          <a:solidFill>
                            <a:schemeClr val="bg1"/>
                          </a:solidFill>
                        </a:rPr>
                        <a:t> </a:t>
                      </a:r>
                      <a:r>
                        <a:rPr lang="en-US" sz="3100" dirty="0" err="1">
                          <a:solidFill>
                            <a:schemeClr val="bg1"/>
                          </a:solidFill>
                        </a:rPr>
                        <a:t>emmok</a:t>
                      </a:r>
                      <a:r>
                        <a:rPr lang="en-US" sz="3100" dirty="0">
                          <a:solidFill>
                            <a:schemeClr val="bg1"/>
                          </a:solidFill>
                        </a:rPr>
                        <a:t> o </a:t>
                      </a:r>
                      <a:r>
                        <a:rPr lang="en-US" sz="3100" dirty="0" err="1">
                          <a:solidFill>
                            <a:schemeClr val="bg1"/>
                          </a:solidFill>
                        </a:rPr>
                        <a:t>Pikhristos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a:t>
                      </a:r>
                      <a:r>
                        <a:rPr lang="en-US" sz="3100" baseline="0" dirty="0" err="1">
                          <a:solidFill>
                            <a:schemeClr val="bg1"/>
                          </a:solidFill>
                        </a:rPr>
                        <a:t>Pekyot</a:t>
                      </a:r>
                      <a:r>
                        <a:rPr lang="en-US" sz="3100" baseline="0" dirty="0">
                          <a:solidFill>
                            <a:schemeClr val="bg1"/>
                          </a:solidFill>
                        </a:rPr>
                        <a:t> </a:t>
                      </a:r>
                      <a:r>
                        <a:rPr lang="en-US" sz="3100" baseline="0" dirty="0" err="1">
                          <a:solidFill>
                            <a:schemeClr val="bg1"/>
                          </a:solidFill>
                        </a:rPr>
                        <a:t>en-Aghathos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Pi-</a:t>
                      </a:r>
                      <a:r>
                        <a:rPr lang="en-US" sz="3100" baseline="0" dirty="0" err="1">
                          <a:solidFill>
                            <a:schemeClr val="bg1"/>
                          </a:solidFill>
                        </a:rPr>
                        <a:t>Ebnevma</a:t>
                      </a:r>
                      <a:r>
                        <a:rPr lang="en-US" sz="3100" baseline="0" dirty="0">
                          <a:solidFill>
                            <a:schemeClr val="bg1"/>
                          </a:solidFill>
                        </a:rPr>
                        <a:t> </a:t>
                      </a:r>
                      <a:r>
                        <a:rPr lang="en-US" sz="3100" baseline="0" dirty="0" err="1">
                          <a:solidFill>
                            <a:schemeClr val="bg1"/>
                          </a:solidFill>
                        </a:rPr>
                        <a:t>Ethowwab</a:t>
                      </a:r>
                      <a:r>
                        <a:rPr lang="en-US" sz="3100" baseline="0" dirty="0">
                          <a:solidFill>
                            <a:schemeClr val="bg1"/>
                          </a:solidFill>
                        </a:rPr>
                        <a:t> Je Av </a:t>
                      </a:r>
                      <a:r>
                        <a:rPr lang="en-US" sz="3100" baseline="0" dirty="0" err="1">
                          <a:solidFill>
                            <a:schemeClr val="bg1"/>
                          </a:solidFill>
                        </a:rPr>
                        <a:t>ashk</a:t>
                      </a:r>
                      <a:r>
                        <a:rPr lang="en-US" sz="3100" baseline="0" dirty="0">
                          <a:solidFill>
                            <a:schemeClr val="bg1"/>
                          </a:solidFill>
                        </a:rPr>
                        <a:t> </a:t>
                      </a:r>
                      <a:r>
                        <a:rPr lang="en-US" sz="3100" baseline="0" dirty="0" err="1">
                          <a:solidFill>
                            <a:schemeClr val="bg1"/>
                          </a:solidFill>
                        </a:rPr>
                        <a:t>aksoty</a:t>
                      </a:r>
                      <a:r>
                        <a:rPr lang="en-US" sz="3100" baseline="0" dirty="0">
                          <a:solidFill>
                            <a:schemeClr val="bg1"/>
                          </a:solidFill>
                        </a:rPr>
                        <a:t> </a:t>
                      </a:r>
                      <a:r>
                        <a:rPr lang="en-US" sz="3100" baseline="0" dirty="0" err="1">
                          <a:solidFill>
                            <a:schemeClr val="bg1"/>
                          </a:solidFill>
                        </a:rPr>
                        <a:t>Emmon</a:t>
                      </a:r>
                      <a:r>
                        <a:rPr lang="en-US" sz="3100" baseline="0" dirty="0">
                          <a:solidFill>
                            <a:schemeClr val="bg1"/>
                          </a:solidFill>
                        </a:rPr>
                        <a:t> </a:t>
                      </a:r>
                      <a:r>
                        <a:rPr lang="en-US" sz="3100" baseline="0" dirty="0" err="1">
                          <a:solidFill>
                            <a:schemeClr val="bg1"/>
                          </a:solidFill>
                        </a:rPr>
                        <a:t>Nai</a:t>
                      </a:r>
                      <a:r>
                        <a:rPr lang="en-US" sz="3100" baseline="0" dirty="0">
                          <a:solidFill>
                            <a:schemeClr val="bg1"/>
                          </a:solidFill>
                        </a:rPr>
                        <a:t> Nan</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اوؤشت امموك اوبخرستوس نيم بيك يوت ان آغاثوس نيم بى ابنيفما اثؤواب جى آف آشك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لك أيها المسيح مع أبيك الصالح والروح القدس لأنك صُلبت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22029301"/>
      </p:ext>
    </p:extLst>
  </p:cSld>
  <p:clrMapOvr>
    <a:masterClrMapping/>
  </p:clrMapOvr>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579552"/>
          <a:ext cx="8429684" cy="30165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0165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An epistle of our teacher St. Paul, may his holy blessing…</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a:t>
                      </a:r>
                      <a:r>
                        <a:rPr lang="fi-FI" sz="3100" baseline="0" dirty="0">
                          <a:solidFill>
                            <a:schemeClr val="bg1"/>
                          </a:solidFill>
                        </a:rPr>
                        <a:t>i epistoli ente pen sakh Bavlos ere pef esmo ethou-wa...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تى ابيستولى انتى بين ساخ بافلوس. ايرى بيف اسمو إثؤوا...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رسالة معلمنا بولس الرسول. بركته المقدسة...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24654" y="4596105"/>
            <a:ext cx="9119345" cy="2217271"/>
            <a:chOff x="24654" y="3299960"/>
            <a:chExt cx="9119345" cy="2217271"/>
          </a:xfrm>
        </p:grpSpPr>
        <p:grpSp>
          <p:nvGrpSpPr>
            <p:cNvPr id="3" name="Group 2"/>
            <p:cNvGrpSpPr/>
            <p:nvPr/>
          </p:nvGrpSpPr>
          <p:grpSpPr>
            <a:xfrm flipH="1">
              <a:off x="24654" y="3299960"/>
              <a:ext cx="9119345" cy="2217271"/>
              <a:chOff x="0" y="0"/>
              <a:chExt cx="9167530" cy="1844824"/>
            </a:xfrm>
          </p:grpSpPr>
          <p:pic>
            <p:nvPicPr>
              <p:cNvPr id="4" name="Picture 3"/>
              <p:cNvPicPr>
                <a:picLocks noChangeAspect="1"/>
              </p:cNvPicPr>
              <p:nvPr/>
            </p:nvPicPr>
            <p:blipFill>
              <a:blip r:embed="rId2"/>
              <a:stretch>
                <a:fillRect/>
              </a:stretch>
            </p:blipFill>
            <p:spPr>
              <a:xfrm>
                <a:off x="0" y="0"/>
                <a:ext cx="9167530" cy="1844824"/>
              </a:xfrm>
              <a:prstGeom prst="rect">
                <a:avLst/>
              </a:prstGeom>
            </p:spPr>
          </p:pic>
          <p:pic>
            <p:nvPicPr>
              <p:cNvPr id="6" name="Picture 5"/>
              <p:cNvPicPr>
                <a:picLocks noChangeAspect="1"/>
              </p:cNvPicPr>
              <p:nvPr/>
            </p:nvPicPr>
            <p:blipFill>
              <a:blip r:embed="rId3"/>
              <a:stretch>
                <a:fillRect/>
              </a:stretch>
            </p:blipFill>
            <p:spPr>
              <a:xfrm>
                <a:off x="7092280" y="141976"/>
                <a:ext cx="523875" cy="495300"/>
              </a:xfrm>
              <a:prstGeom prst="rect">
                <a:avLst/>
              </a:prstGeom>
            </p:spPr>
          </p:pic>
          <p:pic>
            <p:nvPicPr>
              <p:cNvPr id="7" name="Picture 6"/>
              <p:cNvPicPr>
                <a:picLocks noChangeAspect="1"/>
              </p:cNvPicPr>
              <p:nvPr/>
            </p:nvPicPr>
            <p:blipFill>
              <a:blip r:embed="rId4"/>
              <a:stretch>
                <a:fillRect/>
              </a:stretch>
            </p:blipFill>
            <p:spPr>
              <a:xfrm>
                <a:off x="7866816" y="35332"/>
                <a:ext cx="1241688" cy="657364"/>
              </a:xfrm>
              <a:prstGeom prst="rect">
                <a:avLst/>
              </a:prstGeom>
            </p:spPr>
          </p:pic>
        </p:grpSp>
        <p:sp>
          <p:nvSpPr>
            <p:cNvPr id="12" name="TextBox 11"/>
            <p:cNvSpPr txBox="1"/>
            <p:nvPr/>
          </p:nvSpPr>
          <p:spPr>
            <a:xfrm>
              <a:off x="8604448" y="4459178"/>
              <a:ext cx="504056" cy="553998"/>
            </a:xfrm>
            <a:prstGeom prst="rect">
              <a:avLst/>
            </a:prstGeom>
            <a:solidFill>
              <a:schemeClr val="bg1"/>
            </a:solidFill>
          </p:spPr>
          <p:txBody>
            <a:bodyPr wrap="square" rtlCol="0">
              <a:spAutoFit/>
            </a:bodyPr>
            <a:lstStyle/>
            <a:p>
              <a:r>
                <a:rPr lang="en-US" sz="3000" b="1" dirty="0">
                  <a:latin typeface="+mj-lt"/>
                </a:rPr>
                <a:t>b</a:t>
              </a:r>
            </a:p>
          </p:txBody>
        </p:sp>
        <p:sp>
          <p:nvSpPr>
            <p:cNvPr id="13" name="TextBox 12"/>
            <p:cNvSpPr txBox="1"/>
            <p:nvPr/>
          </p:nvSpPr>
          <p:spPr>
            <a:xfrm>
              <a:off x="5436096" y="4113947"/>
              <a:ext cx="792088" cy="323165"/>
            </a:xfrm>
            <a:prstGeom prst="rect">
              <a:avLst/>
            </a:prstGeom>
            <a:solidFill>
              <a:schemeClr val="bg1"/>
            </a:solidFill>
          </p:spPr>
          <p:txBody>
            <a:bodyPr wrap="square" rtlCol="0">
              <a:spAutoFit/>
            </a:bodyPr>
            <a:lstStyle/>
            <a:p>
              <a:pPr algn="r"/>
              <a:r>
                <a:rPr lang="en-US" sz="1500" b="1" dirty="0">
                  <a:solidFill>
                    <a:srgbClr val="FF0000"/>
                  </a:solidFill>
                  <a:latin typeface="+mj-lt"/>
                </a:rPr>
                <a:t>“High”</a:t>
              </a:r>
            </a:p>
          </p:txBody>
        </p:sp>
        <p:sp>
          <p:nvSpPr>
            <p:cNvPr id="14" name="TextBox 13"/>
            <p:cNvSpPr txBox="1"/>
            <p:nvPr/>
          </p:nvSpPr>
          <p:spPr>
            <a:xfrm>
              <a:off x="2585226" y="4185955"/>
              <a:ext cx="792088" cy="323165"/>
            </a:xfrm>
            <a:prstGeom prst="rect">
              <a:avLst/>
            </a:prstGeom>
            <a:solidFill>
              <a:schemeClr val="bg1"/>
            </a:solidFill>
          </p:spPr>
          <p:txBody>
            <a:bodyPr wrap="square" rtlCol="0">
              <a:spAutoFit/>
            </a:bodyPr>
            <a:lstStyle/>
            <a:p>
              <a:pPr algn="r"/>
              <a:r>
                <a:rPr lang="en-US" sz="1500" b="1" dirty="0">
                  <a:solidFill>
                    <a:srgbClr val="FF0000"/>
                  </a:solidFill>
                  <a:latin typeface="+mj-lt"/>
                </a:rPr>
                <a:t>“High”</a:t>
              </a:r>
            </a:p>
          </p:txBody>
        </p:sp>
      </p:grpSp>
      <p:graphicFrame>
        <p:nvGraphicFramePr>
          <p:cNvPr id="15" name="Table 14"/>
          <p:cNvGraphicFramePr>
            <a:graphicFrameLocks noGrp="1"/>
          </p:cNvGraphicFramePr>
          <p:nvPr/>
        </p:nvGraphicFramePr>
        <p:xfrm>
          <a:off x="102756" y="188640"/>
          <a:ext cx="8861732" cy="1158240"/>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Introduction to the Pauline Epistle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مقدمة البولس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08716225"/>
      </p:ext>
    </p:extLst>
  </p:cSld>
  <p:clrMapOvr>
    <a:masterClrMapping/>
  </p:clrMapOvr>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be with us.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3100" baseline="0" dirty="0">
                          <a:solidFill>
                            <a:schemeClr val="bg1"/>
                          </a:solidFill>
                        </a:rPr>
                        <a:t>shobi neman Amee...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شوبى نيمان، آمي</a:t>
                      </a:r>
                      <a:r>
                        <a:rPr lang="ar-AE" sz="3300" b="1" dirty="0">
                          <a:solidFill>
                            <a:srgbClr val="FFFF99"/>
                          </a:solidFill>
                        </a:rPr>
                        <a:t>...</a:t>
                      </a:r>
                      <a:endParaRPr lang="ar-AE"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تكون معنا، أمين...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357" y="1772816"/>
            <a:ext cx="9144356" cy="4296980"/>
            <a:chOff x="-357" y="1772816"/>
            <a:chExt cx="9144356" cy="4296980"/>
          </a:xfrm>
        </p:grpSpPr>
        <p:pic>
          <p:nvPicPr>
            <p:cNvPr id="8" name="Picture 7"/>
            <p:cNvPicPr>
              <a:picLocks noChangeAspect="1"/>
            </p:cNvPicPr>
            <p:nvPr/>
          </p:nvPicPr>
          <p:blipFill>
            <a:blip r:embed="rId2"/>
            <a:stretch>
              <a:fillRect/>
            </a:stretch>
          </p:blipFill>
          <p:spPr>
            <a:xfrm flipH="1">
              <a:off x="-357" y="1772816"/>
              <a:ext cx="9144356" cy="4296980"/>
            </a:xfrm>
            <a:prstGeom prst="rect">
              <a:avLst/>
            </a:prstGeom>
          </p:spPr>
        </p:pic>
        <p:sp>
          <p:nvSpPr>
            <p:cNvPr id="9" name="TextBox 8"/>
            <p:cNvSpPr txBox="1"/>
            <p:nvPr/>
          </p:nvSpPr>
          <p:spPr>
            <a:xfrm>
              <a:off x="8532440" y="5287679"/>
              <a:ext cx="504056" cy="553998"/>
            </a:xfrm>
            <a:prstGeom prst="rect">
              <a:avLst/>
            </a:prstGeom>
            <a:solidFill>
              <a:schemeClr val="bg1"/>
            </a:solidFill>
          </p:spPr>
          <p:txBody>
            <a:bodyPr wrap="square" rtlCol="0">
              <a:spAutoFit/>
            </a:bodyPr>
            <a:lstStyle/>
            <a:p>
              <a:r>
                <a:rPr lang="en-US" sz="3000" b="1" dirty="0">
                  <a:latin typeface="+mj-lt"/>
                </a:rPr>
                <a:t>n</a:t>
              </a:r>
            </a:p>
          </p:txBody>
        </p:sp>
        <p:sp>
          <p:nvSpPr>
            <p:cNvPr id="10" name="TextBox 9"/>
            <p:cNvSpPr txBox="1"/>
            <p:nvPr/>
          </p:nvSpPr>
          <p:spPr>
            <a:xfrm>
              <a:off x="5076056" y="4121696"/>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2279657180"/>
      </p:ext>
    </p:extLst>
  </p:cSld>
  <p:clrMapOvr>
    <a:masterClrMapping/>
  </p:clrMapOvr>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Paul, a servant of our Jesus Christ, called to be an apostle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Bavlos</a:t>
                      </a:r>
                      <a:r>
                        <a:rPr lang="en-US" sz="3100" dirty="0">
                          <a:solidFill>
                            <a:schemeClr val="bg1"/>
                          </a:solidFill>
                        </a:rPr>
                        <a:t> </a:t>
                      </a:r>
                      <a:r>
                        <a:rPr lang="en-US" sz="3100" dirty="0" err="1">
                          <a:solidFill>
                            <a:schemeClr val="bg1"/>
                          </a:solidFill>
                        </a:rPr>
                        <a:t>evok</a:t>
                      </a:r>
                      <a:r>
                        <a:rPr lang="en-US" sz="3100" dirty="0">
                          <a:solidFill>
                            <a:schemeClr val="bg1"/>
                          </a:solidFill>
                        </a:rPr>
                        <a:t> </a:t>
                      </a:r>
                      <a:r>
                        <a:rPr lang="en-US" sz="3100" dirty="0" err="1">
                          <a:solidFill>
                            <a:schemeClr val="bg1"/>
                          </a:solidFill>
                        </a:rPr>
                        <a:t>emben</a:t>
                      </a:r>
                      <a:r>
                        <a:rPr lang="en-US" sz="3100" dirty="0">
                          <a:solidFill>
                            <a:schemeClr val="bg1"/>
                          </a:solidFill>
                        </a:rPr>
                        <a:t> </a:t>
                      </a:r>
                      <a:r>
                        <a:rPr lang="en-US" sz="3100" dirty="0" err="1">
                          <a:solidFill>
                            <a:schemeClr val="bg1"/>
                          </a:solidFill>
                        </a:rPr>
                        <a:t>Chois</a:t>
                      </a:r>
                      <a:r>
                        <a:rPr lang="en-US" sz="3100" dirty="0">
                          <a:solidFill>
                            <a:schemeClr val="bg1"/>
                          </a:solidFill>
                        </a:rPr>
                        <a:t> </a:t>
                      </a:r>
                      <a:r>
                        <a:rPr lang="en-US" sz="3100" dirty="0" err="1">
                          <a:solidFill>
                            <a:schemeClr val="bg1"/>
                          </a:solidFill>
                        </a:rPr>
                        <a:t>Esos</a:t>
                      </a:r>
                      <a:r>
                        <a:rPr lang="en-US" sz="3100" dirty="0">
                          <a:solidFill>
                            <a:schemeClr val="bg1"/>
                          </a:solidFill>
                        </a:rPr>
                        <a:t> </a:t>
                      </a:r>
                      <a:r>
                        <a:rPr lang="en-US" sz="3100" dirty="0" err="1">
                          <a:solidFill>
                            <a:schemeClr val="bg1"/>
                          </a:solidFill>
                        </a:rPr>
                        <a:t>Pekhristos</a:t>
                      </a:r>
                      <a:r>
                        <a:rPr lang="en-US" sz="3100" dirty="0">
                          <a:solidFill>
                            <a:schemeClr val="bg1"/>
                          </a:solidFill>
                        </a:rPr>
                        <a:t> Pi </a:t>
                      </a:r>
                      <a:r>
                        <a:rPr lang="en-US" sz="3100" dirty="0" err="1">
                          <a:solidFill>
                            <a:schemeClr val="bg1"/>
                          </a:solidFill>
                        </a:rPr>
                        <a:t>apos-tolos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بافلوس إف فوك أم بين شويس ايسوس بى اخرستوس بى ابسطولوس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بولس عبد ربنا يسوع المسيح. الرسول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1924021"/>
      </p:ext>
    </p:extLst>
  </p:cSld>
  <p:clrMapOvr>
    <a:masterClrMapping/>
  </p:clrMapOvr>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293096"/>
          <a:ext cx="8429684" cy="167141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67141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i="0" kern="1200" dirty="0">
                          <a:solidFill>
                            <a:schemeClr val="bg1"/>
                          </a:solidFill>
                          <a:latin typeface="+mn-lt"/>
                          <a:ea typeface="+mn-ea"/>
                          <a:cs typeface="+mn-cs"/>
                        </a:rPr>
                        <a:t>called to be an apostle, appointed to</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المدعو المفرز 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3" name="Group 2"/>
          <p:cNvGrpSpPr/>
          <p:nvPr/>
        </p:nvGrpSpPr>
        <p:grpSpPr>
          <a:xfrm>
            <a:off x="33294" y="0"/>
            <a:ext cx="9110705" cy="3952875"/>
            <a:chOff x="33294" y="0"/>
            <a:chExt cx="9110705" cy="3952875"/>
          </a:xfrm>
        </p:grpSpPr>
        <p:pic>
          <p:nvPicPr>
            <p:cNvPr id="2" name="Picture 1"/>
            <p:cNvPicPr>
              <a:picLocks noChangeAspect="1"/>
            </p:cNvPicPr>
            <p:nvPr/>
          </p:nvPicPr>
          <p:blipFill>
            <a:blip r:embed="rId2"/>
            <a:stretch>
              <a:fillRect/>
            </a:stretch>
          </p:blipFill>
          <p:spPr>
            <a:xfrm flipH="1">
              <a:off x="33294" y="0"/>
              <a:ext cx="9110705" cy="3952875"/>
            </a:xfrm>
            <a:prstGeom prst="rect">
              <a:avLst/>
            </a:prstGeom>
          </p:spPr>
        </p:pic>
        <p:sp>
          <p:nvSpPr>
            <p:cNvPr id="4" name="TextBox 3"/>
            <p:cNvSpPr txBox="1"/>
            <p:nvPr/>
          </p:nvSpPr>
          <p:spPr>
            <a:xfrm>
              <a:off x="467544" y="44624"/>
              <a:ext cx="3062087" cy="553998"/>
            </a:xfrm>
            <a:prstGeom prst="rect">
              <a:avLst/>
            </a:prstGeom>
            <a:solidFill>
              <a:schemeClr val="bg1"/>
            </a:solidFill>
          </p:spPr>
          <p:txBody>
            <a:bodyPr wrap="square" rtlCol="0">
              <a:spAutoFit/>
            </a:bodyPr>
            <a:lstStyle/>
            <a:p>
              <a:r>
                <a:rPr lang="en-US" sz="3000" b="1" dirty="0">
                  <a:latin typeface="+mj-lt"/>
                </a:rPr>
                <a:t>et - </a:t>
              </a:r>
              <a:r>
                <a:rPr lang="en-US" sz="3000" b="1" dirty="0" err="1">
                  <a:latin typeface="+mj-lt"/>
                </a:rPr>
                <a:t>tha</a:t>
              </a:r>
              <a:endParaRPr lang="en-US" sz="3000" b="1" dirty="0">
                <a:latin typeface="+mj-lt"/>
              </a:endParaRPr>
            </a:p>
          </p:txBody>
        </p:sp>
        <p:sp>
          <p:nvSpPr>
            <p:cNvPr id="6" name="TextBox 5"/>
            <p:cNvSpPr txBox="1"/>
            <p:nvPr/>
          </p:nvSpPr>
          <p:spPr>
            <a:xfrm>
              <a:off x="7308304" y="44624"/>
              <a:ext cx="648072" cy="553998"/>
            </a:xfrm>
            <a:prstGeom prst="rect">
              <a:avLst/>
            </a:prstGeom>
            <a:solidFill>
              <a:schemeClr val="bg1"/>
            </a:solidFill>
          </p:spPr>
          <p:txBody>
            <a:bodyPr wrap="square" rtlCol="0">
              <a:spAutoFit/>
            </a:bodyPr>
            <a:lstStyle/>
            <a:p>
              <a:r>
                <a:rPr lang="en-US" sz="3000" b="1" dirty="0">
                  <a:latin typeface="+mj-lt"/>
                </a:rPr>
                <a:t>he</a:t>
              </a:r>
            </a:p>
          </p:txBody>
        </p:sp>
        <p:sp>
          <p:nvSpPr>
            <p:cNvPr id="7" name="TextBox 6"/>
            <p:cNvSpPr txBox="1"/>
            <p:nvPr/>
          </p:nvSpPr>
          <p:spPr>
            <a:xfrm>
              <a:off x="8618303" y="878277"/>
              <a:ext cx="504056" cy="553998"/>
            </a:xfrm>
            <a:prstGeom prst="rect">
              <a:avLst/>
            </a:prstGeom>
            <a:solidFill>
              <a:schemeClr val="bg1"/>
            </a:solidFill>
          </p:spPr>
          <p:txBody>
            <a:bodyPr wrap="square" rtlCol="0">
              <a:spAutoFit/>
            </a:bodyPr>
            <a:lstStyle/>
            <a:p>
              <a:r>
                <a:rPr lang="en-US" sz="3000" b="1" dirty="0">
                  <a:latin typeface="+mj-lt"/>
                </a:rPr>
                <a:t>m</a:t>
              </a:r>
            </a:p>
          </p:txBody>
        </p:sp>
        <p:sp>
          <p:nvSpPr>
            <p:cNvPr id="8" name="TextBox 7"/>
            <p:cNvSpPr txBox="1"/>
            <p:nvPr/>
          </p:nvSpPr>
          <p:spPr>
            <a:xfrm>
              <a:off x="553407" y="2321170"/>
              <a:ext cx="504056" cy="553998"/>
            </a:xfrm>
            <a:prstGeom prst="rect">
              <a:avLst/>
            </a:prstGeom>
            <a:solidFill>
              <a:schemeClr val="bg1"/>
            </a:solidFill>
          </p:spPr>
          <p:txBody>
            <a:bodyPr wrap="square" rtlCol="0">
              <a:spAutoFit/>
            </a:bodyPr>
            <a:lstStyle/>
            <a:p>
              <a:r>
                <a:rPr lang="en-US" sz="3000" b="1" dirty="0">
                  <a:latin typeface="+mj-lt"/>
                </a:rPr>
                <a:t>Fi</a:t>
              </a:r>
            </a:p>
          </p:txBody>
        </p:sp>
        <p:sp>
          <p:nvSpPr>
            <p:cNvPr id="9" name="TextBox 8"/>
            <p:cNvSpPr txBox="1"/>
            <p:nvPr/>
          </p:nvSpPr>
          <p:spPr>
            <a:xfrm>
              <a:off x="1403648" y="2316978"/>
              <a:ext cx="504056" cy="553998"/>
            </a:xfrm>
            <a:prstGeom prst="rect">
              <a:avLst/>
            </a:prstGeom>
            <a:solidFill>
              <a:schemeClr val="bg1"/>
            </a:solidFill>
          </p:spPr>
          <p:txBody>
            <a:bodyPr wrap="square" rtlCol="0">
              <a:spAutoFit/>
            </a:bodyPr>
            <a:lstStyle/>
            <a:p>
              <a:pPr algn="r"/>
              <a:r>
                <a:rPr lang="en-US" sz="3000" b="1" dirty="0">
                  <a:latin typeface="+mj-lt"/>
                </a:rPr>
                <a:t>e</a:t>
              </a:r>
            </a:p>
          </p:txBody>
        </p:sp>
        <p:sp>
          <p:nvSpPr>
            <p:cNvPr id="10" name="TextBox 9"/>
            <p:cNvSpPr txBox="1"/>
            <p:nvPr/>
          </p:nvSpPr>
          <p:spPr>
            <a:xfrm>
              <a:off x="5868144" y="2316978"/>
              <a:ext cx="504056" cy="553998"/>
            </a:xfrm>
            <a:prstGeom prst="rect">
              <a:avLst/>
            </a:prstGeom>
            <a:solidFill>
              <a:schemeClr val="bg1"/>
            </a:solidFill>
          </p:spPr>
          <p:txBody>
            <a:bodyPr wrap="square" rtlCol="0">
              <a:spAutoFit/>
            </a:bodyPr>
            <a:lstStyle/>
            <a:p>
              <a:r>
                <a:rPr lang="en-US" sz="3000" b="1" dirty="0">
                  <a:latin typeface="+mj-lt"/>
                </a:rPr>
                <a:t>ta</a:t>
              </a:r>
            </a:p>
          </p:txBody>
        </p:sp>
        <p:sp>
          <p:nvSpPr>
            <p:cNvPr id="11" name="TextBox 10"/>
            <p:cNvSpPr txBox="1"/>
            <p:nvPr/>
          </p:nvSpPr>
          <p:spPr>
            <a:xfrm>
              <a:off x="6516216" y="2316978"/>
              <a:ext cx="504056" cy="553998"/>
            </a:xfrm>
            <a:prstGeom prst="rect">
              <a:avLst/>
            </a:prstGeom>
            <a:solidFill>
              <a:schemeClr val="bg1"/>
            </a:solidFill>
          </p:spPr>
          <p:txBody>
            <a:bodyPr wrap="square" rtlCol="0">
              <a:spAutoFit/>
            </a:bodyPr>
            <a:lstStyle/>
            <a:p>
              <a:r>
                <a:rPr lang="en-US" sz="3000" b="1" dirty="0">
                  <a:latin typeface="+mj-lt"/>
                </a:rPr>
                <a:t>v</a:t>
              </a:r>
            </a:p>
          </p:txBody>
        </p:sp>
        <p:sp>
          <p:nvSpPr>
            <p:cNvPr id="12" name="TextBox 11"/>
            <p:cNvSpPr txBox="1"/>
            <p:nvPr/>
          </p:nvSpPr>
          <p:spPr>
            <a:xfrm>
              <a:off x="7812360" y="2316978"/>
              <a:ext cx="864096"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13" name="TextBox 12"/>
            <p:cNvSpPr txBox="1"/>
            <p:nvPr/>
          </p:nvSpPr>
          <p:spPr>
            <a:xfrm>
              <a:off x="971600" y="3068960"/>
              <a:ext cx="1224135" cy="553998"/>
            </a:xfrm>
            <a:prstGeom prst="rect">
              <a:avLst/>
            </a:prstGeom>
            <a:solidFill>
              <a:schemeClr val="bg1"/>
            </a:solidFill>
          </p:spPr>
          <p:txBody>
            <a:bodyPr wrap="square" rtlCol="0">
              <a:spAutoFit/>
            </a:bodyPr>
            <a:lstStyle/>
            <a:p>
              <a:r>
                <a:rPr lang="en-US" sz="3000" b="1" dirty="0" err="1">
                  <a:latin typeface="+mj-lt"/>
                </a:rPr>
                <a:t>shf</a:t>
              </a:r>
              <a:r>
                <a:rPr lang="en-US" sz="3000" b="1" dirty="0">
                  <a:latin typeface="+mj-lt"/>
                </a:rPr>
                <a:t> - e</a:t>
              </a:r>
            </a:p>
          </p:txBody>
        </p:sp>
        <p:sp>
          <p:nvSpPr>
            <p:cNvPr id="14" name="TextBox 13"/>
            <p:cNvSpPr txBox="1"/>
            <p:nvPr/>
          </p:nvSpPr>
          <p:spPr>
            <a:xfrm>
              <a:off x="4051981" y="3064768"/>
              <a:ext cx="504056" cy="553998"/>
            </a:xfrm>
            <a:prstGeom prst="rect">
              <a:avLst/>
            </a:prstGeom>
            <a:solidFill>
              <a:schemeClr val="bg1"/>
            </a:solidFill>
          </p:spPr>
          <p:txBody>
            <a:bodyPr wrap="square" rtlCol="0">
              <a:spAutoFit/>
            </a:bodyPr>
            <a:lstStyle/>
            <a:p>
              <a:r>
                <a:rPr lang="en-US" sz="3000" b="1" dirty="0">
                  <a:latin typeface="+mj-lt"/>
                </a:rPr>
                <a:t>pi</a:t>
              </a:r>
            </a:p>
          </p:txBody>
        </p:sp>
        <p:sp>
          <p:nvSpPr>
            <p:cNvPr id="15" name="TextBox 14"/>
            <p:cNvSpPr txBox="1"/>
            <p:nvPr/>
          </p:nvSpPr>
          <p:spPr>
            <a:xfrm>
              <a:off x="6214422" y="3064768"/>
              <a:ext cx="805850" cy="553998"/>
            </a:xfrm>
            <a:prstGeom prst="rect">
              <a:avLst/>
            </a:prstGeom>
            <a:solidFill>
              <a:schemeClr val="bg1"/>
            </a:solidFill>
          </p:spPr>
          <p:txBody>
            <a:bodyPr wrap="square" rtlCol="0">
              <a:spAutoFit/>
            </a:bodyPr>
            <a:lstStyle/>
            <a:p>
              <a:pPr algn="r"/>
              <a:r>
                <a:rPr lang="en-US" sz="3000" b="1" dirty="0">
                  <a:latin typeface="+mj-lt"/>
                </a:rPr>
                <a:t>he</a:t>
              </a:r>
            </a:p>
          </p:txBody>
        </p:sp>
        <p:sp>
          <p:nvSpPr>
            <p:cNvPr id="16" name="TextBox 15"/>
            <p:cNvSpPr txBox="1"/>
            <p:nvPr/>
          </p:nvSpPr>
          <p:spPr>
            <a:xfrm>
              <a:off x="35496" y="673152"/>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238695215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9211"/>
          <a:ext cx="8429684" cy="4444229"/>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none" kern="1200">
                          <a:solidFill>
                            <a:srgbClr val="FFFF99"/>
                          </a:solidFill>
                          <a:latin typeface="+mn-lt"/>
                          <a:ea typeface="+mn-ea"/>
                          <a:cs typeface="+mn-cs"/>
                        </a:rPr>
                        <a:t>Let us give thanks to the Lord.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b="1" i="0" u="none" kern="120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Evkharisti</a:t>
                      </a:r>
                      <a:r>
                        <a:rPr lang="en-US" sz="3000" baseline="0">
                          <a:solidFill>
                            <a:schemeClr val="bg1"/>
                          </a:solidFill>
                        </a:rPr>
                        <a:t> somen tw Kerio</a:t>
                      </a: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إفخارستي سومين طوكيريو</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فلنشكر الرب.</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2066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 It is meet and right.</a:t>
                      </a:r>
                      <a:endParaRPr lang="fi-FI" sz="3000" baseline="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chemeClr val="bg1"/>
                          </a:solidFill>
                          <a:latin typeface="+mn-lt"/>
                          <a:ea typeface="+mn-ea"/>
                          <a:cs typeface="+mn-cs"/>
                        </a:rPr>
                        <a:t>Axion ke zi</a:t>
                      </a:r>
                      <a:r>
                        <a:rPr lang="en-US" sz="3000" b="1" i="0" kern="1200" baseline="0">
                          <a:solidFill>
                            <a:schemeClr val="bg1"/>
                          </a:solidFill>
                          <a:latin typeface="+mn-lt"/>
                          <a:ea typeface="+mn-ea"/>
                          <a:cs typeface="+mn-cs"/>
                        </a:rPr>
                        <a:t> keon</a:t>
                      </a:r>
                      <a:endParaRPr lang="fi-FI" sz="3000" b="1" i="0" kern="120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a:t>
                      </a: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أكسيون كي ذي كيئون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مستحقٌ وعادلٌ.</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716297908"/>
      </p:ext>
    </p:extLst>
  </p:cSld>
  <p:clrMapOvr>
    <a:masterClrMapping/>
  </p:clrMapOvr>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45224"/>
          <a:ext cx="8429684" cy="14401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4401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gospel of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لكرازة الله.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0" y="1813"/>
            <a:ext cx="9144000" cy="5029200"/>
            <a:chOff x="0" y="1813"/>
            <a:chExt cx="9144000" cy="5029200"/>
          </a:xfrm>
        </p:grpSpPr>
        <p:pic>
          <p:nvPicPr>
            <p:cNvPr id="4" name="Picture 3"/>
            <p:cNvPicPr>
              <a:picLocks noChangeAspect="1"/>
            </p:cNvPicPr>
            <p:nvPr/>
          </p:nvPicPr>
          <p:blipFill>
            <a:blip r:embed="rId2"/>
            <a:stretch>
              <a:fillRect/>
            </a:stretch>
          </p:blipFill>
          <p:spPr>
            <a:xfrm flipH="1">
              <a:off x="0" y="1813"/>
              <a:ext cx="9144000" cy="5029200"/>
            </a:xfrm>
            <a:prstGeom prst="rect">
              <a:avLst/>
            </a:prstGeom>
          </p:spPr>
        </p:pic>
        <p:sp>
          <p:nvSpPr>
            <p:cNvPr id="6" name="TextBox 5"/>
            <p:cNvSpPr txBox="1"/>
            <p:nvPr/>
          </p:nvSpPr>
          <p:spPr>
            <a:xfrm>
              <a:off x="539552" y="188640"/>
              <a:ext cx="864096" cy="553998"/>
            </a:xfrm>
            <a:prstGeom prst="rect">
              <a:avLst/>
            </a:prstGeom>
            <a:solidFill>
              <a:schemeClr val="bg1"/>
            </a:solidFill>
          </p:spPr>
          <p:txBody>
            <a:bodyPr wrap="square" rtlCol="0">
              <a:spAutoFit/>
            </a:bodyPr>
            <a:lstStyle/>
            <a:p>
              <a:pPr algn="r"/>
              <a:r>
                <a:rPr lang="en-US" sz="3000" b="1" dirty="0" err="1">
                  <a:latin typeface="+mj-lt"/>
                </a:rPr>
                <a:t>shi</a:t>
              </a:r>
              <a:endParaRPr lang="en-US" sz="3000" b="1" dirty="0">
                <a:latin typeface="+mj-lt"/>
              </a:endParaRPr>
            </a:p>
          </p:txBody>
        </p:sp>
        <p:sp>
          <p:nvSpPr>
            <p:cNvPr id="7" name="TextBox 6"/>
            <p:cNvSpPr txBox="1"/>
            <p:nvPr/>
          </p:nvSpPr>
          <p:spPr>
            <a:xfrm>
              <a:off x="2771800" y="42527"/>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2555776" y="1052736"/>
              <a:ext cx="2880320" cy="553998"/>
            </a:xfrm>
            <a:prstGeom prst="rect">
              <a:avLst/>
            </a:prstGeom>
            <a:solidFill>
              <a:schemeClr val="bg1"/>
            </a:solidFill>
          </p:spPr>
          <p:txBody>
            <a:bodyPr wrap="square" rtlCol="0">
              <a:spAutoFit/>
            </a:bodyPr>
            <a:lstStyle/>
            <a:p>
              <a:r>
                <a:rPr lang="en-US" sz="2900" b="1" dirty="0" err="1">
                  <a:latin typeface="+mj-lt"/>
                </a:rPr>
                <a:t>Nnofi</a:t>
              </a:r>
              <a:r>
                <a:rPr lang="en-US" sz="2900" b="1" dirty="0">
                  <a:latin typeface="+mj-lt"/>
                </a:rPr>
                <a:t> </a:t>
              </a:r>
              <a:r>
                <a:rPr lang="en-US" sz="2900" b="1" dirty="0" err="1">
                  <a:latin typeface="+mj-lt"/>
                </a:rPr>
                <a:t>ente</a:t>
              </a:r>
              <a:r>
                <a:rPr lang="en-US" sz="2900" b="1" dirty="0">
                  <a:latin typeface="+mj-lt"/>
                </a:rPr>
                <a:t> </a:t>
              </a:r>
              <a:r>
                <a:rPr lang="en-US" sz="2900" b="1" dirty="0" err="1">
                  <a:latin typeface="+mj-lt"/>
                </a:rPr>
                <a:t>Efnoty</a:t>
              </a:r>
              <a:endParaRPr lang="en-US" sz="2900" b="1" dirty="0">
                <a:latin typeface="+mj-lt"/>
              </a:endParaRPr>
            </a:p>
          </p:txBody>
        </p:sp>
        <p:sp>
          <p:nvSpPr>
            <p:cNvPr id="9" name="TextBox 8"/>
            <p:cNvSpPr txBox="1"/>
            <p:nvPr/>
          </p:nvSpPr>
          <p:spPr>
            <a:xfrm>
              <a:off x="5652120" y="3212976"/>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2952128160"/>
      </p:ext>
    </p:extLst>
  </p:cSld>
  <p:clrMapOvr>
    <a:masterClrMapping/>
  </p:clrMapOvr>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534804" y="98072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But God forbid that I should boast except in the cross of our Lord Jesus Christ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err="1">
                          <a:solidFill>
                            <a:schemeClr val="bg1"/>
                          </a:solidFill>
                        </a:rPr>
                        <a:t>Anok</a:t>
                      </a:r>
                      <a:r>
                        <a:rPr lang="en-US" sz="2600" baseline="0" dirty="0">
                          <a:solidFill>
                            <a:schemeClr val="bg1"/>
                          </a:solidFill>
                        </a:rPr>
                        <a:t> </a:t>
                      </a:r>
                      <a:r>
                        <a:rPr lang="en-US" sz="2600" baseline="0" dirty="0" err="1">
                          <a:solidFill>
                            <a:schemeClr val="bg1"/>
                          </a:solidFill>
                        </a:rPr>
                        <a:t>ze</a:t>
                      </a:r>
                      <a:r>
                        <a:rPr lang="en-US" sz="2600" baseline="0" dirty="0">
                          <a:solidFill>
                            <a:schemeClr val="bg1"/>
                          </a:solidFill>
                        </a:rPr>
                        <a:t> </a:t>
                      </a:r>
                      <a:r>
                        <a:rPr lang="en-US" sz="2600" baseline="0" dirty="0" err="1">
                          <a:solidFill>
                            <a:schemeClr val="bg1"/>
                          </a:solidFill>
                        </a:rPr>
                        <a:t>ennes</a:t>
                      </a:r>
                      <a:r>
                        <a:rPr lang="en-US" sz="2600" baseline="0" dirty="0">
                          <a:solidFill>
                            <a:schemeClr val="bg1"/>
                          </a:solidFill>
                        </a:rPr>
                        <a:t> </a:t>
                      </a:r>
                      <a:r>
                        <a:rPr lang="en-US" sz="2600" baseline="0" dirty="0" err="1">
                          <a:solidFill>
                            <a:schemeClr val="bg1"/>
                          </a:solidFill>
                        </a:rPr>
                        <a:t>shobi</a:t>
                      </a:r>
                      <a:r>
                        <a:rPr lang="en-US" sz="2600" baseline="0" dirty="0">
                          <a:solidFill>
                            <a:schemeClr val="bg1"/>
                          </a:solidFill>
                        </a:rPr>
                        <a:t> nee </a:t>
                      </a:r>
                      <a:r>
                        <a:rPr lang="en-US" sz="2600" baseline="0" dirty="0" err="1">
                          <a:solidFill>
                            <a:schemeClr val="bg1"/>
                          </a:solidFill>
                        </a:rPr>
                        <a:t>en</a:t>
                      </a:r>
                      <a:r>
                        <a:rPr lang="en-US" sz="2600" baseline="0" dirty="0">
                          <a:solidFill>
                            <a:schemeClr val="bg1"/>
                          </a:solidFill>
                        </a:rPr>
                        <a:t> ta </a:t>
                      </a:r>
                      <a:r>
                        <a:rPr lang="en-US" sz="2600" baseline="0" dirty="0" err="1">
                          <a:solidFill>
                            <a:schemeClr val="bg1"/>
                          </a:solidFill>
                        </a:rPr>
                        <a:t>shosho</a:t>
                      </a:r>
                      <a:r>
                        <a:rPr lang="en-US" sz="2600" baseline="0" dirty="0">
                          <a:solidFill>
                            <a:schemeClr val="bg1"/>
                          </a:solidFill>
                        </a:rPr>
                        <a:t> </a:t>
                      </a:r>
                      <a:r>
                        <a:rPr lang="en-US" sz="2600" baseline="0" dirty="0" err="1">
                          <a:solidFill>
                            <a:schemeClr val="bg1"/>
                          </a:solidFill>
                        </a:rPr>
                        <a:t>emmoi</a:t>
                      </a:r>
                      <a:r>
                        <a:rPr lang="en-US" sz="2600" baseline="0" dirty="0">
                          <a:solidFill>
                            <a:schemeClr val="bg1"/>
                          </a:solidFill>
                        </a:rPr>
                        <a:t> </a:t>
                      </a:r>
                      <a:r>
                        <a:rPr lang="en-US" sz="2600" baseline="0" dirty="0" err="1">
                          <a:solidFill>
                            <a:schemeClr val="bg1"/>
                          </a:solidFill>
                        </a:rPr>
                        <a:t>evel</a:t>
                      </a:r>
                      <a:r>
                        <a:rPr lang="en-US" sz="2600" baseline="0" dirty="0">
                          <a:solidFill>
                            <a:schemeClr val="bg1"/>
                          </a:solidFill>
                        </a:rPr>
                        <a:t> </a:t>
                      </a:r>
                      <a:r>
                        <a:rPr lang="en-US" sz="2600" baseline="0" dirty="0" err="1">
                          <a:solidFill>
                            <a:schemeClr val="bg1"/>
                          </a:solidFill>
                        </a:rPr>
                        <a:t>khen</a:t>
                      </a:r>
                      <a:r>
                        <a:rPr lang="en-US" sz="2600" baseline="0" dirty="0">
                          <a:solidFill>
                            <a:schemeClr val="bg1"/>
                          </a:solidFill>
                        </a:rPr>
                        <a:t> </a:t>
                      </a:r>
                      <a:r>
                        <a:rPr lang="en-US" sz="2600" baseline="0" dirty="0" err="1">
                          <a:solidFill>
                            <a:schemeClr val="bg1"/>
                          </a:solidFill>
                        </a:rPr>
                        <a:t>pistavros</a:t>
                      </a:r>
                      <a:r>
                        <a:rPr lang="en-US" sz="2600" baseline="0" dirty="0">
                          <a:solidFill>
                            <a:schemeClr val="bg1"/>
                          </a:solidFill>
                        </a:rPr>
                        <a:t> </a:t>
                      </a:r>
                      <a:r>
                        <a:rPr lang="en-US" sz="2600" baseline="0" dirty="0" err="1">
                          <a:solidFill>
                            <a:schemeClr val="bg1"/>
                          </a:solidFill>
                        </a:rPr>
                        <a:t>ente</a:t>
                      </a:r>
                      <a:r>
                        <a:rPr lang="en-US" sz="2600" baseline="0" dirty="0">
                          <a:solidFill>
                            <a:schemeClr val="bg1"/>
                          </a:solidFill>
                        </a:rPr>
                        <a:t> pen </a:t>
                      </a:r>
                      <a:r>
                        <a:rPr lang="en-US" sz="2600" baseline="0" dirty="0" err="1">
                          <a:solidFill>
                            <a:schemeClr val="bg1"/>
                          </a:solidFill>
                        </a:rPr>
                        <a:t>Chois</a:t>
                      </a:r>
                      <a:r>
                        <a:rPr lang="en-US" sz="2600" baseline="0" dirty="0">
                          <a:solidFill>
                            <a:schemeClr val="bg1"/>
                          </a:solidFill>
                        </a:rPr>
                        <a:t> </a:t>
                      </a:r>
                      <a:r>
                        <a:rPr lang="en-US" sz="2600" baseline="0" dirty="0" err="1">
                          <a:solidFill>
                            <a:schemeClr val="bg1"/>
                          </a:solidFill>
                        </a:rPr>
                        <a:t>Esos</a:t>
                      </a:r>
                      <a:r>
                        <a:rPr lang="en-US" sz="2600" baseline="0" dirty="0">
                          <a:solidFill>
                            <a:schemeClr val="bg1"/>
                          </a:solidFill>
                        </a:rPr>
                        <a:t> </a:t>
                      </a:r>
                      <a:r>
                        <a:rPr lang="en-US" sz="2600" baseline="0" dirty="0" err="1">
                          <a:solidFill>
                            <a:schemeClr val="bg1"/>
                          </a:solidFill>
                        </a:rPr>
                        <a:t>Pekhri</a:t>
                      </a:r>
                      <a:r>
                        <a:rPr lang="en-US" sz="2600" baseline="0" dirty="0">
                          <a:solidFill>
                            <a:schemeClr val="bg1"/>
                          </a:solidFill>
                        </a:rPr>
                        <a:t>…</a:t>
                      </a:r>
                      <a:endParaRPr lang="fi-FI" sz="26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 أنوك ذى أن نيس شوبى نى إن تا شوشو إمموى إيفيل خين بى استافروس انتى بين شويس إيسوس بخر...</a:t>
                      </a:r>
                      <a:endParaRPr lang="en-CA" sz="30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وَأَمَّا مِنْ جِهَتِي، فَحَاشَا لِي أَنْ أَفْتَخِرَ إِلاَّ بِصَلِيبِ رَبِّنَا يَسُوعَ 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35496" y="4999528"/>
            <a:ext cx="9108149" cy="1872208"/>
            <a:chOff x="35496" y="4509120"/>
            <a:chExt cx="9108149" cy="1872208"/>
          </a:xfrm>
        </p:grpSpPr>
        <p:pic>
          <p:nvPicPr>
            <p:cNvPr id="3" name="Picture 2"/>
            <p:cNvPicPr>
              <a:picLocks noChangeAspect="1"/>
            </p:cNvPicPr>
            <p:nvPr/>
          </p:nvPicPr>
          <p:blipFill>
            <a:blip r:embed="rId2"/>
            <a:stretch>
              <a:fillRect/>
            </a:stretch>
          </p:blipFill>
          <p:spPr>
            <a:xfrm flipH="1">
              <a:off x="35496" y="4509120"/>
              <a:ext cx="9108149" cy="1872208"/>
            </a:xfrm>
            <a:prstGeom prst="rect">
              <a:avLst/>
            </a:prstGeom>
          </p:spPr>
        </p:pic>
        <p:sp>
          <p:nvSpPr>
            <p:cNvPr id="4" name="TextBox 3"/>
            <p:cNvSpPr txBox="1"/>
            <p:nvPr/>
          </p:nvSpPr>
          <p:spPr>
            <a:xfrm>
              <a:off x="251520" y="4725144"/>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164287" y="4705966"/>
              <a:ext cx="719725" cy="553998"/>
            </a:xfrm>
            <a:prstGeom prst="rect">
              <a:avLst/>
            </a:prstGeom>
            <a:solidFill>
              <a:schemeClr val="bg1"/>
            </a:solidFill>
          </p:spPr>
          <p:txBody>
            <a:bodyPr wrap="square" rtlCol="0">
              <a:spAutoFit/>
            </a:bodyPr>
            <a:lstStyle/>
            <a:p>
              <a:pPr algn="r"/>
              <a:r>
                <a:rPr lang="en-US" sz="3000" b="1" dirty="0" err="1">
                  <a:latin typeface="+mj-lt"/>
                </a:rPr>
                <a:t>sto</a:t>
              </a:r>
              <a:endParaRPr lang="en-US" sz="3000" b="1" dirty="0">
                <a:latin typeface="+mj-lt"/>
              </a:endParaRPr>
            </a:p>
          </p:txBody>
        </p:sp>
        <p:sp>
          <p:nvSpPr>
            <p:cNvPr id="7" name="TextBox 6"/>
            <p:cNvSpPr txBox="1"/>
            <p:nvPr/>
          </p:nvSpPr>
          <p:spPr>
            <a:xfrm>
              <a:off x="35496" y="5172001"/>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8566040" y="5589240"/>
              <a:ext cx="398448"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9" name="Table 8"/>
          <p:cNvGraphicFramePr>
            <a:graphicFrameLocks noGrp="1"/>
          </p:cNvGraphicFramePr>
          <p:nvPr/>
        </p:nvGraphicFramePr>
        <p:xfrm>
          <a:off x="102756" y="-72096"/>
          <a:ext cx="8861732" cy="1301270"/>
        </p:xfrm>
        <a:graphic>
          <a:graphicData uri="http://schemas.openxmlformats.org/drawingml/2006/table">
            <a:tbl>
              <a:tblPr firstRow="1" bandRow="1">
                <a:tableStyleId>{5C22544A-7EE6-4342-B048-85BDC9FD1C3A}</a:tableStyleId>
              </a:tblPr>
              <a:tblGrid>
                <a:gridCol w="4430866">
                  <a:extLst>
                    <a:ext uri="{9D8B030D-6E8A-4147-A177-3AD203B41FA5}">
                      <a16:colId xmlns:a16="http://schemas.microsoft.com/office/drawing/2014/main" xmlns="" val="20000"/>
                    </a:ext>
                  </a:extLst>
                </a:gridCol>
                <a:gridCol w="4430866">
                  <a:extLst>
                    <a:ext uri="{9D8B030D-6E8A-4147-A177-3AD203B41FA5}">
                      <a16:colId xmlns:a16="http://schemas.microsoft.com/office/drawing/2014/main" xmlns="" val="20001"/>
                    </a:ext>
                  </a:extLst>
                </a:gridCol>
              </a:tblGrid>
              <a:tr h="130127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Pauline Epistle</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Galatians 6 : 14-18</a:t>
                      </a:r>
                      <a:endParaRPr lang="en-US" sz="3000" b="1" u="sng"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البولس</a:t>
                      </a:r>
                    </a:p>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غلاطية 6 : 14 - 18</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92029279"/>
      </p:ext>
    </p:extLst>
  </p:cSld>
  <p:clrMapOvr>
    <a:masterClrMapping/>
  </p:clrMapOvr>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Grace and peace be with you all. Amen. So be it…</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 </a:t>
                      </a:r>
                      <a:r>
                        <a:rPr lang="en-US" sz="3100" dirty="0" err="1">
                          <a:solidFill>
                            <a:schemeClr val="bg1"/>
                          </a:solidFill>
                        </a:rPr>
                        <a:t>ehmot</a:t>
                      </a:r>
                      <a:r>
                        <a:rPr lang="en-US" sz="3100" dirty="0">
                          <a:solidFill>
                            <a:schemeClr val="bg1"/>
                          </a:solidFill>
                        </a:rPr>
                        <a:t> </a:t>
                      </a:r>
                      <a:r>
                        <a:rPr lang="en-US" sz="3100" dirty="0" err="1">
                          <a:solidFill>
                            <a:schemeClr val="bg1"/>
                          </a:solidFill>
                        </a:rPr>
                        <a:t>ghar</a:t>
                      </a:r>
                      <a:r>
                        <a:rPr lang="en-US" sz="3100" dirty="0">
                          <a:solidFill>
                            <a:schemeClr val="bg1"/>
                          </a:solidFill>
                        </a:rPr>
                        <a:t> </a:t>
                      </a:r>
                      <a:r>
                        <a:rPr lang="en-US" sz="3100" dirty="0" err="1">
                          <a:solidFill>
                            <a:schemeClr val="bg1"/>
                          </a:solidFill>
                        </a:rPr>
                        <a:t>nemoten</a:t>
                      </a:r>
                      <a:r>
                        <a:rPr lang="en-US" sz="3100" dirty="0">
                          <a:solidFill>
                            <a:schemeClr val="bg1"/>
                          </a:solidFill>
                        </a:rPr>
                        <a:t> </a:t>
                      </a:r>
                      <a:r>
                        <a:rPr lang="en-US" sz="3100" dirty="0" err="1">
                          <a:solidFill>
                            <a:schemeClr val="bg1"/>
                          </a:solidFill>
                        </a:rPr>
                        <a:t>nem</a:t>
                      </a:r>
                      <a:r>
                        <a:rPr lang="en-US" sz="3100" dirty="0">
                          <a:solidFill>
                            <a:schemeClr val="bg1"/>
                          </a:solidFill>
                        </a:rPr>
                        <a:t> et-</a:t>
                      </a:r>
                      <a:r>
                        <a:rPr lang="en-US" sz="3100" dirty="0" err="1">
                          <a:solidFill>
                            <a:schemeClr val="bg1"/>
                          </a:solidFill>
                        </a:rPr>
                        <a:t>heereni</a:t>
                      </a:r>
                      <a:r>
                        <a:rPr lang="en-US" sz="3100" dirty="0">
                          <a:solidFill>
                            <a:schemeClr val="bg1"/>
                          </a:solidFill>
                        </a:rPr>
                        <a:t> </a:t>
                      </a:r>
                      <a:r>
                        <a:rPr lang="en-US" sz="3100" dirty="0" err="1">
                          <a:solidFill>
                            <a:schemeClr val="bg1"/>
                          </a:solidFill>
                        </a:rPr>
                        <a:t>evson</a:t>
                      </a:r>
                      <a:r>
                        <a:rPr lang="en-US" sz="3100" dirty="0">
                          <a:solidFill>
                            <a:schemeClr val="bg1"/>
                          </a:solidFill>
                        </a:rPr>
                        <a:t>: </a:t>
                      </a:r>
                      <a:r>
                        <a:rPr lang="en-US" sz="3100" dirty="0" err="1">
                          <a:solidFill>
                            <a:schemeClr val="bg1"/>
                          </a:solidFill>
                        </a:rPr>
                        <a:t>Jee</a:t>
                      </a:r>
                      <a:r>
                        <a:rPr lang="en-US" sz="3100" dirty="0">
                          <a:solidFill>
                            <a:schemeClr val="bg1"/>
                          </a:solidFill>
                        </a:rPr>
                        <a:t> Amen. </a:t>
                      </a:r>
                      <a:r>
                        <a:rPr lang="en-US" sz="3100" dirty="0" err="1">
                          <a:solidFill>
                            <a:schemeClr val="bg1"/>
                          </a:solidFill>
                        </a:rPr>
                        <a:t>Es-esho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بى إهموت غار نيموتين نيم ايت هيرينى ايفسوب جى آمين ايس أيشو...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النعمة معكم والسلام معا آمين 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0" y="4149080"/>
            <a:ext cx="9146441" cy="1666875"/>
            <a:chOff x="0" y="4149080"/>
            <a:chExt cx="9146441" cy="1666875"/>
          </a:xfrm>
        </p:grpSpPr>
        <p:pic>
          <p:nvPicPr>
            <p:cNvPr id="3" name="Picture 2"/>
            <p:cNvPicPr>
              <a:picLocks noChangeAspect="1"/>
            </p:cNvPicPr>
            <p:nvPr/>
          </p:nvPicPr>
          <p:blipFill>
            <a:blip r:embed="rId2"/>
            <a:stretch>
              <a:fillRect/>
            </a:stretch>
          </p:blipFill>
          <p:spPr>
            <a:xfrm flipH="1">
              <a:off x="0" y="4149080"/>
              <a:ext cx="9146441" cy="1666875"/>
            </a:xfrm>
            <a:prstGeom prst="rect">
              <a:avLst/>
            </a:prstGeom>
          </p:spPr>
        </p:pic>
        <p:sp>
          <p:nvSpPr>
            <p:cNvPr id="4" name="TextBox 3"/>
            <p:cNvSpPr txBox="1"/>
            <p:nvPr/>
          </p:nvSpPr>
          <p:spPr>
            <a:xfrm>
              <a:off x="181954" y="4293096"/>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382754" y="4243154"/>
              <a:ext cx="576064" cy="553998"/>
            </a:xfrm>
            <a:prstGeom prst="rect">
              <a:avLst/>
            </a:prstGeom>
            <a:solidFill>
              <a:schemeClr val="bg1"/>
            </a:solidFill>
          </p:spPr>
          <p:txBody>
            <a:bodyPr wrap="square" rtlCol="0">
              <a:spAutoFit/>
            </a:bodyPr>
            <a:lstStyle/>
            <a:p>
              <a:pPr algn="r"/>
              <a:r>
                <a:rPr lang="en-US" sz="3000" b="1" dirty="0">
                  <a:latin typeface="+mj-lt"/>
                </a:rPr>
                <a:t>pi</a:t>
              </a:r>
            </a:p>
          </p:txBody>
        </p:sp>
        <p:sp>
          <p:nvSpPr>
            <p:cNvPr id="7" name="TextBox 6"/>
            <p:cNvSpPr txBox="1"/>
            <p:nvPr/>
          </p:nvSpPr>
          <p:spPr>
            <a:xfrm>
              <a:off x="0" y="4970119"/>
              <a:ext cx="1043608"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1604552817"/>
      </p:ext>
    </p:extLst>
  </p:cSld>
  <p:clrMapOvr>
    <a:masterClrMapping/>
  </p:clrMapOvr>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006056"/>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 only-begotten Son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أيها الإبن الوحيد الجنس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3" name="Group 2"/>
          <p:cNvGrpSpPr/>
          <p:nvPr/>
        </p:nvGrpSpPr>
        <p:grpSpPr>
          <a:xfrm>
            <a:off x="-1" y="803818"/>
            <a:ext cx="9144000" cy="2784430"/>
            <a:chOff x="-1" y="0"/>
            <a:chExt cx="9144000" cy="2784430"/>
          </a:xfrm>
        </p:grpSpPr>
        <p:pic>
          <p:nvPicPr>
            <p:cNvPr id="2" name="Picture 1"/>
            <p:cNvPicPr>
              <a:picLocks noChangeAspect="1"/>
            </p:cNvPicPr>
            <p:nvPr/>
          </p:nvPicPr>
          <p:blipFill rotWithShape="1">
            <a:blip r:embed="rId2"/>
            <a:srcRect b="49532"/>
            <a:stretch/>
          </p:blipFill>
          <p:spPr>
            <a:xfrm flipH="1">
              <a:off x="-1" y="0"/>
              <a:ext cx="9144000" cy="2784430"/>
            </a:xfrm>
            <a:prstGeom prst="rect">
              <a:avLst/>
            </a:prstGeom>
          </p:spPr>
        </p:pic>
        <p:sp>
          <p:nvSpPr>
            <p:cNvPr id="4" name="TextBox 3"/>
            <p:cNvSpPr txBox="1"/>
            <p:nvPr/>
          </p:nvSpPr>
          <p:spPr>
            <a:xfrm>
              <a:off x="357188" y="188640"/>
              <a:ext cx="576064" cy="553998"/>
            </a:xfrm>
            <a:prstGeom prst="rect">
              <a:avLst/>
            </a:prstGeom>
            <a:solidFill>
              <a:schemeClr val="bg1"/>
            </a:solidFill>
          </p:spPr>
          <p:txBody>
            <a:bodyPr wrap="square" rtlCol="0">
              <a:spAutoFit/>
            </a:bodyPr>
            <a:lstStyle/>
            <a:p>
              <a:pPr algn="r"/>
              <a:r>
                <a:rPr lang="en-US" sz="3000" b="1" dirty="0">
                  <a:latin typeface="+mj-lt"/>
                </a:rPr>
                <a:t>O</a:t>
              </a:r>
            </a:p>
          </p:txBody>
        </p:sp>
        <p:sp>
          <p:nvSpPr>
            <p:cNvPr id="6" name="TextBox 5"/>
            <p:cNvSpPr txBox="1"/>
            <p:nvPr/>
          </p:nvSpPr>
          <p:spPr>
            <a:xfrm>
              <a:off x="1475656" y="184092"/>
              <a:ext cx="720080" cy="553998"/>
            </a:xfrm>
            <a:prstGeom prst="rect">
              <a:avLst/>
            </a:prstGeom>
            <a:solidFill>
              <a:schemeClr val="bg1"/>
            </a:solidFill>
          </p:spPr>
          <p:txBody>
            <a:bodyPr wrap="square" rtlCol="0">
              <a:spAutoFit/>
            </a:bodyPr>
            <a:lstStyle/>
            <a:p>
              <a:pPr algn="r"/>
              <a:r>
                <a:rPr lang="en-US" sz="3000" b="1" dirty="0" err="1">
                  <a:latin typeface="+mj-lt"/>
                </a:rPr>
                <a:t>mo</a:t>
              </a:r>
              <a:endParaRPr lang="en-US" sz="3000" b="1" dirty="0">
                <a:latin typeface="+mj-lt"/>
              </a:endParaRPr>
            </a:p>
          </p:txBody>
        </p:sp>
        <p:sp>
          <p:nvSpPr>
            <p:cNvPr id="7" name="TextBox 6"/>
            <p:cNvSpPr txBox="1"/>
            <p:nvPr/>
          </p:nvSpPr>
          <p:spPr>
            <a:xfrm>
              <a:off x="5292080" y="1052736"/>
              <a:ext cx="720080" cy="553998"/>
            </a:xfrm>
            <a:prstGeom prst="rect">
              <a:avLst/>
            </a:prstGeom>
            <a:solidFill>
              <a:schemeClr val="bg1"/>
            </a:solidFill>
          </p:spPr>
          <p:txBody>
            <a:bodyPr wrap="square" rtlCol="0">
              <a:spAutoFit/>
            </a:bodyPr>
            <a:lstStyle/>
            <a:p>
              <a:pPr algn="r"/>
              <a:r>
                <a:rPr lang="en-US" sz="3000" b="1" dirty="0">
                  <a:latin typeface="+mj-lt"/>
                </a:rPr>
                <a:t>no</a:t>
              </a:r>
            </a:p>
          </p:txBody>
        </p:sp>
      </p:grpSp>
      <p:sp>
        <p:nvSpPr>
          <p:cNvPr id="13" name="Cross 12"/>
          <p:cNvSpPr/>
          <p:nvPr/>
        </p:nvSpPr>
        <p:spPr>
          <a:xfrm>
            <a:off x="8570848" y="6142047"/>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265167" y="6140333"/>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15" name="Group 14"/>
          <p:cNvGrpSpPr/>
          <p:nvPr/>
        </p:nvGrpSpPr>
        <p:grpSpPr>
          <a:xfrm>
            <a:off x="0" y="3557658"/>
            <a:ext cx="9144000" cy="2463630"/>
            <a:chOff x="-1" y="3053602"/>
            <a:chExt cx="9144000" cy="2463630"/>
          </a:xfrm>
        </p:grpSpPr>
        <p:pic>
          <p:nvPicPr>
            <p:cNvPr id="16" name="Picture 15"/>
            <p:cNvPicPr>
              <a:picLocks noChangeAspect="1"/>
            </p:cNvPicPr>
            <p:nvPr/>
          </p:nvPicPr>
          <p:blipFill rotWithShape="1">
            <a:blip r:embed="rId2"/>
            <a:srcRect t="55347"/>
            <a:stretch/>
          </p:blipFill>
          <p:spPr>
            <a:xfrm flipH="1">
              <a:off x="-1" y="3053602"/>
              <a:ext cx="9144000" cy="2463630"/>
            </a:xfrm>
            <a:prstGeom prst="rect">
              <a:avLst/>
            </a:prstGeom>
          </p:spPr>
        </p:pic>
        <p:sp>
          <p:nvSpPr>
            <p:cNvPr id="20" name="TextBox 19"/>
            <p:cNvSpPr txBox="1"/>
            <p:nvPr/>
          </p:nvSpPr>
          <p:spPr>
            <a:xfrm>
              <a:off x="467544" y="3068960"/>
              <a:ext cx="720080" cy="553998"/>
            </a:xfrm>
            <a:prstGeom prst="rect">
              <a:avLst/>
            </a:prstGeom>
            <a:solidFill>
              <a:schemeClr val="bg1"/>
            </a:solidFill>
          </p:spPr>
          <p:txBody>
            <a:bodyPr wrap="square" rtlCol="0">
              <a:spAutoFit/>
            </a:bodyPr>
            <a:lstStyle/>
            <a:p>
              <a:pPr algn="r"/>
              <a:r>
                <a:rPr lang="en-US" sz="3000" b="1" dirty="0" err="1">
                  <a:latin typeface="+mj-lt"/>
                </a:rPr>
                <a:t>ge</a:t>
              </a:r>
              <a:endParaRPr lang="en-US" sz="3000" b="1" dirty="0">
                <a:latin typeface="+mj-lt"/>
              </a:endParaRPr>
            </a:p>
          </p:txBody>
        </p:sp>
        <p:sp>
          <p:nvSpPr>
            <p:cNvPr id="21" name="TextBox 20"/>
            <p:cNvSpPr txBox="1"/>
            <p:nvPr/>
          </p:nvSpPr>
          <p:spPr>
            <a:xfrm>
              <a:off x="5724128" y="3092121"/>
              <a:ext cx="576064" cy="553998"/>
            </a:xfrm>
            <a:prstGeom prst="rect">
              <a:avLst/>
            </a:prstGeom>
            <a:solidFill>
              <a:schemeClr val="bg1"/>
            </a:solidFill>
          </p:spPr>
          <p:txBody>
            <a:bodyPr wrap="square" rtlCol="0">
              <a:spAutoFit/>
            </a:bodyPr>
            <a:lstStyle/>
            <a:p>
              <a:pPr algn="r"/>
              <a:r>
                <a:rPr lang="en-US" sz="3000" b="1" dirty="0" err="1">
                  <a:latin typeface="+mj-lt"/>
                </a:rPr>
                <a:t>ni</a:t>
              </a:r>
              <a:endParaRPr lang="en-US" sz="3000" b="1" dirty="0">
                <a:latin typeface="+mj-lt"/>
              </a:endParaRPr>
            </a:p>
          </p:txBody>
        </p:sp>
        <p:sp>
          <p:nvSpPr>
            <p:cNvPr id="22" name="TextBox 21"/>
            <p:cNvSpPr txBox="1"/>
            <p:nvPr/>
          </p:nvSpPr>
          <p:spPr>
            <a:xfrm>
              <a:off x="5868144" y="4619782"/>
              <a:ext cx="1728192" cy="553998"/>
            </a:xfrm>
            <a:prstGeom prst="rect">
              <a:avLst/>
            </a:prstGeom>
            <a:solidFill>
              <a:schemeClr val="bg1"/>
            </a:solidFill>
          </p:spPr>
          <p:txBody>
            <a:bodyPr wrap="square" rtlCol="0">
              <a:spAutoFit/>
            </a:bodyPr>
            <a:lstStyle/>
            <a:p>
              <a:r>
                <a:rPr lang="en-US" sz="3000" b="1" dirty="0">
                  <a:latin typeface="+mj-lt"/>
                </a:rPr>
                <a:t>s             e</a:t>
              </a:r>
            </a:p>
          </p:txBody>
        </p:sp>
        <p:sp>
          <p:nvSpPr>
            <p:cNvPr id="23" name="TextBox 22"/>
            <p:cNvSpPr txBox="1"/>
            <p:nvPr/>
          </p:nvSpPr>
          <p:spPr>
            <a:xfrm>
              <a:off x="7853925" y="4629088"/>
              <a:ext cx="504056"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24" name="TextBox 23"/>
            <p:cNvSpPr txBox="1"/>
            <p:nvPr/>
          </p:nvSpPr>
          <p:spPr>
            <a:xfrm>
              <a:off x="8532440" y="4615234"/>
              <a:ext cx="465648"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25" name="Table 24"/>
          <p:cNvGraphicFramePr>
            <a:graphicFrameLocks noGrp="1"/>
          </p:cNvGraphicFramePr>
          <p:nvPr/>
        </p:nvGraphicFramePr>
        <p:xfrm>
          <a:off x="102756" y="44624"/>
          <a:ext cx="8861732" cy="1301270"/>
        </p:xfrm>
        <a:graphic>
          <a:graphicData uri="http://schemas.openxmlformats.org/drawingml/2006/table">
            <a:tbl>
              <a:tblPr firstRow="1" bandRow="1">
                <a:tableStyleId>{5C22544A-7EE6-4342-B048-85BDC9FD1C3A}</a:tableStyleId>
              </a:tblPr>
              <a:tblGrid>
                <a:gridCol w="4430866">
                  <a:extLst>
                    <a:ext uri="{9D8B030D-6E8A-4147-A177-3AD203B41FA5}">
                      <a16:colId xmlns:a16="http://schemas.microsoft.com/office/drawing/2014/main" xmlns="" val="20000"/>
                    </a:ext>
                  </a:extLst>
                </a:gridCol>
                <a:gridCol w="4430866">
                  <a:extLst>
                    <a:ext uri="{9D8B030D-6E8A-4147-A177-3AD203B41FA5}">
                      <a16:colId xmlns:a16="http://schemas.microsoft.com/office/drawing/2014/main" xmlns="" val="20001"/>
                    </a:ext>
                  </a:extLst>
                </a:gridCol>
              </a:tblGrid>
              <a:tr h="130127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a:t>
                      </a:r>
                      <a:r>
                        <a:rPr lang="en-US" sz="3000" b="1" i="0" u="sng" kern="1200" baseline="0" dirty="0" err="1">
                          <a:solidFill>
                            <a:srgbClr val="FFFF00"/>
                          </a:solidFill>
                          <a:latin typeface="+mn-lt"/>
                          <a:ea typeface="+mn-ea"/>
                          <a:cs typeface="+mn-cs"/>
                        </a:rPr>
                        <a:t>Omonogenees</a:t>
                      </a:r>
                      <a:r>
                        <a:rPr lang="en-US" sz="3000" b="1" i="0" u="sng" kern="1200" baseline="0" dirty="0">
                          <a:solidFill>
                            <a:srgbClr val="FFFF00"/>
                          </a:solidFill>
                          <a:latin typeface="+mn-lt"/>
                          <a:ea typeface="+mn-ea"/>
                          <a:cs typeface="+mn-cs"/>
                        </a:rPr>
                        <a:t>” hymn</a:t>
                      </a:r>
                      <a:endParaRPr lang="en-US" sz="3000" b="1" u="sng"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لحن "اومونوجينيس"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36128009"/>
      </p:ext>
    </p:extLst>
  </p:cSld>
  <p:clrMapOvr>
    <a:masterClrMapping/>
  </p:clrMapOvr>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50072"/>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Word of God</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وكلمة الله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3" name="Group 2"/>
          <p:cNvGrpSpPr/>
          <p:nvPr/>
        </p:nvGrpSpPr>
        <p:grpSpPr>
          <a:xfrm>
            <a:off x="-30088" y="17336"/>
            <a:ext cx="9174088" cy="6118494"/>
            <a:chOff x="-30088" y="17336"/>
            <a:chExt cx="9174088" cy="6118494"/>
          </a:xfrm>
        </p:grpSpPr>
        <p:pic>
          <p:nvPicPr>
            <p:cNvPr id="2" name="Picture 1"/>
            <p:cNvPicPr>
              <a:picLocks noChangeAspect="1"/>
            </p:cNvPicPr>
            <p:nvPr/>
          </p:nvPicPr>
          <p:blipFill>
            <a:blip r:embed="rId2"/>
            <a:stretch>
              <a:fillRect/>
            </a:stretch>
          </p:blipFill>
          <p:spPr>
            <a:xfrm flipH="1">
              <a:off x="-30088" y="17336"/>
              <a:ext cx="9174088" cy="6118494"/>
            </a:xfrm>
            <a:prstGeom prst="rect">
              <a:avLst/>
            </a:prstGeom>
          </p:spPr>
        </p:pic>
        <p:sp>
          <p:nvSpPr>
            <p:cNvPr id="4" name="TextBox 3"/>
            <p:cNvSpPr txBox="1"/>
            <p:nvPr/>
          </p:nvSpPr>
          <p:spPr>
            <a:xfrm>
              <a:off x="467544" y="44624"/>
              <a:ext cx="576064" cy="553998"/>
            </a:xfrm>
            <a:prstGeom prst="rect">
              <a:avLst/>
            </a:prstGeom>
            <a:solidFill>
              <a:schemeClr val="bg1"/>
            </a:solidFill>
          </p:spPr>
          <p:txBody>
            <a:bodyPr wrap="square" rtlCol="0">
              <a:spAutoFit/>
            </a:bodyPr>
            <a:lstStyle/>
            <a:p>
              <a:pPr algn="r"/>
              <a:r>
                <a:rPr lang="en-US" sz="3000" b="1" dirty="0" err="1">
                  <a:latin typeface="+mj-lt"/>
                </a:rPr>
                <a:t>ke</a:t>
              </a:r>
              <a:endParaRPr lang="en-US" sz="3000" b="1" dirty="0">
                <a:latin typeface="+mj-lt"/>
              </a:endParaRPr>
            </a:p>
          </p:txBody>
        </p:sp>
        <p:sp>
          <p:nvSpPr>
            <p:cNvPr id="6" name="TextBox 5"/>
            <p:cNvSpPr txBox="1"/>
            <p:nvPr/>
          </p:nvSpPr>
          <p:spPr>
            <a:xfrm>
              <a:off x="1763688" y="66690"/>
              <a:ext cx="576064" cy="553998"/>
            </a:xfrm>
            <a:prstGeom prst="rect">
              <a:avLst/>
            </a:prstGeom>
            <a:solidFill>
              <a:schemeClr val="bg1"/>
            </a:solidFill>
          </p:spPr>
          <p:txBody>
            <a:bodyPr wrap="square" rtlCol="0">
              <a:spAutoFit/>
            </a:bodyPr>
            <a:lstStyle/>
            <a:p>
              <a:pPr algn="r"/>
              <a:r>
                <a:rPr lang="en-US" sz="3000" b="1" dirty="0">
                  <a:latin typeface="+mj-lt"/>
                </a:rPr>
                <a:t>Lo</a:t>
              </a:r>
            </a:p>
          </p:txBody>
        </p:sp>
        <p:sp>
          <p:nvSpPr>
            <p:cNvPr id="7" name="TextBox 6"/>
            <p:cNvSpPr txBox="1"/>
            <p:nvPr/>
          </p:nvSpPr>
          <p:spPr>
            <a:xfrm>
              <a:off x="3779912" y="62142"/>
              <a:ext cx="777044" cy="553998"/>
            </a:xfrm>
            <a:prstGeom prst="rect">
              <a:avLst/>
            </a:prstGeom>
            <a:solidFill>
              <a:schemeClr val="bg1"/>
            </a:solidFill>
          </p:spPr>
          <p:txBody>
            <a:bodyPr wrap="square" rtlCol="0">
              <a:spAutoFit/>
            </a:bodyPr>
            <a:lstStyle/>
            <a:p>
              <a:pPr algn="r"/>
              <a:r>
                <a:rPr lang="en-US" sz="3000" b="1" dirty="0" err="1">
                  <a:latin typeface="+mj-lt"/>
                </a:rPr>
                <a:t>gho</a:t>
              </a:r>
              <a:endParaRPr lang="en-US" sz="3000" b="1" dirty="0">
                <a:latin typeface="+mj-lt"/>
              </a:endParaRPr>
            </a:p>
          </p:txBody>
        </p:sp>
        <p:sp>
          <p:nvSpPr>
            <p:cNvPr id="8" name="TextBox 7"/>
            <p:cNvSpPr txBox="1"/>
            <p:nvPr/>
          </p:nvSpPr>
          <p:spPr>
            <a:xfrm>
              <a:off x="1349540" y="2547262"/>
              <a:ext cx="990212" cy="553998"/>
            </a:xfrm>
            <a:prstGeom prst="rect">
              <a:avLst/>
            </a:prstGeom>
            <a:solidFill>
              <a:schemeClr val="bg1"/>
            </a:solidFill>
          </p:spPr>
          <p:txBody>
            <a:bodyPr wrap="square" rtlCol="0">
              <a:spAutoFit/>
            </a:bodyPr>
            <a:lstStyle/>
            <a:p>
              <a:r>
                <a:rPr lang="en-US" sz="3000" b="1" dirty="0" err="1">
                  <a:latin typeface="+mj-lt"/>
                </a:rPr>
                <a:t>sto</a:t>
              </a:r>
              <a:endParaRPr lang="en-US" sz="3000" b="1" dirty="0">
                <a:latin typeface="+mj-lt"/>
              </a:endParaRPr>
            </a:p>
          </p:txBody>
        </p:sp>
        <p:sp>
          <p:nvSpPr>
            <p:cNvPr id="9" name="TextBox 8"/>
            <p:cNvSpPr txBox="1"/>
            <p:nvPr/>
          </p:nvSpPr>
          <p:spPr>
            <a:xfrm>
              <a:off x="4499992" y="2564904"/>
              <a:ext cx="735124" cy="553998"/>
            </a:xfrm>
            <a:prstGeom prst="rect">
              <a:avLst/>
            </a:prstGeom>
            <a:solidFill>
              <a:schemeClr val="bg1"/>
            </a:solidFill>
          </p:spPr>
          <p:txBody>
            <a:bodyPr wrap="square" rtlCol="0">
              <a:spAutoFit/>
            </a:bodyPr>
            <a:lstStyle/>
            <a:p>
              <a:pPr algn="r"/>
              <a:r>
                <a:rPr lang="en-US" sz="3000" b="1" dirty="0" err="1">
                  <a:latin typeface="+mj-lt"/>
                </a:rPr>
                <a:t>thi</a:t>
              </a:r>
              <a:endParaRPr lang="en-US" sz="3000" b="1" dirty="0">
                <a:latin typeface="+mj-lt"/>
              </a:endParaRPr>
            </a:p>
          </p:txBody>
        </p:sp>
        <p:sp>
          <p:nvSpPr>
            <p:cNvPr id="10" name="TextBox 9"/>
            <p:cNvSpPr txBox="1"/>
            <p:nvPr/>
          </p:nvSpPr>
          <p:spPr>
            <a:xfrm>
              <a:off x="8210808" y="2547262"/>
              <a:ext cx="576064" cy="553998"/>
            </a:xfrm>
            <a:prstGeom prst="rect">
              <a:avLst/>
            </a:prstGeom>
            <a:solidFill>
              <a:schemeClr val="bg1"/>
            </a:solidFill>
          </p:spPr>
          <p:txBody>
            <a:bodyPr wrap="square" rtlCol="0">
              <a:spAutoFit/>
            </a:bodyPr>
            <a:lstStyle/>
            <a:p>
              <a:r>
                <a:rPr lang="en-US" sz="3000" b="1" dirty="0">
                  <a:latin typeface="+mj-lt"/>
                </a:rPr>
                <a:t>o</a:t>
              </a:r>
            </a:p>
          </p:txBody>
        </p:sp>
      </p:grpSp>
    </p:spTree>
    <p:extLst>
      <p:ext uri="{BB962C8B-B14F-4D97-AF65-F5344CB8AC3E}">
        <p14:creationId xmlns:p14="http://schemas.microsoft.com/office/powerpoint/2010/main" xmlns="" val="3145771740"/>
      </p:ext>
    </p:extLst>
  </p:cSld>
  <p:clrMapOvr>
    <a:masterClrMapping/>
  </p:clrMapOvr>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9340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eternal and immortal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الذى لا يموت الأزلى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6" name="Group 15"/>
          <p:cNvGrpSpPr/>
          <p:nvPr/>
        </p:nvGrpSpPr>
        <p:grpSpPr>
          <a:xfrm>
            <a:off x="0" y="0"/>
            <a:ext cx="9144000" cy="3429000"/>
            <a:chOff x="0" y="0"/>
            <a:chExt cx="9144000" cy="3429000"/>
          </a:xfrm>
        </p:grpSpPr>
        <p:grpSp>
          <p:nvGrpSpPr>
            <p:cNvPr id="4" name="Group 3"/>
            <p:cNvGrpSpPr/>
            <p:nvPr/>
          </p:nvGrpSpPr>
          <p:grpSpPr>
            <a:xfrm flipH="1">
              <a:off x="0" y="0"/>
              <a:ext cx="9144000" cy="3429000"/>
              <a:chOff x="0" y="0"/>
              <a:chExt cx="9163114" cy="3429000"/>
            </a:xfrm>
          </p:grpSpPr>
          <p:pic>
            <p:nvPicPr>
              <p:cNvPr id="2" name="Picture 1"/>
              <p:cNvPicPr>
                <a:picLocks noChangeAspect="1"/>
              </p:cNvPicPr>
              <p:nvPr/>
            </p:nvPicPr>
            <p:blipFill>
              <a:blip r:embed="rId2"/>
              <a:stretch>
                <a:fillRect/>
              </a:stretch>
            </p:blipFill>
            <p:spPr>
              <a:xfrm>
                <a:off x="0" y="0"/>
                <a:ext cx="9163114" cy="3429000"/>
              </a:xfrm>
              <a:prstGeom prst="rect">
                <a:avLst/>
              </a:prstGeom>
            </p:spPr>
          </p:pic>
          <p:sp>
            <p:nvSpPr>
              <p:cNvPr id="3" name="TextBox 2"/>
              <p:cNvSpPr txBox="1"/>
              <p:nvPr/>
            </p:nvSpPr>
            <p:spPr>
              <a:xfrm>
                <a:off x="0" y="2708920"/>
                <a:ext cx="3275856" cy="720080"/>
              </a:xfrm>
              <a:prstGeom prst="rect">
                <a:avLst/>
              </a:prstGeom>
              <a:solidFill>
                <a:schemeClr val="bg1"/>
              </a:solidFill>
            </p:spPr>
            <p:txBody>
              <a:bodyPr wrap="square" rtlCol="0">
                <a:spAutoFit/>
              </a:bodyPr>
              <a:lstStyle/>
              <a:p>
                <a:endParaRPr lang="en-US" dirty="0"/>
              </a:p>
            </p:txBody>
          </p:sp>
        </p:grpSp>
        <p:sp>
          <p:nvSpPr>
            <p:cNvPr id="6" name="TextBox 5"/>
            <p:cNvSpPr txBox="1"/>
            <p:nvPr/>
          </p:nvSpPr>
          <p:spPr>
            <a:xfrm>
              <a:off x="179512" y="188640"/>
              <a:ext cx="576064" cy="553998"/>
            </a:xfrm>
            <a:prstGeom prst="rect">
              <a:avLst/>
            </a:prstGeom>
            <a:solidFill>
              <a:schemeClr val="bg1"/>
            </a:solidFill>
          </p:spPr>
          <p:txBody>
            <a:bodyPr wrap="square" rtlCol="0">
              <a:spAutoFit/>
            </a:bodyPr>
            <a:lstStyle/>
            <a:p>
              <a:pPr algn="r"/>
              <a:r>
                <a:rPr lang="en-US" sz="3000" b="1" dirty="0">
                  <a:latin typeface="+mj-lt"/>
                </a:rPr>
                <a:t>A</a:t>
              </a:r>
            </a:p>
          </p:txBody>
        </p:sp>
        <p:sp>
          <p:nvSpPr>
            <p:cNvPr id="7" name="TextBox 6"/>
            <p:cNvSpPr txBox="1"/>
            <p:nvPr/>
          </p:nvSpPr>
          <p:spPr>
            <a:xfrm>
              <a:off x="2051720" y="188640"/>
              <a:ext cx="792088"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8" name="TextBox 7"/>
            <p:cNvSpPr txBox="1"/>
            <p:nvPr/>
          </p:nvSpPr>
          <p:spPr>
            <a:xfrm>
              <a:off x="4860032" y="170237"/>
              <a:ext cx="576064" cy="553998"/>
            </a:xfrm>
            <a:prstGeom prst="rect">
              <a:avLst/>
            </a:prstGeom>
            <a:solidFill>
              <a:schemeClr val="bg1"/>
            </a:solidFill>
          </p:spPr>
          <p:txBody>
            <a:bodyPr wrap="square" rtlCol="0">
              <a:spAutoFit/>
            </a:bodyPr>
            <a:lstStyle/>
            <a:p>
              <a:pPr algn="r"/>
              <a:r>
                <a:rPr lang="en-US" sz="3000" b="1" dirty="0" err="1">
                  <a:latin typeface="+mj-lt"/>
                </a:rPr>
                <a:t>na</a:t>
              </a:r>
              <a:endParaRPr lang="en-US" sz="3000" b="1" dirty="0">
                <a:latin typeface="+mj-lt"/>
              </a:endParaRPr>
            </a:p>
          </p:txBody>
        </p:sp>
        <p:sp>
          <p:nvSpPr>
            <p:cNvPr id="9" name="TextBox 8"/>
            <p:cNvSpPr txBox="1"/>
            <p:nvPr/>
          </p:nvSpPr>
          <p:spPr>
            <a:xfrm>
              <a:off x="7884368" y="213178"/>
              <a:ext cx="576064" cy="553998"/>
            </a:xfrm>
            <a:prstGeom prst="rect">
              <a:avLst/>
            </a:prstGeom>
            <a:solidFill>
              <a:schemeClr val="bg1"/>
            </a:solidFill>
          </p:spPr>
          <p:txBody>
            <a:bodyPr wrap="square" rtlCol="0">
              <a:spAutoFit/>
            </a:bodyPr>
            <a:lstStyle/>
            <a:p>
              <a:pPr algn="r"/>
              <a:r>
                <a:rPr lang="en-US" sz="3000" b="1" dirty="0">
                  <a:latin typeface="+mj-lt"/>
                </a:rPr>
                <a:t>to</a:t>
              </a:r>
            </a:p>
          </p:txBody>
        </p:sp>
        <p:sp>
          <p:nvSpPr>
            <p:cNvPr id="10" name="TextBox 9"/>
            <p:cNvSpPr txBox="1"/>
            <p:nvPr/>
          </p:nvSpPr>
          <p:spPr>
            <a:xfrm>
              <a:off x="8556814" y="213178"/>
              <a:ext cx="468560" cy="553998"/>
            </a:xfrm>
            <a:prstGeom prst="rect">
              <a:avLst/>
            </a:prstGeom>
            <a:solidFill>
              <a:schemeClr val="bg1"/>
            </a:solidFill>
          </p:spPr>
          <p:txBody>
            <a:bodyPr wrap="square" rtlCol="0">
              <a:spAutoFit/>
            </a:bodyPr>
            <a:lstStyle/>
            <a:p>
              <a:r>
                <a:rPr lang="en-US" sz="3000" b="1" dirty="0">
                  <a:latin typeface="+mj-lt"/>
                </a:rPr>
                <a:t>s</a:t>
              </a:r>
            </a:p>
          </p:txBody>
        </p:sp>
        <p:sp>
          <p:nvSpPr>
            <p:cNvPr id="11" name="TextBox 10"/>
            <p:cNvSpPr txBox="1"/>
            <p:nvPr/>
          </p:nvSpPr>
          <p:spPr>
            <a:xfrm>
              <a:off x="179512" y="931278"/>
              <a:ext cx="576064" cy="553998"/>
            </a:xfrm>
            <a:prstGeom prst="rect">
              <a:avLst/>
            </a:prstGeom>
            <a:solidFill>
              <a:schemeClr val="bg1"/>
            </a:solidFill>
          </p:spPr>
          <p:txBody>
            <a:bodyPr wrap="square" rtlCol="0">
              <a:spAutoFit/>
            </a:bodyPr>
            <a:lstStyle/>
            <a:p>
              <a:pPr algn="r"/>
              <a:r>
                <a:rPr lang="en-US" sz="3000" b="1" dirty="0">
                  <a:latin typeface="+mj-lt"/>
                </a:rPr>
                <a:t>A</a:t>
              </a:r>
            </a:p>
          </p:txBody>
        </p:sp>
        <p:sp>
          <p:nvSpPr>
            <p:cNvPr id="12" name="TextBox 11"/>
            <p:cNvSpPr txBox="1"/>
            <p:nvPr/>
          </p:nvSpPr>
          <p:spPr>
            <a:xfrm>
              <a:off x="2051720" y="931278"/>
              <a:ext cx="792088"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13" name="TextBox 12"/>
            <p:cNvSpPr txBox="1"/>
            <p:nvPr/>
          </p:nvSpPr>
          <p:spPr>
            <a:xfrm>
              <a:off x="4860032" y="912875"/>
              <a:ext cx="576064" cy="553998"/>
            </a:xfrm>
            <a:prstGeom prst="rect">
              <a:avLst/>
            </a:prstGeom>
            <a:solidFill>
              <a:schemeClr val="bg1"/>
            </a:solidFill>
          </p:spPr>
          <p:txBody>
            <a:bodyPr wrap="square" rtlCol="0">
              <a:spAutoFit/>
            </a:bodyPr>
            <a:lstStyle/>
            <a:p>
              <a:pPr algn="r"/>
              <a:r>
                <a:rPr lang="en-US" sz="3000" b="1" dirty="0" err="1">
                  <a:latin typeface="+mj-lt"/>
                </a:rPr>
                <a:t>na</a:t>
              </a:r>
              <a:endParaRPr lang="en-US" sz="3000" b="1" dirty="0">
                <a:latin typeface="+mj-lt"/>
              </a:endParaRPr>
            </a:p>
          </p:txBody>
        </p:sp>
        <p:sp>
          <p:nvSpPr>
            <p:cNvPr id="14" name="TextBox 13"/>
            <p:cNvSpPr txBox="1"/>
            <p:nvPr/>
          </p:nvSpPr>
          <p:spPr>
            <a:xfrm>
              <a:off x="7884368" y="955816"/>
              <a:ext cx="576064" cy="553998"/>
            </a:xfrm>
            <a:prstGeom prst="rect">
              <a:avLst/>
            </a:prstGeom>
            <a:solidFill>
              <a:schemeClr val="bg1"/>
            </a:solidFill>
          </p:spPr>
          <p:txBody>
            <a:bodyPr wrap="square" rtlCol="0">
              <a:spAutoFit/>
            </a:bodyPr>
            <a:lstStyle/>
            <a:p>
              <a:pPr algn="r"/>
              <a:r>
                <a:rPr lang="en-US" sz="3000" b="1" dirty="0">
                  <a:latin typeface="+mj-lt"/>
                </a:rPr>
                <a:t>to</a:t>
              </a:r>
            </a:p>
          </p:txBody>
        </p:sp>
        <p:sp>
          <p:nvSpPr>
            <p:cNvPr id="15" name="TextBox 14"/>
            <p:cNvSpPr txBox="1"/>
            <p:nvPr/>
          </p:nvSpPr>
          <p:spPr>
            <a:xfrm>
              <a:off x="4337720" y="2708920"/>
              <a:ext cx="468560" cy="553998"/>
            </a:xfrm>
            <a:prstGeom prst="rect">
              <a:avLst/>
            </a:prstGeom>
            <a:solidFill>
              <a:schemeClr val="bg1"/>
            </a:solidFill>
          </p:spPr>
          <p:txBody>
            <a:bodyPr wrap="square" rtlCol="0">
              <a:spAutoFit/>
            </a:bodyPr>
            <a:lstStyle/>
            <a:p>
              <a:r>
                <a:rPr lang="en-US" sz="3000" b="1" dirty="0">
                  <a:latin typeface="+mj-lt"/>
                </a:rPr>
                <a:t>s</a:t>
              </a:r>
            </a:p>
          </p:txBody>
        </p:sp>
      </p:grpSp>
    </p:spTree>
    <p:extLst>
      <p:ext uri="{BB962C8B-B14F-4D97-AF65-F5344CB8AC3E}">
        <p14:creationId xmlns:p14="http://schemas.microsoft.com/office/powerpoint/2010/main" xmlns="" val="3586688255"/>
      </p:ext>
    </p:extLst>
  </p:cSld>
  <p:clrMapOvr>
    <a:masterClrMapping/>
  </p:clrMapOvr>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the eternal and immortal Word of God; who for our salvation did will to be incarnate of the</a:t>
                      </a:r>
                      <a:r>
                        <a:rPr lang="en-US" sz="2700" b="1" i="0" kern="1200" baseline="0" dirty="0">
                          <a:solidFill>
                            <a:srgbClr val="FFFF99"/>
                          </a:solidFill>
                          <a:latin typeface="+mn-lt"/>
                          <a:ea typeface="+mn-ea"/>
                          <a:cs typeface="+mn-cs"/>
                        </a:rPr>
                        <a:t> </a:t>
                      </a:r>
                      <a:r>
                        <a:rPr lang="en-US" sz="2700" b="1" i="0" kern="1200" dirty="0">
                          <a:solidFill>
                            <a:srgbClr val="FFFF99"/>
                          </a:solidFill>
                          <a:latin typeface="+mn-lt"/>
                          <a:ea typeface="+mn-ea"/>
                          <a:cs typeface="+mn-cs"/>
                        </a:rPr>
                        <a:t>holy </a:t>
                      </a:r>
                      <a:r>
                        <a:rPr lang="en-US" sz="2700" b="1" i="0" kern="1200" dirty="0" err="1">
                          <a:solidFill>
                            <a:srgbClr val="FFFF99"/>
                          </a:solidFill>
                          <a:latin typeface="+mn-lt"/>
                          <a:ea typeface="+mn-ea"/>
                          <a:cs typeface="+mn-cs"/>
                        </a:rPr>
                        <a:t>Theotokos</a:t>
                      </a:r>
                      <a:r>
                        <a:rPr lang="en-US" sz="2700" b="1" i="0" kern="1200" dirty="0">
                          <a:solidFill>
                            <a:srgbClr val="FFFF99"/>
                          </a:solidFill>
                          <a:latin typeface="+mn-lt"/>
                          <a:ea typeface="+mn-ea"/>
                          <a:cs typeface="+mn-cs"/>
                        </a:rPr>
                        <a:t> (and ever Virgin Mary)2.</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Athanatos</a:t>
                      </a:r>
                      <a:r>
                        <a:rPr lang="en-US" sz="3000" dirty="0">
                          <a:solidFill>
                            <a:schemeClr val="bg1"/>
                          </a:solidFill>
                        </a:rPr>
                        <a:t> </a:t>
                      </a:r>
                      <a:r>
                        <a:rPr lang="en-US" sz="3000" dirty="0" err="1">
                          <a:solidFill>
                            <a:schemeClr val="bg1"/>
                          </a:solidFill>
                        </a:rPr>
                        <a:t>ei</a:t>
                      </a:r>
                      <a:r>
                        <a:rPr lang="en-US" sz="3000" dirty="0">
                          <a:solidFill>
                            <a:schemeClr val="bg1"/>
                          </a:solidFill>
                        </a:rPr>
                        <a:t> </a:t>
                      </a:r>
                      <a:r>
                        <a:rPr lang="en-US" sz="3000" dirty="0" err="1">
                          <a:solidFill>
                            <a:schemeClr val="bg1"/>
                          </a:solidFill>
                        </a:rPr>
                        <a:t>parkhon</a:t>
                      </a:r>
                      <a:r>
                        <a:rPr lang="en-US" sz="3000" dirty="0">
                          <a:solidFill>
                            <a:schemeClr val="bg1"/>
                          </a:solidFill>
                        </a:rPr>
                        <a:t> </a:t>
                      </a:r>
                      <a:r>
                        <a:rPr lang="en-US" sz="3000" dirty="0" err="1">
                          <a:solidFill>
                            <a:schemeClr val="bg1"/>
                          </a:solidFill>
                        </a:rPr>
                        <a:t>ke</a:t>
                      </a:r>
                      <a:r>
                        <a:rPr lang="en-US" sz="3000" dirty="0">
                          <a:solidFill>
                            <a:schemeClr val="bg1"/>
                          </a:solidFill>
                        </a:rPr>
                        <a:t> kata </a:t>
                      </a:r>
                      <a:r>
                        <a:rPr lang="en-US" sz="3000" dirty="0" err="1">
                          <a:solidFill>
                            <a:schemeClr val="bg1"/>
                          </a:solidFill>
                        </a:rPr>
                        <a:t>zexa</a:t>
                      </a:r>
                      <a:r>
                        <a:rPr lang="en-US" sz="3000" dirty="0">
                          <a:solidFill>
                            <a:schemeClr val="bg1"/>
                          </a:solidFill>
                        </a:rPr>
                        <a:t> </a:t>
                      </a:r>
                      <a:r>
                        <a:rPr lang="en-US" sz="3000" dirty="0" err="1">
                          <a:solidFill>
                            <a:schemeClr val="bg1"/>
                          </a:solidFill>
                        </a:rPr>
                        <a:t>menos</a:t>
                      </a:r>
                      <a:r>
                        <a:rPr lang="en-US" sz="3000" dirty="0">
                          <a:solidFill>
                            <a:schemeClr val="bg1"/>
                          </a:solidFill>
                        </a:rPr>
                        <a:t>: </a:t>
                      </a:r>
                      <a:r>
                        <a:rPr lang="en-US" sz="3000" dirty="0" err="1">
                          <a:solidFill>
                            <a:schemeClr val="bg1"/>
                          </a:solidFill>
                        </a:rPr>
                        <a:t>zeyateen</a:t>
                      </a:r>
                      <a:r>
                        <a:rPr lang="en-US" sz="3000" baseline="0" dirty="0">
                          <a:solidFill>
                            <a:schemeClr val="bg1"/>
                          </a:solidFill>
                        </a:rPr>
                        <a:t> e-</a:t>
                      </a:r>
                      <a:r>
                        <a:rPr lang="en-US" sz="3000" baseline="0" dirty="0" err="1">
                          <a:solidFill>
                            <a:schemeClr val="bg1"/>
                          </a:solidFill>
                        </a:rPr>
                        <a:t>meteran</a:t>
                      </a:r>
                      <a:r>
                        <a:rPr lang="en-US" sz="3000" baseline="0" dirty="0">
                          <a:solidFill>
                            <a:schemeClr val="bg1"/>
                          </a:solidFill>
                        </a:rPr>
                        <a:t> </a:t>
                      </a:r>
                      <a:r>
                        <a:rPr lang="en-US" sz="3000" baseline="0" dirty="0" err="1">
                          <a:solidFill>
                            <a:schemeClr val="bg1"/>
                          </a:solidFill>
                        </a:rPr>
                        <a:t>soteerian</a:t>
                      </a:r>
                      <a:r>
                        <a:rPr lang="en-US" sz="3000" baseline="0" dirty="0">
                          <a:solidFill>
                            <a:schemeClr val="bg1"/>
                          </a:solidFill>
                        </a:rPr>
                        <a:t> </a:t>
                      </a:r>
                      <a:r>
                        <a:rPr lang="en-US" sz="3000" baseline="0" dirty="0" err="1">
                          <a:solidFill>
                            <a:schemeClr val="bg1"/>
                          </a:solidFill>
                        </a:rPr>
                        <a:t>carkothi</a:t>
                      </a:r>
                      <a:r>
                        <a:rPr lang="en-US" sz="3000" baseline="0" dirty="0">
                          <a:solidFill>
                            <a:schemeClr val="bg1"/>
                          </a:solidFill>
                        </a:rPr>
                        <a:t>-ne </a:t>
                      </a:r>
                      <a:r>
                        <a:rPr lang="en-US" sz="3000" baseline="0" dirty="0" err="1">
                          <a:solidFill>
                            <a:schemeClr val="bg1"/>
                          </a:solidFill>
                        </a:rPr>
                        <a:t>ktees</a:t>
                      </a:r>
                      <a:r>
                        <a:rPr lang="en-US" sz="3000" baseline="0" dirty="0">
                          <a:solidFill>
                            <a:schemeClr val="bg1"/>
                          </a:solidFill>
                        </a:rPr>
                        <a:t> </a:t>
                      </a:r>
                      <a:r>
                        <a:rPr lang="en-US" sz="3000" baseline="0" dirty="0" err="1">
                          <a:solidFill>
                            <a:schemeClr val="bg1"/>
                          </a:solidFill>
                        </a:rPr>
                        <a:t>agia</a:t>
                      </a:r>
                      <a:r>
                        <a:rPr lang="en-US" sz="3000" baseline="0" dirty="0">
                          <a:solidFill>
                            <a:schemeClr val="bg1"/>
                          </a:solidFill>
                        </a:rPr>
                        <a:t> </a:t>
                      </a:r>
                      <a:r>
                        <a:rPr lang="en-US" sz="3000" baseline="0" dirty="0" err="1">
                          <a:solidFill>
                            <a:schemeClr val="bg1"/>
                          </a:solidFill>
                        </a:rPr>
                        <a:t>theotoko</a:t>
                      </a:r>
                      <a:r>
                        <a:rPr lang="en-US" sz="3000" baseline="0" dirty="0">
                          <a:solidFill>
                            <a:schemeClr val="bg1"/>
                          </a:solidFill>
                        </a:rPr>
                        <a:t> </a:t>
                      </a:r>
                      <a:r>
                        <a:rPr lang="en-US" sz="3000" baseline="0" dirty="0" err="1">
                          <a:solidFill>
                            <a:schemeClr val="bg1"/>
                          </a:solidFill>
                        </a:rPr>
                        <a:t>ke</a:t>
                      </a:r>
                      <a:r>
                        <a:rPr lang="en-US" sz="3000" baseline="0" dirty="0">
                          <a:solidFill>
                            <a:schemeClr val="bg1"/>
                          </a:solidFill>
                        </a:rPr>
                        <a:t> a-</a:t>
                      </a:r>
                      <a:r>
                        <a:rPr lang="en-US" sz="3000" baseline="0" dirty="0" err="1">
                          <a:solidFill>
                            <a:schemeClr val="bg1"/>
                          </a:solidFill>
                        </a:rPr>
                        <a:t>ei</a:t>
                      </a:r>
                      <a:r>
                        <a:rPr lang="en-US" sz="3000" baseline="0" dirty="0">
                          <a:solidFill>
                            <a:schemeClr val="bg1"/>
                          </a:solidFill>
                        </a:rPr>
                        <a:t> </a:t>
                      </a:r>
                      <a:r>
                        <a:rPr lang="en-US" sz="3000" baseline="0" dirty="0" err="1">
                          <a:solidFill>
                            <a:schemeClr val="bg1"/>
                          </a:solidFill>
                        </a:rPr>
                        <a:t>partheno</a:t>
                      </a:r>
                      <a:r>
                        <a:rPr lang="en-US" sz="3000" baseline="0" dirty="0">
                          <a:solidFill>
                            <a:schemeClr val="bg1"/>
                          </a:solidFill>
                        </a:rPr>
                        <a:t> </a:t>
                      </a:r>
                      <a:r>
                        <a:rPr lang="en-US" sz="3000" baseline="0" dirty="0" err="1">
                          <a:solidFill>
                            <a:schemeClr val="bg1"/>
                          </a:solidFill>
                        </a:rPr>
                        <a:t>marias</a:t>
                      </a:r>
                      <a:r>
                        <a:rPr lang="en-US" sz="3000" baseline="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أثاناطوس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إي بارخون كى كاطا ذيكسامينوس: ذياتين إيميتران سوتيريان: ساركوثيني كتيس أجياس ثيؤتوكو كى أ اى بارثينو مارياس .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الذى لا يموت الأزلى القابل كل شيء من أجل خلاصنا المتجسد من القديسة والدة الإله (الدائمة البتولية مريم)2.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01684717"/>
      </p:ext>
    </p:extLst>
  </p:cSld>
  <p:clrMapOvr>
    <a:masterClrMapping/>
  </p:clrMapOvr>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6612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Who without change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a:t>
                      </a:r>
                      <a:r>
                        <a:rPr lang="ar-AE" sz="3300" b="1" dirty="0">
                          <a:solidFill>
                            <a:srgbClr val="FFFF99"/>
                          </a:solidFill>
                        </a:rPr>
                        <a:t>بغير استحالة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5" name="Group 14"/>
          <p:cNvGrpSpPr/>
          <p:nvPr/>
        </p:nvGrpSpPr>
        <p:grpSpPr>
          <a:xfrm>
            <a:off x="0" y="0"/>
            <a:ext cx="9144000" cy="3356992"/>
            <a:chOff x="0" y="0"/>
            <a:chExt cx="9144000" cy="3356992"/>
          </a:xfrm>
        </p:grpSpPr>
        <p:grpSp>
          <p:nvGrpSpPr>
            <p:cNvPr id="3" name="Group 2"/>
            <p:cNvGrpSpPr/>
            <p:nvPr/>
          </p:nvGrpSpPr>
          <p:grpSpPr>
            <a:xfrm flipH="1">
              <a:off x="0" y="0"/>
              <a:ext cx="9144000" cy="3356992"/>
              <a:chOff x="0" y="0"/>
              <a:chExt cx="9146090" cy="3356992"/>
            </a:xfrm>
          </p:grpSpPr>
          <p:pic>
            <p:nvPicPr>
              <p:cNvPr id="2" name="Picture 1"/>
              <p:cNvPicPr>
                <a:picLocks noChangeAspect="1"/>
              </p:cNvPicPr>
              <p:nvPr/>
            </p:nvPicPr>
            <p:blipFill>
              <a:blip r:embed="rId2"/>
              <a:stretch>
                <a:fillRect/>
              </a:stretch>
            </p:blipFill>
            <p:spPr>
              <a:xfrm>
                <a:off x="0" y="0"/>
                <a:ext cx="9146090" cy="3356992"/>
              </a:xfrm>
              <a:prstGeom prst="rect">
                <a:avLst/>
              </a:prstGeom>
            </p:spPr>
          </p:pic>
          <p:sp>
            <p:nvSpPr>
              <p:cNvPr id="4" name="TextBox 3"/>
              <p:cNvSpPr txBox="1"/>
              <p:nvPr/>
            </p:nvSpPr>
            <p:spPr>
              <a:xfrm>
                <a:off x="144016" y="2564904"/>
                <a:ext cx="4644008" cy="720080"/>
              </a:xfrm>
              <a:prstGeom prst="rect">
                <a:avLst/>
              </a:prstGeom>
              <a:solidFill>
                <a:schemeClr val="bg1"/>
              </a:solidFill>
            </p:spPr>
            <p:txBody>
              <a:bodyPr wrap="square" rtlCol="0">
                <a:spAutoFit/>
              </a:bodyPr>
              <a:lstStyle/>
              <a:p>
                <a:endParaRPr lang="en-US" dirty="0"/>
              </a:p>
            </p:txBody>
          </p:sp>
        </p:grpSp>
        <p:sp>
          <p:nvSpPr>
            <p:cNvPr id="6" name="TextBox 5"/>
            <p:cNvSpPr txBox="1"/>
            <p:nvPr/>
          </p:nvSpPr>
          <p:spPr>
            <a:xfrm>
              <a:off x="357188" y="188640"/>
              <a:ext cx="468560" cy="553998"/>
            </a:xfrm>
            <a:prstGeom prst="rect">
              <a:avLst/>
            </a:prstGeom>
            <a:solidFill>
              <a:schemeClr val="bg1"/>
            </a:solidFill>
          </p:spPr>
          <p:txBody>
            <a:bodyPr wrap="square" rtlCol="0">
              <a:spAutoFit/>
            </a:bodyPr>
            <a:lstStyle/>
            <a:p>
              <a:r>
                <a:rPr lang="en-US" sz="3000" b="1" dirty="0">
                  <a:latin typeface="+mj-lt"/>
                </a:rPr>
                <a:t>A</a:t>
              </a:r>
            </a:p>
          </p:txBody>
        </p:sp>
        <p:sp>
          <p:nvSpPr>
            <p:cNvPr id="7" name="TextBox 6"/>
            <p:cNvSpPr txBox="1"/>
            <p:nvPr/>
          </p:nvSpPr>
          <p:spPr>
            <a:xfrm>
              <a:off x="3858306" y="188640"/>
              <a:ext cx="468560" cy="553998"/>
            </a:xfrm>
            <a:prstGeom prst="rect">
              <a:avLst/>
            </a:prstGeom>
            <a:solidFill>
              <a:schemeClr val="bg1"/>
            </a:solidFill>
          </p:spPr>
          <p:txBody>
            <a:bodyPr wrap="square" rtlCol="0">
              <a:spAutoFit/>
            </a:bodyPr>
            <a:lstStyle/>
            <a:p>
              <a:r>
                <a:rPr lang="en-US" sz="3000" b="1" dirty="0">
                  <a:latin typeface="+mj-lt"/>
                </a:rPr>
                <a:t>t</a:t>
              </a:r>
            </a:p>
          </p:txBody>
        </p:sp>
        <p:sp>
          <p:nvSpPr>
            <p:cNvPr id="8" name="TextBox 7"/>
            <p:cNvSpPr txBox="1"/>
            <p:nvPr/>
          </p:nvSpPr>
          <p:spPr>
            <a:xfrm>
              <a:off x="4788024" y="188640"/>
              <a:ext cx="720080" cy="553998"/>
            </a:xfrm>
            <a:prstGeom prst="rect">
              <a:avLst/>
            </a:prstGeom>
            <a:solidFill>
              <a:schemeClr val="bg1"/>
            </a:solidFill>
          </p:spPr>
          <p:txBody>
            <a:bodyPr wrap="square" rtlCol="0">
              <a:spAutoFit/>
            </a:bodyPr>
            <a:lstStyle/>
            <a:p>
              <a:r>
                <a:rPr lang="en-US" sz="3000" b="1" dirty="0">
                  <a:latin typeface="+mj-lt"/>
                </a:rPr>
                <a:t>re</a:t>
              </a:r>
            </a:p>
          </p:txBody>
        </p:sp>
        <p:sp>
          <p:nvSpPr>
            <p:cNvPr id="9" name="TextBox 8"/>
            <p:cNvSpPr txBox="1"/>
            <p:nvPr/>
          </p:nvSpPr>
          <p:spPr>
            <a:xfrm>
              <a:off x="7884368" y="243492"/>
              <a:ext cx="1259632" cy="523220"/>
            </a:xfrm>
            <a:prstGeom prst="rect">
              <a:avLst/>
            </a:prstGeom>
            <a:solidFill>
              <a:schemeClr val="bg1"/>
            </a:solidFill>
          </p:spPr>
          <p:txBody>
            <a:bodyPr wrap="square" rtlCol="0">
              <a:spAutoFit/>
            </a:bodyPr>
            <a:lstStyle/>
            <a:p>
              <a:r>
                <a:rPr lang="en-US" sz="2800" b="1" dirty="0" err="1">
                  <a:latin typeface="+mj-lt"/>
                </a:rPr>
                <a:t>pto</a:t>
              </a:r>
              <a:r>
                <a:rPr lang="en-US" sz="2800" b="1" dirty="0">
                  <a:latin typeface="+mj-lt"/>
                </a:rPr>
                <a:t>    s</a:t>
              </a:r>
            </a:p>
          </p:txBody>
        </p:sp>
        <p:pic>
          <p:nvPicPr>
            <p:cNvPr id="10" name="Picture 9"/>
            <p:cNvPicPr>
              <a:picLocks noChangeAspect="1"/>
            </p:cNvPicPr>
            <p:nvPr/>
          </p:nvPicPr>
          <p:blipFill>
            <a:blip r:embed="rId3"/>
            <a:stretch>
              <a:fillRect/>
            </a:stretch>
          </p:blipFill>
          <p:spPr>
            <a:xfrm>
              <a:off x="8500329" y="217989"/>
              <a:ext cx="257175" cy="247650"/>
            </a:xfrm>
            <a:prstGeom prst="rect">
              <a:avLst/>
            </a:prstGeom>
          </p:spPr>
        </p:pic>
        <p:sp>
          <p:nvSpPr>
            <p:cNvPr id="11" name="TextBox 10"/>
            <p:cNvSpPr txBox="1"/>
            <p:nvPr/>
          </p:nvSpPr>
          <p:spPr>
            <a:xfrm>
              <a:off x="357188" y="966873"/>
              <a:ext cx="468560" cy="553998"/>
            </a:xfrm>
            <a:prstGeom prst="rect">
              <a:avLst/>
            </a:prstGeom>
            <a:solidFill>
              <a:schemeClr val="bg1"/>
            </a:solidFill>
          </p:spPr>
          <p:txBody>
            <a:bodyPr wrap="square" rtlCol="0">
              <a:spAutoFit/>
            </a:bodyPr>
            <a:lstStyle/>
            <a:p>
              <a:r>
                <a:rPr lang="en-US" sz="3000" b="1" dirty="0">
                  <a:latin typeface="+mj-lt"/>
                </a:rPr>
                <a:t>A</a:t>
              </a:r>
            </a:p>
          </p:txBody>
        </p:sp>
        <p:sp>
          <p:nvSpPr>
            <p:cNvPr id="12" name="TextBox 11"/>
            <p:cNvSpPr txBox="1"/>
            <p:nvPr/>
          </p:nvSpPr>
          <p:spPr>
            <a:xfrm>
              <a:off x="3858306" y="966873"/>
              <a:ext cx="468560" cy="553998"/>
            </a:xfrm>
            <a:prstGeom prst="rect">
              <a:avLst/>
            </a:prstGeom>
            <a:solidFill>
              <a:schemeClr val="bg1"/>
            </a:solidFill>
          </p:spPr>
          <p:txBody>
            <a:bodyPr wrap="square" rtlCol="0">
              <a:spAutoFit/>
            </a:bodyPr>
            <a:lstStyle/>
            <a:p>
              <a:r>
                <a:rPr lang="en-US" sz="3000" b="1" dirty="0">
                  <a:latin typeface="+mj-lt"/>
                </a:rPr>
                <a:t>t</a:t>
              </a:r>
            </a:p>
          </p:txBody>
        </p:sp>
        <p:sp>
          <p:nvSpPr>
            <p:cNvPr id="13" name="TextBox 12"/>
            <p:cNvSpPr txBox="1"/>
            <p:nvPr/>
          </p:nvSpPr>
          <p:spPr>
            <a:xfrm>
              <a:off x="4788024" y="966873"/>
              <a:ext cx="720080" cy="553998"/>
            </a:xfrm>
            <a:prstGeom prst="rect">
              <a:avLst/>
            </a:prstGeom>
            <a:solidFill>
              <a:schemeClr val="bg1"/>
            </a:solidFill>
          </p:spPr>
          <p:txBody>
            <a:bodyPr wrap="square" rtlCol="0">
              <a:spAutoFit/>
            </a:bodyPr>
            <a:lstStyle/>
            <a:p>
              <a:r>
                <a:rPr lang="en-US" sz="3000" b="1" dirty="0">
                  <a:latin typeface="+mj-lt"/>
                </a:rPr>
                <a:t>re</a:t>
              </a:r>
            </a:p>
          </p:txBody>
        </p:sp>
        <p:sp>
          <p:nvSpPr>
            <p:cNvPr id="14" name="TextBox 13"/>
            <p:cNvSpPr txBox="1"/>
            <p:nvPr/>
          </p:nvSpPr>
          <p:spPr>
            <a:xfrm>
              <a:off x="7884368" y="1021725"/>
              <a:ext cx="720080" cy="523220"/>
            </a:xfrm>
            <a:prstGeom prst="rect">
              <a:avLst/>
            </a:prstGeom>
            <a:solidFill>
              <a:schemeClr val="bg1"/>
            </a:solidFill>
          </p:spPr>
          <p:txBody>
            <a:bodyPr wrap="square" rtlCol="0">
              <a:spAutoFit/>
            </a:bodyPr>
            <a:lstStyle/>
            <a:p>
              <a:r>
                <a:rPr lang="en-US" sz="2800" b="1" dirty="0" err="1">
                  <a:latin typeface="+mj-lt"/>
                </a:rPr>
                <a:t>pto</a:t>
              </a:r>
              <a:endParaRPr lang="en-US" sz="2800" b="1" dirty="0">
                <a:latin typeface="+mj-lt"/>
              </a:endParaRPr>
            </a:p>
          </p:txBody>
        </p:sp>
        <p:sp>
          <p:nvSpPr>
            <p:cNvPr id="19" name="TextBox 18"/>
            <p:cNvSpPr txBox="1"/>
            <p:nvPr/>
          </p:nvSpPr>
          <p:spPr>
            <a:xfrm>
              <a:off x="3487002" y="2638113"/>
              <a:ext cx="720080" cy="553998"/>
            </a:xfrm>
            <a:prstGeom prst="rect">
              <a:avLst/>
            </a:prstGeom>
            <a:solidFill>
              <a:schemeClr val="bg1"/>
            </a:solidFill>
          </p:spPr>
          <p:txBody>
            <a:bodyPr wrap="square" rtlCol="0">
              <a:spAutoFit/>
            </a:bodyPr>
            <a:lstStyle/>
            <a:p>
              <a:r>
                <a:rPr lang="en-US" sz="3000" b="1" dirty="0">
                  <a:latin typeface="+mj-lt"/>
                </a:rPr>
                <a:t>s</a:t>
              </a:r>
            </a:p>
          </p:txBody>
        </p:sp>
      </p:grpSp>
    </p:spTree>
    <p:extLst>
      <p:ext uri="{BB962C8B-B14F-4D97-AF65-F5344CB8AC3E}">
        <p14:creationId xmlns:p14="http://schemas.microsoft.com/office/powerpoint/2010/main" xmlns="" val="645223904"/>
      </p:ext>
    </p:extLst>
  </p:cSld>
  <p:clrMapOvr>
    <a:masterClrMapping/>
  </p:clrMapOvr>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Who without change became man and was crucified, the Christ God. Trampled down death by death.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At-</a:t>
                      </a:r>
                      <a:r>
                        <a:rPr lang="en-US" sz="3100" dirty="0" err="1">
                          <a:solidFill>
                            <a:schemeClr val="bg1"/>
                          </a:solidFill>
                        </a:rPr>
                        <a:t>reptos</a:t>
                      </a:r>
                      <a:r>
                        <a:rPr lang="en-US" sz="3100" dirty="0">
                          <a:solidFill>
                            <a:schemeClr val="bg1"/>
                          </a:solidFill>
                        </a:rPr>
                        <a:t> </a:t>
                      </a:r>
                      <a:r>
                        <a:rPr lang="en-US" sz="3100" dirty="0" err="1">
                          <a:solidFill>
                            <a:schemeClr val="bg1"/>
                          </a:solidFill>
                        </a:rPr>
                        <a:t>enen</a:t>
                      </a:r>
                      <a:r>
                        <a:rPr lang="en-US" sz="3100" dirty="0">
                          <a:solidFill>
                            <a:schemeClr val="bg1"/>
                          </a:solidFill>
                        </a:rPr>
                        <a:t> </a:t>
                      </a:r>
                      <a:r>
                        <a:rPr lang="en-US" sz="3100" dirty="0" err="1">
                          <a:solidFill>
                            <a:schemeClr val="bg1"/>
                          </a:solidFill>
                        </a:rPr>
                        <a:t>ethro-besas</a:t>
                      </a:r>
                      <a:r>
                        <a:rPr lang="en-US" sz="3100" dirty="0">
                          <a:solidFill>
                            <a:schemeClr val="bg1"/>
                          </a:solidFill>
                        </a:rPr>
                        <a:t> o </a:t>
                      </a:r>
                      <a:r>
                        <a:rPr lang="en-US" sz="3100" dirty="0" err="1">
                          <a:solidFill>
                            <a:schemeClr val="bg1"/>
                          </a:solidFill>
                        </a:rPr>
                        <a:t>stavrotees</a:t>
                      </a:r>
                      <a:r>
                        <a:rPr lang="en-US" sz="3100" dirty="0">
                          <a:solidFill>
                            <a:schemeClr val="bg1"/>
                          </a:solidFill>
                        </a:rPr>
                        <a:t> </a:t>
                      </a:r>
                      <a:r>
                        <a:rPr lang="en-US" sz="3100" dirty="0" err="1">
                          <a:solidFill>
                            <a:schemeClr val="bg1"/>
                          </a:solidFill>
                        </a:rPr>
                        <a:t>te</a:t>
                      </a:r>
                      <a:r>
                        <a:rPr lang="en-US" sz="3100" dirty="0">
                          <a:solidFill>
                            <a:schemeClr val="bg1"/>
                          </a:solidFill>
                        </a:rPr>
                        <a:t> </a:t>
                      </a:r>
                      <a:r>
                        <a:rPr lang="en-US" sz="3100" dirty="0" err="1">
                          <a:solidFill>
                            <a:schemeClr val="bg1"/>
                          </a:solidFill>
                        </a:rPr>
                        <a:t>Ekhreste</a:t>
                      </a:r>
                      <a:r>
                        <a:rPr lang="en-US" sz="3100" baseline="0" dirty="0">
                          <a:solidFill>
                            <a:schemeClr val="bg1"/>
                          </a:solidFill>
                        </a:rPr>
                        <a:t> O </a:t>
                      </a:r>
                      <a:r>
                        <a:rPr lang="en-US" sz="3100" baseline="0" dirty="0" err="1">
                          <a:solidFill>
                            <a:schemeClr val="bg1"/>
                          </a:solidFill>
                        </a:rPr>
                        <a:t>Theos</a:t>
                      </a:r>
                      <a:r>
                        <a:rPr lang="en-US" sz="3100" baseline="0" dirty="0">
                          <a:solidFill>
                            <a:schemeClr val="bg1"/>
                          </a:solidFill>
                        </a:rPr>
                        <a:t> </a:t>
                      </a:r>
                      <a:r>
                        <a:rPr lang="en-US" sz="3100" baseline="0" dirty="0" err="1">
                          <a:solidFill>
                            <a:schemeClr val="bg1"/>
                          </a:solidFill>
                        </a:rPr>
                        <a:t>thanato</a:t>
                      </a:r>
                      <a:r>
                        <a:rPr lang="en-US" sz="3100" baseline="0" dirty="0">
                          <a:solidFill>
                            <a:schemeClr val="bg1"/>
                          </a:solidFill>
                        </a:rPr>
                        <a:t> </a:t>
                      </a:r>
                      <a:r>
                        <a:rPr lang="en-US" sz="3100" baseline="0" dirty="0" err="1">
                          <a:solidFill>
                            <a:schemeClr val="bg1"/>
                          </a:solidFill>
                        </a:rPr>
                        <a:t>thanaton</a:t>
                      </a:r>
                      <a:r>
                        <a:rPr lang="en-US" sz="3100" baseline="0" dirty="0">
                          <a:solidFill>
                            <a:schemeClr val="bg1"/>
                          </a:solidFill>
                        </a:rPr>
                        <a:t> </a:t>
                      </a:r>
                      <a:r>
                        <a:rPr lang="en-US" sz="3100" baseline="0" dirty="0" err="1">
                          <a:solidFill>
                            <a:schemeClr val="bg1"/>
                          </a:solidFill>
                        </a:rPr>
                        <a:t>pateesas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أتريبتوس إنان إثرو بيساس أو إسطاﭭروتيس تي إخريستى أوثيؤس ثاناطو ثاناطون باتيساس: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بغير استحالة المتأنس المصلوب المسيح الإله. بالموت داس الموت.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72583056"/>
      </p:ext>
    </p:extLst>
  </p:cSld>
  <p:clrMapOvr>
    <a:masterClrMapping/>
  </p:clrMapOvr>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One of the Holy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Trinity, who is glorified with the Father and the Holy Spirit, save us.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aseline="0" dirty="0" err="1">
                          <a:solidFill>
                            <a:schemeClr val="bg1"/>
                          </a:solidFill>
                        </a:rPr>
                        <a:t>ies</a:t>
                      </a:r>
                      <a:r>
                        <a:rPr lang="en-US" sz="3100" baseline="0" dirty="0">
                          <a:solidFill>
                            <a:schemeClr val="bg1"/>
                          </a:solidFill>
                        </a:rPr>
                        <a:t> </a:t>
                      </a:r>
                      <a:r>
                        <a:rPr lang="en-US" sz="3100" baseline="0" dirty="0" err="1">
                          <a:solidFill>
                            <a:schemeClr val="bg1"/>
                          </a:solidFill>
                        </a:rPr>
                        <a:t>oon</a:t>
                      </a:r>
                      <a:r>
                        <a:rPr lang="en-US" sz="3100" baseline="0" dirty="0">
                          <a:solidFill>
                            <a:schemeClr val="bg1"/>
                          </a:solidFill>
                        </a:rPr>
                        <a:t> tees </a:t>
                      </a:r>
                      <a:r>
                        <a:rPr lang="en-US" sz="3100" baseline="0" dirty="0" err="1">
                          <a:solidFill>
                            <a:schemeClr val="bg1"/>
                          </a:solidFill>
                        </a:rPr>
                        <a:t>agias</a:t>
                      </a:r>
                      <a:r>
                        <a:rPr lang="en-US" sz="3100" baseline="0" dirty="0">
                          <a:solidFill>
                            <a:schemeClr val="bg1"/>
                          </a:solidFill>
                        </a:rPr>
                        <a:t> </a:t>
                      </a:r>
                      <a:r>
                        <a:rPr lang="en-US" sz="3100" baseline="0" dirty="0" err="1">
                          <a:solidFill>
                            <a:schemeClr val="bg1"/>
                          </a:solidFill>
                        </a:rPr>
                        <a:t>etria</a:t>
                      </a:r>
                      <a:r>
                        <a:rPr lang="en-US" sz="3100" baseline="0" dirty="0">
                          <a:solidFill>
                            <a:schemeClr val="bg1"/>
                          </a:solidFill>
                        </a:rPr>
                        <a:t> zos: seen </a:t>
                      </a:r>
                      <a:r>
                        <a:rPr lang="en-US" sz="3100" baseline="0" dirty="0" err="1">
                          <a:solidFill>
                            <a:schemeClr val="bg1"/>
                          </a:solidFill>
                        </a:rPr>
                        <a:t>zoxa</a:t>
                      </a:r>
                      <a:r>
                        <a:rPr lang="en-US" sz="3100" baseline="0" dirty="0">
                          <a:solidFill>
                            <a:schemeClr val="bg1"/>
                          </a:solidFill>
                        </a:rPr>
                        <a:t> </a:t>
                      </a:r>
                      <a:r>
                        <a:rPr lang="en-US" sz="3100" baseline="0" dirty="0" err="1">
                          <a:solidFill>
                            <a:schemeClr val="bg1"/>
                          </a:solidFill>
                        </a:rPr>
                        <a:t>zomenos</a:t>
                      </a:r>
                      <a:r>
                        <a:rPr lang="en-US" sz="3100" baseline="0" dirty="0">
                          <a:solidFill>
                            <a:schemeClr val="bg1"/>
                          </a:solidFill>
                        </a:rPr>
                        <a:t> </a:t>
                      </a:r>
                      <a:r>
                        <a:rPr lang="en-US" sz="3100" baseline="0" dirty="0" err="1">
                          <a:solidFill>
                            <a:schemeClr val="bg1"/>
                          </a:solidFill>
                        </a:rPr>
                        <a:t>tw</a:t>
                      </a:r>
                      <a:r>
                        <a:rPr lang="en-US" sz="3100" baseline="0" dirty="0">
                          <a:solidFill>
                            <a:schemeClr val="bg1"/>
                          </a:solidFill>
                        </a:rPr>
                        <a:t> </a:t>
                      </a:r>
                      <a:r>
                        <a:rPr lang="en-US" sz="3100" baseline="0" dirty="0" err="1">
                          <a:solidFill>
                            <a:schemeClr val="bg1"/>
                          </a:solidFill>
                        </a:rPr>
                        <a:t>Patri</a:t>
                      </a:r>
                      <a:r>
                        <a:rPr lang="en-US" sz="3100" baseline="0" dirty="0">
                          <a:solidFill>
                            <a:schemeClr val="bg1"/>
                          </a:solidFill>
                        </a:rPr>
                        <a:t> </a:t>
                      </a:r>
                      <a:r>
                        <a:rPr lang="en-US" sz="3100" baseline="0" dirty="0" err="1">
                          <a:solidFill>
                            <a:schemeClr val="bg1"/>
                          </a:solidFill>
                        </a:rPr>
                        <a:t>ke</a:t>
                      </a:r>
                      <a:r>
                        <a:rPr lang="en-US" sz="3100" baseline="0" dirty="0">
                          <a:solidFill>
                            <a:schemeClr val="bg1"/>
                          </a:solidFill>
                        </a:rPr>
                        <a:t> </a:t>
                      </a:r>
                      <a:r>
                        <a:rPr lang="en-US" sz="3100" baseline="0" dirty="0" err="1">
                          <a:solidFill>
                            <a:schemeClr val="bg1"/>
                          </a:solidFill>
                        </a:rPr>
                        <a:t>tw</a:t>
                      </a:r>
                      <a:r>
                        <a:rPr lang="en-US" sz="3100" baseline="0" dirty="0">
                          <a:solidFill>
                            <a:schemeClr val="bg1"/>
                          </a:solidFill>
                        </a:rPr>
                        <a:t> </a:t>
                      </a:r>
                      <a:r>
                        <a:rPr lang="en-US" sz="3100" baseline="0" dirty="0" err="1">
                          <a:solidFill>
                            <a:schemeClr val="bg1"/>
                          </a:solidFill>
                        </a:rPr>
                        <a:t>Agio</a:t>
                      </a:r>
                      <a:r>
                        <a:rPr lang="en-US" sz="3100" baseline="0" dirty="0">
                          <a:solidFill>
                            <a:schemeClr val="bg1"/>
                          </a:solidFill>
                        </a:rPr>
                        <a:t> </a:t>
                      </a:r>
                      <a:r>
                        <a:rPr lang="en-US" sz="3100" baseline="0" dirty="0" err="1">
                          <a:solidFill>
                            <a:schemeClr val="bg1"/>
                          </a:solidFill>
                        </a:rPr>
                        <a:t>Epnevmati</a:t>
                      </a:r>
                      <a:r>
                        <a:rPr lang="en-US" sz="3100" baseline="0" dirty="0">
                          <a:solidFill>
                            <a:schemeClr val="bg1"/>
                          </a:solidFill>
                        </a:rPr>
                        <a:t> </a:t>
                      </a:r>
                      <a:r>
                        <a:rPr lang="en-US" sz="3100" baseline="0" dirty="0" err="1">
                          <a:solidFill>
                            <a:schemeClr val="bg1"/>
                          </a:solidFill>
                        </a:rPr>
                        <a:t>soson</a:t>
                      </a:r>
                      <a:r>
                        <a:rPr lang="en-US" sz="3100" baseline="0" dirty="0">
                          <a:solidFill>
                            <a:schemeClr val="bg1"/>
                          </a:solidFill>
                        </a:rPr>
                        <a:t> </a:t>
                      </a:r>
                      <a:r>
                        <a:rPr lang="en-US" sz="3100" baseline="0" dirty="0" err="1">
                          <a:solidFill>
                            <a:schemeClr val="bg1"/>
                          </a:solidFill>
                        </a:rPr>
                        <a:t>emas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يس أون تيس أجياس إتريا ذوس: سين ذوكصا</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زومينوس طو باترى كى طو أجيو ابنفماتى :سوسون إيماس .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أحد الثالوث المقدس الممجد مع الآب والروح القدس خلصنا.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1135809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6" name="Rectangle 15">
            <a:hlinkClick r:id="rId2"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a:solidFill>
                  <a:srgbClr val="FFFF99"/>
                </a:solidFill>
              </a:rPr>
              <a:t>“The Cherubim” hymn</a:t>
            </a:r>
          </a:p>
        </p:txBody>
      </p:sp>
      <p:sp>
        <p:nvSpPr>
          <p:cNvPr id="17" name="Rectangle 16">
            <a:hlinkClick r:id="rId3"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4"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5"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6"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7"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8"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9"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10"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1"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3064946063"/>
      </p:ext>
    </p:extLst>
  </p:cSld>
  <p:clrMapOvr>
    <a:masterClrMapping/>
  </p:clrMapOvr>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6612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a:t>
                      </a:r>
                      <a:r>
                        <a:rPr lang="ar-AE" sz="3300" b="1" dirty="0">
                          <a:solidFill>
                            <a:srgbClr val="FFFF99"/>
                          </a:solidFill>
                        </a:rPr>
                        <a:t>قدوس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3" name="Group 2"/>
          <p:cNvGrpSpPr/>
          <p:nvPr/>
        </p:nvGrpSpPr>
        <p:grpSpPr>
          <a:xfrm>
            <a:off x="0" y="0"/>
            <a:ext cx="9144000" cy="3356992"/>
            <a:chOff x="0" y="0"/>
            <a:chExt cx="9144000" cy="3356992"/>
          </a:xfrm>
        </p:grpSpPr>
        <p:pic>
          <p:nvPicPr>
            <p:cNvPr id="2" name="Picture 1"/>
            <p:cNvPicPr>
              <a:picLocks noChangeAspect="1"/>
            </p:cNvPicPr>
            <p:nvPr/>
          </p:nvPicPr>
          <p:blipFill>
            <a:blip r:embed="rId2"/>
            <a:stretch>
              <a:fillRect/>
            </a:stretch>
          </p:blipFill>
          <p:spPr>
            <a:xfrm flipH="1">
              <a:off x="0" y="0"/>
              <a:ext cx="9144000" cy="3356992"/>
            </a:xfrm>
            <a:prstGeom prst="rect">
              <a:avLst/>
            </a:prstGeom>
          </p:spPr>
        </p:pic>
        <p:sp>
          <p:nvSpPr>
            <p:cNvPr id="4" name="TextBox 3"/>
            <p:cNvSpPr txBox="1"/>
            <p:nvPr/>
          </p:nvSpPr>
          <p:spPr>
            <a:xfrm>
              <a:off x="467544" y="188640"/>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6" name="TextBox 5"/>
            <p:cNvSpPr txBox="1"/>
            <p:nvPr/>
          </p:nvSpPr>
          <p:spPr>
            <a:xfrm>
              <a:off x="5017903" y="144342"/>
              <a:ext cx="634217" cy="553998"/>
            </a:xfrm>
            <a:prstGeom prst="rect">
              <a:avLst/>
            </a:prstGeom>
            <a:solidFill>
              <a:schemeClr val="bg1"/>
            </a:solidFill>
          </p:spPr>
          <p:txBody>
            <a:bodyPr wrap="square" rtlCol="0">
              <a:spAutoFit/>
            </a:bodyPr>
            <a:lstStyle/>
            <a:p>
              <a:r>
                <a:rPr lang="en-US" sz="3000" b="1" dirty="0" err="1">
                  <a:latin typeface="+mj-lt"/>
                </a:rPr>
                <a:t>gi</a:t>
              </a:r>
              <a:endParaRPr lang="en-US" sz="3000" b="1" dirty="0">
                <a:latin typeface="+mj-lt"/>
              </a:endParaRPr>
            </a:p>
          </p:txBody>
        </p:sp>
        <p:sp>
          <p:nvSpPr>
            <p:cNvPr id="7" name="TextBox 6"/>
            <p:cNvSpPr txBox="1"/>
            <p:nvPr/>
          </p:nvSpPr>
          <p:spPr>
            <a:xfrm>
              <a:off x="7937055" y="188640"/>
              <a:ext cx="504056" cy="553998"/>
            </a:xfrm>
            <a:prstGeom prst="rect">
              <a:avLst/>
            </a:prstGeom>
            <a:solidFill>
              <a:schemeClr val="bg1"/>
            </a:solidFill>
          </p:spPr>
          <p:txBody>
            <a:bodyPr wrap="square" rtlCol="0">
              <a:spAutoFit/>
            </a:bodyPr>
            <a:lstStyle/>
            <a:p>
              <a:r>
                <a:rPr lang="en-US" sz="3000" b="1" dirty="0" err="1">
                  <a:latin typeface="+mj-lt"/>
                </a:rPr>
                <a:t>io</a:t>
              </a:r>
              <a:endParaRPr lang="en-US" sz="3000" b="1" dirty="0">
                <a:latin typeface="+mj-lt"/>
              </a:endParaRPr>
            </a:p>
          </p:txBody>
        </p:sp>
        <p:sp>
          <p:nvSpPr>
            <p:cNvPr id="8" name="TextBox 7"/>
            <p:cNvSpPr txBox="1"/>
            <p:nvPr/>
          </p:nvSpPr>
          <p:spPr>
            <a:xfrm>
              <a:off x="8604448" y="182996"/>
              <a:ext cx="432048" cy="553998"/>
            </a:xfrm>
            <a:prstGeom prst="rect">
              <a:avLst/>
            </a:prstGeom>
            <a:solidFill>
              <a:schemeClr val="bg1"/>
            </a:solidFill>
          </p:spPr>
          <p:txBody>
            <a:bodyPr wrap="square" rtlCol="0">
              <a:spAutoFit/>
            </a:bodyPr>
            <a:lstStyle/>
            <a:p>
              <a:r>
                <a:rPr lang="en-US" sz="3000" b="1" dirty="0">
                  <a:latin typeface="+mj-lt"/>
                </a:rPr>
                <a:t>s</a:t>
              </a:r>
            </a:p>
          </p:txBody>
        </p:sp>
        <p:sp>
          <p:nvSpPr>
            <p:cNvPr id="9" name="TextBox 8"/>
            <p:cNvSpPr txBox="1"/>
            <p:nvPr/>
          </p:nvSpPr>
          <p:spPr>
            <a:xfrm>
              <a:off x="467544" y="969760"/>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10" name="TextBox 9"/>
            <p:cNvSpPr txBox="1"/>
            <p:nvPr/>
          </p:nvSpPr>
          <p:spPr>
            <a:xfrm>
              <a:off x="5017903" y="925462"/>
              <a:ext cx="634217" cy="553998"/>
            </a:xfrm>
            <a:prstGeom prst="rect">
              <a:avLst/>
            </a:prstGeom>
            <a:solidFill>
              <a:schemeClr val="bg1"/>
            </a:solidFill>
          </p:spPr>
          <p:txBody>
            <a:bodyPr wrap="square" rtlCol="0">
              <a:spAutoFit/>
            </a:bodyPr>
            <a:lstStyle/>
            <a:p>
              <a:r>
                <a:rPr lang="en-US" sz="3000" b="1" dirty="0" err="1">
                  <a:latin typeface="+mj-lt"/>
                </a:rPr>
                <a:t>gi</a:t>
              </a:r>
              <a:endParaRPr lang="en-US" sz="3000" b="1" dirty="0">
                <a:latin typeface="+mj-lt"/>
              </a:endParaRPr>
            </a:p>
          </p:txBody>
        </p:sp>
        <p:sp>
          <p:nvSpPr>
            <p:cNvPr id="11" name="TextBox 10"/>
            <p:cNvSpPr txBox="1"/>
            <p:nvPr/>
          </p:nvSpPr>
          <p:spPr>
            <a:xfrm>
              <a:off x="7937055" y="969760"/>
              <a:ext cx="504056" cy="553998"/>
            </a:xfrm>
            <a:prstGeom prst="rect">
              <a:avLst/>
            </a:prstGeom>
            <a:solidFill>
              <a:schemeClr val="bg1"/>
            </a:solidFill>
          </p:spPr>
          <p:txBody>
            <a:bodyPr wrap="square" rtlCol="0">
              <a:spAutoFit/>
            </a:bodyPr>
            <a:lstStyle/>
            <a:p>
              <a:r>
                <a:rPr lang="en-US" sz="3000" b="1" dirty="0" err="1">
                  <a:latin typeface="+mj-lt"/>
                </a:rPr>
                <a:t>io</a:t>
              </a:r>
              <a:endParaRPr lang="en-US" sz="3000" b="1" dirty="0">
                <a:latin typeface="+mj-lt"/>
              </a:endParaRPr>
            </a:p>
          </p:txBody>
        </p:sp>
        <p:sp>
          <p:nvSpPr>
            <p:cNvPr id="12" name="TextBox 11"/>
            <p:cNvSpPr txBox="1"/>
            <p:nvPr/>
          </p:nvSpPr>
          <p:spPr>
            <a:xfrm>
              <a:off x="4424715" y="2639556"/>
              <a:ext cx="634217" cy="553998"/>
            </a:xfrm>
            <a:prstGeom prst="rect">
              <a:avLst/>
            </a:prstGeom>
            <a:solidFill>
              <a:schemeClr val="bg1"/>
            </a:solidFill>
          </p:spPr>
          <p:txBody>
            <a:bodyPr wrap="square" rtlCol="0">
              <a:spAutoFit/>
            </a:bodyPr>
            <a:lstStyle/>
            <a:p>
              <a:r>
                <a:rPr lang="en-US" sz="3000" b="1" dirty="0">
                  <a:latin typeface="+mj-lt"/>
                </a:rPr>
                <a:t>s</a:t>
              </a:r>
            </a:p>
          </p:txBody>
        </p:sp>
      </p:grpSp>
    </p:spTree>
    <p:extLst>
      <p:ext uri="{BB962C8B-B14F-4D97-AF65-F5344CB8AC3E}">
        <p14:creationId xmlns:p14="http://schemas.microsoft.com/office/powerpoint/2010/main" xmlns="" val="1374938851"/>
      </p:ext>
    </p:extLst>
  </p:cSld>
  <p:clrMapOvr>
    <a:masterClrMapping/>
  </p:clrMapOvr>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God, who being God, for our sake, became man without change.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Agios</a:t>
                      </a:r>
                      <a:r>
                        <a:rPr lang="en-US" sz="3100" dirty="0">
                          <a:solidFill>
                            <a:schemeClr val="bg1"/>
                          </a:solidFill>
                        </a:rPr>
                        <a:t> O </a:t>
                      </a:r>
                      <a:r>
                        <a:rPr lang="en-US" sz="3100" dirty="0" err="1">
                          <a:solidFill>
                            <a:schemeClr val="bg1"/>
                          </a:solidFill>
                        </a:rPr>
                        <a:t>Theos</a:t>
                      </a:r>
                      <a:r>
                        <a:rPr lang="en-US" sz="3100" dirty="0">
                          <a:solidFill>
                            <a:schemeClr val="bg1"/>
                          </a:solidFill>
                        </a:rPr>
                        <a:t>: O zee </a:t>
                      </a:r>
                      <a:r>
                        <a:rPr lang="en-US" sz="3100" dirty="0" err="1">
                          <a:solidFill>
                            <a:schemeClr val="bg1"/>
                          </a:solidFill>
                        </a:rPr>
                        <a:t>emas</a:t>
                      </a:r>
                      <a:r>
                        <a:rPr lang="en-US" sz="3100" dirty="0">
                          <a:solidFill>
                            <a:schemeClr val="bg1"/>
                          </a:solidFill>
                        </a:rPr>
                        <a:t> an </a:t>
                      </a:r>
                      <a:r>
                        <a:rPr lang="en-US" sz="3100" dirty="0" err="1">
                          <a:solidFill>
                            <a:schemeClr val="bg1"/>
                          </a:solidFill>
                        </a:rPr>
                        <a:t>ethrobos</a:t>
                      </a:r>
                      <a:r>
                        <a:rPr lang="en-US" sz="3100" dirty="0">
                          <a:solidFill>
                            <a:schemeClr val="bg1"/>
                          </a:solidFill>
                        </a:rPr>
                        <a:t> </a:t>
                      </a:r>
                      <a:r>
                        <a:rPr lang="en-US" sz="3100" dirty="0" err="1">
                          <a:solidFill>
                            <a:schemeClr val="bg1"/>
                          </a:solidFill>
                        </a:rPr>
                        <a:t>ge</a:t>
                      </a:r>
                      <a:r>
                        <a:rPr lang="en-US" sz="3100" dirty="0">
                          <a:solidFill>
                            <a:schemeClr val="bg1"/>
                          </a:solidFill>
                        </a:rPr>
                        <a:t> </a:t>
                      </a:r>
                      <a:r>
                        <a:rPr lang="en-US" sz="3100" dirty="0" err="1">
                          <a:solidFill>
                            <a:schemeClr val="bg1"/>
                          </a:solidFill>
                        </a:rPr>
                        <a:t>gonos</a:t>
                      </a:r>
                      <a:r>
                        <a:rPr lang="en-US" sz="3100" dirty="0">
                          <a:solidFill>
                            <a:schemeClr val="bg1"/>
                          </a:solidFill>
                        </a:rPr>
                        <a:t> </a:t>
                      </a:r>
                      <a:r>
                        <a:rPr lang="en-US" sz="3100" dirty="0" err="1">
                          <a:solidFill>
                            <a:schemeClr val="bg1"/>
                          </a:solidFill>
                        </a:rPr>
                        <a:t>atreptos</a:t>
                      </a:r>
                      <a:r>
                        <a:rPr lang="en-US" sz="3100" baseline="0" dirty="0">
                          <a:solidFill>
                            <a:schemeClr val="bg1"/>
                          </a:solidFill>
                        </a:rPr>
                        <a:t> </a:t>
                      </a:r>
                      <a:r>
                        <a:rPr lang="en-US" sz="3100" baseline="0" dirty="0" err="1">
                          <a:solidFill>
                            <a:schemeClr val="bg1"/>
                          </a:solidFill>
                        </a:rPr>
                        <a:t>ke</a:t>
                      </a:r>
                      <a:r>
                        <a:rPr lang="en-US" sz="3100" baseline="0" dirty="0">
                          <a:solidFill>
                            <a:schemeClr val="bg1"/>
                          </a:solidFill>
                        </a:rPr>
                        <a:t> </a:t>
                      </a:r>
                      <a:r>
                        <a:rPr lang="en-US" sz="3100" baseline="0" dirty="0" err="1">
                          <a:solidFill>
                            <a:schemeClr val="bg1"/>
                          </a:solidFill>
                        </a:rPr>
                        <a:t>menas</a:t>
                      </a:r>
                      <a:r>
                        <a:rPr lang="en-US" sz="3100" baseline="0" dirty="0">
                          <a:solidFill>
                            <a:schemeClr val="bg1"/>
                          </a:solidFill>
                        </a:rPr>
                        <a:t> </a:t>
                      </a:r>
                      <a:r>
                        <a:rPr lang="en-US" sz="3100" baseline="0" dirty="0" err="1">
                          <a:solidFill>
                            <a:schemeClr val="bg1"/>
                          </a:solidFill>
                        </a:rPr>
                        <a:t>Theos</a:t>
                      </a:r>
                      <a:r>
                        <a:rPr lang="en-US" sz="3100" baseline="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أجيوس أوثيؤس: أوذى إيماس أن إثروبوس جى جونوس أتريبتوس كى مى ناس ثيؤس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قدوس الله الذى من اجلنا صار إنساناً بغير استحالة وهو الاله.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83392223"/>
      </p:ext>
    </p:extLst>
  </p:cSld>
  <p:clrMapOvr>
    <a:masterClrMapping/>
  </p:clrMapOvr>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Mighty, who by weakness showed forth what is greater than power.</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Agios</a:t>
                      </a:r>
                      <a:r>
                        <a:rPr lang="en-US" sz="3100" dirty="0">
                          <a:solidFill>
                            <a:schemeClr val="bg1"/>
                          </a:solidFill>
                        </a:rPr>
                        <a:t> </a:t>
                      </a:r>
                      <a:r>
                        <a:rPr lang="en-US" sz="3100" dirty="0" err="1">
                          <a:solidFill>
                            <a:schemeClr val="bg1"/>
                          </a:solidFill>
                        </a:rPr>
                        <a:t>es-sheros</a:t>
                      </a:r>
                      <a:r>
                        <a:rPr lang="en-US" sz="3100" baseline="0" dirty="0">
                          <a:solidFill>
                            <a:schemeClr val="bg1"/>
                          </a:solidFill>
                        </a:rPr>
                        <a:t> o </a:t>
                      </a:r>
                      <a:r>
                        <a:rPr lang="en-US" sz="3100" baseline="0" dirty="0" err="1">
                          <a:solidFill>
                            <a:schemeClr val="bg1"/>
                          </a:solidFill>
                        </a:rPr>
                        <a:t>ena</a:t>
                      </a:r>
                      <a:r>
                        <a:rPr lang="en-US" sz="3100" baseline="0" dirty="0">
                          <a:solidFill>
                            <a:schemeClr val="bg1"/>
                          </a:solidFill>
                        </a:rPr>
                        <a:t> </a:t>
                      </a:r>
                      <a:r>
                        <a:rPr lang="en-US" sz="3100" baseline="0" dirty="0" err="1">
                          <a:solidFill>
                            <a:schemeClr val="bg1"/>
                          </a:solidFill>
                        </a:rPr>
                        <a:t>thenia</a:t>
                      </a:r>
                      <a:r>
                        <a:rPr lang="en-US" sz="3100" baseline="0" dirty="0">
                          <a:solidFill>
                            <a:schemeClr val="bg1"/>
                          </a:solidFill>
                        </a:rPr>
                        <a:t> </a:t>
                      </a:r>
                      <a:r>
                        <a:rPr lang="en-US" sz="3100" baseline="0" dirty="0" err="1">
                          <a:solidFill>
                            <a:schemeClr val="bg1"/>
                          </a:solidFill>
                        </a:rPr>
                        <a:t>tw</a:t>
                      </a:r>
                      <a:r>
                        <a:rPr lang="en-US" sz="3100" baseline="0" dirty="0">
                          <a:solidFill>
                            <a:schemeClr val="bg1"/>
                          </a:solidFill>
                        </a:rPr>
                        <a:t> </a:t>
                      </a:r>
                      <a:r>
                        <a:rPr lang="en-US" sz="3100" baseline="0" dirty="0" err="1">
                          <a:solidFill>
                            <a:schemeClr val="bg1"/>
                          </a:solidFill>
                        </a:rPr>
                        <a:t>epere-khon</a:t>
                      </a:r>
                      <a:r>
                        <a:rPr lang="en-US" sz="3100" baseline="0" dirty="0">
                          <a:solidFill>
                            <a:schemeClr val="bg1"/>
                          </a:solidFill>
                        </a:rPr>
                        <a:t> tees </a:t>
                      </a:r>
                      <a:r>
                        <a:rPr lang="en-US" sz="3100" baseline="0" dirty="0" err="1">
                          <a:solidFill>
                            <a:schemeClr val="bg1"/>
                          </a:solidFill>
                        </a:rPr>
                        <a:t>es-sheros</a:t>
                      </a:r>
                      <a:r>
                        <a:rPr lang="en-US" sz="3100" baseline="0" dirty="0">
                          <a:solidFill>
                            <a:schemeClr val="bg1"/>
                          </a:solidFill>
                        </a:rPr>
                        <a:t> epi </a:t>
                      </a:r>
                      <a:r>
                        <a:rPr lang="en-US" sz="3100" baseline="0" dirty="0" err="1">
                          <a:solidFill>
                            <a:schemeClr val="bg1"/>
                          </a:solidFill>
                        </a:rPr>
                        <a:t>zexa</a:t>
                      </a:r>
                      <a:r>
                        <a:rPr lang="en-US" sz="3100" baseline="0" dirty="0">
                          <a:solidFill>
                            <a:schemeClr val="bg1"/>
                          </a:solidFill>
                        </a:rPr>
                        <a:t> </a:t>
                      </a:r>
                      <a:r>
                        <a:rPr lang="en-US" sz="3100" baseline="0" dirty="0" err="1">
                          <a:solidFill>
                            <a:schemeClr val="bg1"/>
                          </a:solidFill>
                        </a:rPr>
                        <a:t>menos</a:t>
                      </a:r>
                      <a:r>
                        <a:rPr lang="en-US" sz="3100" baseline="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أجيوس يسشيروس أو إنا ثنيا طو إبيريخو تيس يسشيروس إبى ذيكسا مينوس .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قدوس القوى الذى اظهر بالضعف ما هو اعظم من القوة.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33617982"/>
      </p:ext>
    </p:extLst>
  </p:cSld>
  <p:clrMapOvr>
    <a:masterClrMapping/>
  </p:clrMapOvr>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Immortal, who was crucified for our sake, and endured death in His flesh, the Eternal and Immortal.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Agios</a:t>
                      </a:r>
                      <a:r>
                        <a:rPr lang="en-US" sz="3100" dirty="0">
                          <a:solidFill>
                            <a:schemeClr val="bg1"/>
                          </a:solidFill>
                        </a:rPr>
                        <a:t> </a:t>
                      </a:r>
                      <a:r>
                        <a:rPr lang="en-US" sz="3100" dirty="0" err="1">
                          <a:solidFill>
                            <a:schemeClr val="bg1"/>
                          </a:solidFill>
                        </a:rPr>
                        <a:t>athanatos</a:t>
                      </a:r>
                      <a:r>
                        <a:rPr lang="en-US" sz="3100" dirty="0">
                          <a:solidFill>
                            <a:schemeClr val="bg1"/>
                          </a:solidFill>
                        </a:rPr>
                        <a:t> o </a:t>
                      </a:r>
                      <a:r>
                        <a:rPr lang="en-US" sz="3100" dirty="0" err="1">
                          <a:solidFill>
                            <a:schemeClr val="bg1"/>
                          </a:solidFill>
                        </a:rPr>
                        <a:t>estavro</a:t>
                      </a:r>
                      <a:r>
                        <a:rPr lang="en-US" sz="3100" dirty="0">
                          <a:solidFill>
                            <a:schemeClr val="bg1"/>
                          </a:solidFill>
                        </a:rPr>
                        <a:t>-tees </a:t>
                      </a:r>
                      <a:r>
                        <a:rPr lang="en-US" sz="3100" dirty="0" err="1">
                          <a:solidFill>
                            <a:schemeClr val="bg1"/>
                          </a:solidFill>
                        </a:rPr>
                        <a:t>deemas</a:t>
                      </a:r>
                      <a:r>
                        <a:rPr lang="en-US" sz="3100" dirty="0">
                          <a:solidFill>
                            <a:schemeClr val="bg1"/>
                          </a:solidFill>
                        </a:rPr>
                        <a:t> </a:t>
                      </a:r>
                      <a:r>
                        <a:rPr lang="en-US" sz="3100" dirty="0" err="1">
                          <a:solidFill>
                            <a:schemeClr val="bg1"/>
                          </a:solidFill>
                        </a:rPr>
                        <a:t>oton</a:t>
                      </a:r>
                      <a:r>
                        <a:rPr lang="en-US" sz="3100" dirty="0">
                          <a:solidFill>
                            <a:schemeClr val="bg1"/>
                          </a:solidFill>
                        </a:rPr>
                        <a:t> </a:t>
                      </a:r>
                      <a:r>
                        <a:rPr lang="en-US" sz="3100" dirty="0" err="1">
                          <a:solidFill>
                            <a:schemeClr val="bg1"/>
                          </a:solidFill>
                        </a:rPr>
                        <a:t>zia</a:t>
                      </a:r>
                      <a:r>
                        <a:rPr lang="en-US" sz="3100" baseline="0" dirty="0">
                          <a:solidFill>
                            <a:schemeClr val="bg1"/>
                          </a:solidFill>
                        </a:rPr>
                        <a:t> </a:t>
                      </a:r>
                      <a:r>
                        <a:rPr lang="en-US" sz="3100" baseline="0" dirty="0" err="1">
                          <a:solidFill>
                            <a:schemeClr val="bg1"/>
                          </a:solidFill>
                        </a:rPr>
                        <a:t>stavro</a:t>
                      </a:r>
                      <a:r>
                        <a:rPr lang="en-US" sz="3100" baseline="0" dirty="0">
                          <a:solidFill>
                            <a:schemeClr val="bg1"/>
                          </a:solidFill>
                        </a:rPr>
                        <a:t> </a:t>
                      </a:r>
                      <a:r>
                        <a:rPr lang="en-US" sz="3100" baseline="0" dirty="0" err="1">
                          <a:solidFill>
                            <a:schemeClr val="bg1"/>
                          </a:solidFill>
                        </a:rPr>
                        <a:t>thanaton</a:t>
                      </a:r>
                      <a:r>
                        <a:rPr lang="en-US" sz="3100" baseline="0" dirty="0">
                          <a:solidFill>
                            <a:schemeClr val="bg1"/>
                          </a:solidFill>
                        </a:rPr>
                        <a:t> </a:t>
                      </a:r>
                      <a:r>
                        <a:rPr lang="en-US" sz="3100" baseline="0" dirty="0" err="1">
                          <a:solidFill>
                            <a:schemeClr val="bg1"/>
                          </a:solidFill>
                        </a:rPr>
                        <a:t>epomenas</a:t>
                      </a:r>
                      <a:r>
                        <a:rPr lang="en-US" sz="3100" baseline="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أجيوس أثاناتوس أو إسطاﭭروتيس ديماس أو طون ذيا إسطاﭭرو ثاناطون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إيبوميناس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قدوس الذى لا يموت الذى صلب من اجلنا وصبر على موت الصليب</a:t>
                      </a:r>
                      <a:endParaRPr lang="en-US"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38037659"/>
      </p:ext>
    </p:extLst>
  </p:cSld>
  <p:clrMapOvr>
    <a:masterClrMapping/>
  </p:clrMapOvr>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and endured death in His flesh, the Eternal and Immortal.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0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O Holy Trinity, have mercy on us.</a:t>
                      </a:r>
                      <a:endParaRPr lang="fi-FI" sz="31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Sarko</a:t>
                      </a:r>
                      <a:r>
                        <a:rPr lang="en-US" sz="3100" dirty="0">
                          <a:solidFill>
                            <a:schemeClr val="bg1"/>
                          </a:solidFill>
                        </a:rPr>
                        <a:t> </a:t>
                      </a:r>
                      <a:r>
                        <a:rPr lang="en-US" sz="3100" dirty="0" err="1">
                          <a:solidFill>
                            <a:schemeClr val="bg1"/>
                          </a:solidFill>
                        </a:rPr>
                        <a:t>ke</a:t>
                      </a:r>
                      <a:r>
                        <a:rPr lang="en-US" sz="3100" dirty="0">
                          <a:solidFill>
                            <a:schemeClr val="bg1"/>
                          </a:solidFill>
                        </a:rPr>
                        <a:t> </a:t>
                      </a:r>
                      <a:r>
                        <a:rPr lang="en-US" sz="3100" dirty="0" err="1">
                          <a:solidFill>
                            <a:schemeClr val="bg1"/>
                          </a:solidFill>
                        </a:rPr>
                        <a:t>zeksasos</a:t>
                      </a:r>
                      <a:r>
                        <a:rPr lang="en-US" sz="3100" dirty="0">
                          <a:solidFill>
                            <a:schemeClr val="bg1"/>
                          </a:solidFill>
                        </a:rPr>
                        <a:t> </a:t>
                      </a:r>
                      <a:r>
                        <a:rPr lang="en-US" sz="3100" dirty="0" err="1">
                          <a:solidFill>
                            <a:schemeClr val="bg1"/>
                          </a:solidFill>
                        </a:rPr>
                        <a:t>ke</a:t>
                      </a:r>
                      <a:r>
                        <a:rPr lang="en-US" sz="3100" dirty="0">
                          <a:solidFill>
                            <a:schemeClr val="bg1"/>
                          </a:solidFill>
                        </a:rPr>
                        <a:t> </a:t>
                      </a:r>
                      <a:r>
                        <a:rPr lang="en-US" sz="3100" dirty="0" err="1">
                          <a:solidFill>
                            <a:schemeClr val="bg1"/>
                          </a:solidFill>
                        </a:rPr>
                        <a:t>en</a:t>
                      </a:r>
                      <a:r>
                        <a:rPr lang="en-US" sz="3100" dirty="0">
                          <a:solidFill>
                            <a:schemeClr val="bg1"/>
                          </a:solidFill>
                        </a:rPr>
                        <a:t> </a:t>
                      </a:r>
                      <a:r>
                        <a:rPr lang="en-US" sz="3100" dirty="0" err="1">
                          <a:solidFill>
                            <a:schemeClr val="bg1"/>
                          </a:solidFill>
                        </a:rPr>
                        <a:t>thanato</a:t>
                      </a:r>
                      <a:r>
                        <a:rPr lang="en-US" sz="3100" dirty="0">
                          <a:solidFill>
                            <a:schemeClr val="bg1"/>
                          </a:solidFill>
                        </a:rPr>
                        <a:t> </a:t>
                      </a:r>
                      <a:r>
                        <a:rPr lang="en-US" sz="3100" dirty="0" err="1">
                          <a:solidFill>
                            <a:schemeClr val="bg1"/>
                          </a:solidFill>
                        </a:rPr>
                        <a:t>ge</a:t>
                      </a:r>
                      <a:r>
                        <a:rPr lang="en-US" sz="3100" dirty="0">
                          <a:solidFill>
                            <a:schemeClr val="bg1"/>
                          </a:solidFill>
                        </a:rPr>
                        <a:t> </a:t>
                      </a:r>
                      <a:r>
                        <a:rPr lang="en-US" sz="3100" dirty="0" err="1">
                          <a:solidFill>
                            <a:schemeClr val="bg1"/>
                          </a:solidFill>
                        </a:rPr>
                        <a:t>gonos</a:t>
                      </a:r>
                      <a:r>
                        <a:rPr lang="en-US" sz="3100" dirty="0">
                          <a:solidFill>
                            <a:schemeClr val="bg1"/>
                          </a:solidFill>
                        </a:rPr>
                        <a:t> e-</a:t>
                      </a:r>
                      <a:r>
                        <a:rPr lang="en-US" sz="3100" dirty="0" err="1">
                          <a:solidFill>
                            <a:schemeClr val="bg1"/>
                          </a:solidFill>
                        </a:rPr>
                        <a:t>parhees</a:t>
                      </a:r>
                      <a:r>
                        <a:rPr lang="en-US" sz="3100" dirty="0">
                          <a:solidFill>
                            <a:schemeClr val="bg1"/>
                          </a:solidFill>
                        </a:rPr>
                        <a:t> </a:t>
                      </a:r>
                      <a:r>
                        <a:rPr lang="en-US" sz="3100" dirty="0" err="1">
                          <a:solidFill>
                            <a:schemeClr val="bg1"/>
                          </a:solidFill>
                        </a:rPr>
                        <a:t>athanatos</a:t>
                      </a:r>
                      <a:endParaRPr lang="en-US" sz="31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8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Agia</a:t>
                      </a:r>
                      <a:r>
                        <a:rPr lang="en-US" sz="3100" baseline="0" dirty="0">
                          <a:solidFill>
                            <a:schemeClr val="bg1"/>
                          </a:solidFill>
                        </a:rPr>
                        <a:t> </a:t>
                      </a:r>
                      <a:r>
                        <a:rPr lang="en-US" sz="3100" baseline="0" dirty="0" err="1">
                          <a:solidFill>
                            <a:schemeClr val="bg1"/>
                          </a:solidFill>
                        </a:rPr>
                        <a:t>Trias</a:t>
                      </a:r>
                      <a:r>
                        <a:rPr lang="en-US" sz="3100" baseline="0" dirty="0">
                          <a:solidFill>
                            <a:schemeClr val="bg1"/>
                          </a:solidFill>
                        </a:rPr>
                        <a:t> </a:t>
                      </a:r>
                      <a:r>
                        <a:rPr lang="en-US" sz="3100" baseline="0" dirty="0" err="1">
                          <a:solidFill>
                            <a:schemeClr val="bg1"/>
                          </a:solidFill>
                        </a:rPr>
                        <a:t>eleyson</a:t>
                      </a:r>
                      <a:r>
                        <a:rPr lang="en-US" sz="3100" baseline="0" dirty="0">
                          <a:solidFill>
                            <a:schemeClr val="bg1"/>
                          </a:solidFill>
                        </a:rPr>
                        <a:t> </a:t>
                      </a:r>
                      <a:r>
                        <a:rPr lang="en-US" sz="3100" baseline="0" dirty="0" err="1">
                          <a:solidFill>
                            <a:schemeClr val="bg1"/>
                          </a:solidFill>
                        </a:rPr>
                        <a:t>emas</a:t>
                      </a:r>
                      <a:r>
                        <a:rPr lang="en-US" sz="3100" baseline="0" dirty="0">
                          <a:solidFill>
                            <a:schemeClr val="bg1"/>
                          </a:solidFill>
                        </a:rPr>
                        <a:t>.</a:t>
                      </a:r>
                      <a:endParaRPr lang="en-US" sz="31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ساركى كى ذيكساسوس كى إن ثاناطو جى جونوس إيبارشيس أثاناطوس</a:t>
                      </a:r>
                      <a:endParaRPr lang="en-US"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أجيا ترياس اليسون إيماس .</a:t>
                      </a: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وقبله فى جسده وهو أزلى غير مائت.</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أيها الثالوث القدوس ارحمنا.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763877164"/>
      </p:ext>
    </p:extLst>
  </p:cSld>
  <p:clrMapOvr>
    <a:masterClrMapping/>
  </p:clrMapOvr>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4000" b="1" i="0" kern="1200" dirty="0">
                          <a:solidFill>
                            <a:srgbClr val="FFFF99"/>
                          </a:solidFill>
                          <a:latin typeface="+mn-lt"/>
                          <a:ea typeface="+mn-ea"/>
                          <a:cs typeface="+mn-cs"/>
                        </a:rPr>
                        <a:t>O only-begotten Son, the eternal and immortal Word of God; who for our salvation did will to be incarnate of the</a:t>
                      </a:r>
                      <a:r>
                        <a:rPr lang="en-US" sz="4000" b="1" i="0" kern="1200" baseline="0" dirty="0">
                          <a:solidFill>
                            <a:srgbClr val="FFFF99"/>
                          </a:solidFill>
                          <a:latin typeface="+mn-lt"/>
                          <a:ea typeface="+mn-ea"/>
                          <a:cs typeface="+mn-cs"/>
                        </a:rPr>
                        <a:t> </a:t>
                      </a:r>
                      <a:r>
                        <a:rPr lang="en-US" sz="4000" b="1" i="0" kern="1200" dirty="0">
                          <a:solidFill>
                            <a:srgbClr val="FFFF99"/>
                          </a:solidFill>
                          <a:latin typeface="+mn-lt"/>
                          <a:ea typeface="+mn-ea"/>
                          <a:cs typeface="+mn-cs"/>
                        </a:rPr>
                        <a:t>holy </a:t>
                      </a:r>
                      <a:r>
                        <a:rPr lang="en-US" sz="4000" b="1" i="0" kern="1200" dirty="0" err="1">
                          <a:solidFill>
                            <a:srgbClr val="FFFF99"/>
                          </a:solidFill>
                          <a:latin typeface="+mn-lt"/>
                          <a:ea typeface="+mn-ea"/>
                          <a:cs typeface="+mn-cs"/>
                        </a:rPr>
                        <a:t>Theotokos</a:t>
                      </a:r>
                      <a:r>
                        <a:rPr lang="en-US" sz="4000" b="1" i="0" kern="1200" dirty="0">
                          <a:solidFill>
                            <a:srgbClr val="FFFF99"/>
                          </a:solidFill>
                          <a:latin typeface="+mn-lt"/>
                          <a:ea typeface="+mn-ea"/>
                          <a:cs typeface="+mn-cs"/>
                        </a:rPr>
                        <a:t> (and ever Virgin Mary)2.</a:t>
                      </a:r>
                      <a:endParaRPr lang="fi-FI" sz="4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أيها الإبن الوحيد الجنس وكلمة الله الذى لا يموت الأزلى القابل كل شيء من أجل خلاصنا المتجسد من القديسة والدة الإله (الدائمة البتولية مريم)2.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54523058"/>
      </p:ext>
    </p:extLst>
  </p:cSld>
  <p:clrMapOvr>
    <a:masterClrMapping/>
  </p:clrMapOvr>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6612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Who without change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a:t>
                      </a:r>
                      <a:r>
                        <a:rPr lang="ar-AE" sz="3300" b="1" dirty="0">
                          <a:solidFill>
                            <a:srgbClr val="FFFF99"/>
                          </a:solidFill>
                        </a:rPr>
                        <a:t>بغير استحالة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5" name="Group 14"/>
          <p:cNvGrpSpPr/>
          <p:nvPr/>
        </p:nvGrpSpPr>
        <p:grpSpPr>
          <a:xfrm>
            <a:off x="-99543" y="0"/>
            <a:ext cx="9243543" cy="3356992"/>
            <a:chOff x="-99543" y="0"/>
            <a:chExt cx="9243543" cy="3356992"/>
          </a:xfrm>
        </p:grpSpPr>
        <p:grpSp>
          <p:nvGrpSpPr>
            <p:cNvPr id="3" name="Group 2"/>
            <p:cNvGrpSpPr/>
            <p:nvPr/>
          </p:nvGrpSpPr>
          <p:grpSpPr>
            <a:xfrm flipH="1">
              <a:off x="0" y="0"/>
              <a:ext cx="9144000" cy="3356992"/>
              <a:chOff x="0" y="0"/>
              <a:chExt cx="9146090" cy="3356992"/>
            </a:xfrm>
          </p:grpSpPr>
          <p:pic>
            <p:nvPicPr>
              <p:cNvPr id="2" name="Picture 1"/>
              <p:cNvPicPr>
                <a:picLocks noChangeAspect="1"/>
              </p:cNvPicPr>
              <p:nvPr/>
            </p:nvPicPr>
            <p:blipFill>
              <a:blip r:embed="rId2"/>
              <a:stretch>
                <a:fillRect/>
              </a:stretch>
            </p:blipFill>
            <p:spPr>
              <a:xfrm>
                <a:off x="0" y="0"/>
                <a:ext cx="9146090" cy="3356992"/>
              </a:xfrm>
              <a:prstGeom prst="rect">
                <a:avLst/>
              </a:prstGeom>
            </p:spPr>
          </p:pic>
          <p:sp>
            <p:nvSpPr>
              <p:cNvPr id="4" name="TextBox 3"/>
              <p:cNvSpPr txBox="1"/>
              <p:nvPr/>
            </p:nvSpPr>
            <p:spPr>
              <a:xfrm>
                <a:off x="144016" y="2564904"/>
                <a:ext cx="4644008" cy="720080"/>
              </a:xfrm>
              <a:prstGeom prst="rect">
                <a:avLst/>
              </a:prstGeom>
              <a:solidFill>
                <a:schemeClr val="bg1"/>
              </a:solidFill>
            </p:spPr>
            <p:txBody>
              <a:bodyPr wrap="square" rtlCol="0">
                <a:spAutoFit/>
              </a:bodyPr>
              <a:lstStyle/>
              <a:p>
                <a:endParaRPr lang="en-US" dirty="0"/>
              </a:p>
            </p:txBody>
          </p:sp>
        </p:grpSp>
        <p:sp>
          <p:nvSpPr>
            <p:cNvPr id="6" name="TextBox 5"/>
            <p:cNvSpPr txBox="1"/>
            <p:nvPr/>
          </p:nvSpPr>
          <p:spPr>
            <a:xfrm>
              <a:off x="-99543" y="231031"/>
              <a:ext cx="943611" cy="492443"/>
            </a:xfrm>
            <a:prstGeom prst="rect">
              <a:avLst/>
            </a:prstGeom>
            <a:solidFill>
              <a:schemeClr val="bg1"/>
            </a:solidFill>
          </p:spPr>
          <p:txBody>
            <a:bodyPr wrap="square" rtlCol="0">
              <a:spAutoFit/>
            </a:bodyPr>
            <a:lstStyle/>
            <a:p>
              <a:pPr algn="r"/>
              <a:r>
                <a:rPr lang="en-US" sz="2600" b="1">
                  <a:latin typeface="+mj-lt"/>
                </a:rPr>
                <a:t>Who</a:t>
              </a:r>
              <a:endParaRPr lang="en-US" sz="2600" b="1" dirty="0">
                <a:latin typeface="+mj-lt"/>
              </a:endParaRPr>
            </a:p>
          </p:txBody>
        </p:sp>
        <p:sp>
          <p:nvSpPr>
            <p:cNvPr id="7" name="TextBox 6"/>
            <p:cNvSpPr txBox="1"/>
            <p:nvPr/>
          </p:nvSpPr>
          <p:spPr>
            <a:xfrm>
              <a:off x="3858306" y="188640"/>
              <a:ext cx="468560" cy="553998"/>
            </a:xfrm>
            <a:prstGeom prst="rect">
              <a:avLst/>
            </a:prstGeom>
            <a:solidFill>
              <a:schemeClr val="bg1"/>
            </a:solidFill>
          </p:spPr>
          <p:txBody>
            <a:bodyPr wrap="square" rtlCol="0">
              <a:spAutoFit/>
            </a:bodyPr>
            <a:lstStyle/>
            <a:p>
              <a:r>
                <a:rPr lang="en-US" sz="3000" b="1" dirty="0">
                  <a:latin typeface="+mj-lt"/>
                </a:rPr>
                <a:t> </a:t>
              </a:r>
            </a:p>
          </p:txBody>
        </p:sp>
        <p:sp>
          <p:nvSpPr>
            <p:cNvPr id="8" name="TextBox 7"/>
            <p:cNvSpPr txBox="1"/>
            <p:nvPr/>
          </p:nvSpPr>
          <p:spPr>
            <a:xfrm>
              <a:off x="4716016" y="272261"/>
              <a:ext cx="720080" cy="492443"/>
            </a:xfrm>
            <a:prstGeom prst="rect">
              <a:avLst/>
            </a:prstGeom>
            <a:solidFill>
              <a:schemeClr val="bg1"/>
            </a:solidFill>
          </p:spPr>
          <p:txBody>
            <a:bodyPr wrap="square" rtlCol="0">
              <a:spAutoFit/>
            </a:bodyPr>
            <a:lstStyle/>
            <a:p>
              <a:r>
                <a:rPr lang="en-US" sz="2600" b="1">
                  <a:latin typeface="+mj-lt"/>
                </a:rPr>
                <a:t>Wi</a:t>
              </a:r>
              <a:endParaRPr lang="en-US" sz="2600" b="1" dirty="0">
                <a:latin typeface="+mj-lt"/>
              </a:endParaRPr>
            </a:p>
          </p:txBody>
        </p:sp>
        <p:sp>
          <p:nvSpPr>
            <p:cNvPr id="9" name="TextBox 8"/>
            <p:cNvSpPr txBox="1"/>
            <p:nvPr/>
          </p:nvSpPr>
          <p:spPr>
            <a:xfrm>
              <a:off x="7884368" y="260648"/>
              <a:ext cx="1259632" cy="492443"/>
            </a:xfrm>
            <a:prstGeom prst="rect">
              <a:avLst/>
            </a:prstGeom>
            <a:solidFill>
              <a:schemeClr val="bg1"/>
            </a:solidFill>
          </p:spPr>
          <p:txBody>
            <a:bodyPr wrap="square" rtlCol="0">
              <a:spAutoFit/>
            </a:bodyPr>
            <a:lstStyle/>
            <a:p>
              <a:r>
                <a:rPr lang="en-US" sz="2600" b="1">
                  <a:latin typeface="+mj-lt"/>
                </a:rPr>
                <a:t>thout</a:t>
              </a:r>
              <a:endParaRPr lang="en-US" sz="2600" b="1" dirty="0">
                <a:latin typeface="+mj-lt"/>
              </a:endParaRPr>
            </a:p>
          </p:txBody>
        </p:sp>
        <p:pic>
          <p:nvPicPr>
            <p:cNvPr id="10" name="Picture 9"/>
            <p:cNvPicPr>
              <a:picLocks noChangeAspect="1"/>
            </p:cNvPicPr>
            <p:nvPr/>
          </p:nvPicPr>
          <p:blipFill>
            <a:blip r:embed="rId3"/>
            <a:stretch>
              <a:fillRect/>
            </a:stretch>
          </p:blipFill>
          <p:spPr>
            <a:xfrm>
              <a:off x="8500329" y="217989"/>
              <a:ext cx="257175" cy="247650"/>
            </a:xfrm>
            <a:prstGeom prst="rect">
              <a:avLst/>
            </a:prstGeom>
          </p:spPr>
        </p:pic>
        <p:sp>
          <p:nvSpPr>
            <p:cNvPr id="19" name="TextBox 18"/>
            <p:cNvSpPr txBox="1"/>
            <p:nvPr/>
          </p:nvSpPr>
          <p:spPr>
            <a:xfrm>
              <a:off x="3487002" y="2638113"/>
              <a:ext cx="720080" cy="553998"/>
            </a:xfrm>
            <a:prstGeom prst="rect">
              <a:avLst/>
            </a:prstGeom>
            <a:solidFill>
              <a:schemeClr val="bg1"/>
            </a:solidFill>
          </p:spPr>
          <p:txBody>
            <a:bodyPr wrap="square" rtlCol="0">
              <a:spAutoFit/>
            </a:bodyPr>
            <a:lstStyle/>
            <a:p>
              <a:r>
                <a:rPr lang="en-US" sz="3000" b="1">
                  <a:latin typeface="+mj-lt"/>
                </a:rPr>
                <a:t>t</a:t>
              </a:r>
              <a:endParaRPr lang="en-US" sz="3000" b="1" dirty="0">
                <a:latin typeface="+mj-lt"/>
              </a:endParaRPr>
            </a:p>
          </p:txBody>
        </p:sp>
      </p:grpSp>
      <p:sp>
        <p:nvSpPr>
          <p:cNvPr id="17" name="TextBox 16"/>
          <p:cNvSpPr txBox="1"/>
          <p:nvPr/>
        </p:nvSpPr>
        <p:spPr>
          <a:xfrm>
            <a:off x="-108520" y="1023119"/>
            <a:ext cx="943611" cy="492443"/>
          </a:xfrm>
          <a:prstGeom prst="rect">
            <a:avLst/>
          </a:prstGeom>
          <a:solidFill>
            <a:schemeClr val="bg1"/>
          </a:solidFill>
        </p:spPr>
        <p:txBody>
          <a:bodyPr wrap="square" rtlCol="0">
            <a:spAutoFit/>
          </a:bodyPr>
          <a:lstStyle/>
          <a:p>
            <a:pPr algn="r"/>
            <a:r>
              <a:rPr lang="en-US" sz="2600" b="1">
                <a:latin typeface="+mj-lt"/>
              </a:rPr>
              <a:t>Who</a:t>
            </a:r>
            <a:endParaRPr lang="en-US" sz="2600" b="1" dirty="0">
              <a:latin typeface="+mj-lt"/>
            </a:endParaRPr>
          </a:p>
        </p:txBody>
      </p:sp>
      <p:sp>
        <p:nvSpPr>
          <p:cNvPr id="18" name="TextBox 17"/>
          <p:cNvSpPr txBox="1"/>
          <p:nvPr/>
        </p:nvSpPr>
        <p:spPr>
          <a:xfrm>
            <a:off x="3849329" y="980728"/>
            <a:ext cx="468560" cy="553998"/>
          </a:xfrm>
          <a:prstGeom prst="rect">
            <a:avLst/>
          </a:prstGeom>
          <a:solidFill>
            <a:schemeClr val="bg1"/>
          </a:solidFill>
        </p:spPr>
        <p:txBody>
          <a:bodyPr wrap="square" rtlCol="0">
            <a:spAutoFit/>
          </a:bodyPr>
          <a:lstStyle/>
          <a:p>
            <a:r>
              <a:rPr lang="en-US" sz="3000" b="1" dirty="0">
                <a:latin typeface="+mj-lt"/>
              </a:rPr>
              <a:t> </a:t>
            </a:r>
          </a:p>
        </p:txBody>
      </p:sp>
      <p:sp>
        <p:nvSpPr>
          <p:cNvPr id="20" name="TextBox 19"/>
          <p:cNvSpPr txBox="1"/>
          <p:nvPr/>
        </p:nvSpPr>
        <p:spPr>
          <a:xfrm>
            <a:off x="4707039" y="1064349"/>
            <a:ext cx="720080" cy="492443"/>
          </a:xfrm>
          <a:prstGeom prst="rect">
            <a:avLst/>
          </a:prstGeom>
          <a:solidFill>
            <a:schemeClr val="bg1"/>
          </a:solidFill>
        </p:spPr>
        <p:txBody>
          <a:bodyPr wrap="square" rtlCol="0">
            <a:spAutoFit/>
          </a:bodyPr>
          <a:lstStyle/>
          <a:p>
            <a:r>
              <a:rPr lang="en-US" sz="2600" b="1">
                <a:latin typeface="+mj-lt"/>
              </a:rPr>
              <a:t>Wi</a:t>
            </a:r>
            <a:endParaRPr lang="en-US" sz="2600" b="1" dirty="0">
              <a:latin typeface="+mj-lt"/>
            </a:endParaRPr>
          </a:p>
        </p:txBody>
      </p:sp>
      <p:sp>
        <p:nvSpPr>
          <p:cNvPr id="21" name="TextBox 20"/>
          <p:cNvSpPr txBox="1"/>
          <p:nvPr/>
        </p:nvSpPr>
        <p:spPr>
          <a:xfrm>
            <a:off x="7875391" y="1052736"/>
            <a:ext cx="1259632" cy="492443"/>
          </a:xfrm>
          <a:prstGeom prst="rect">
            <a:avLst/>
          </a:prstGeom>
          <a:solidFill>
            <a:schemeClr val="bg1"/>
          </a:solidFill>
        </p:spPr>
        <p:txBody>
          <a:bodyPr wrap="square" rtlCol="0">
            <a:spAutoFit/>
          </a:bodyPr>
          <a:lstStyle/>
          <a:p>
            <a:r>
              <a:rPr lang="en-US" sz="2600" b="1">
                <a:latin typeface="+mj-lt"/>
              </a:rPr>
              <a:t>thou</a:t>
            </a:r>
            <a:endParaRPr lang="en-US" sz="2600" b="1" dirty="0">
              <a:latin typeface="+mj-lt"/>
            </a:endParaRPr>
          </a:p>
        </p:txBody>
      </p:sp>
    </p:spTree>
    <p:extLst>
      <p:ext uri="{BB962C8B-B14F-4D97-AF65-F5344CB8AC3E}">
        <p14:creationId xmlns:p14="http://schemas.microsoft.com/office/powerpoint/2010/main" xmlns="" val="2914462059"/>
      </p:ext>
    </p:extLst>
  </p:cSld>
  <p:clrMapOvr>
    <a:masterClrMapping/>
  </p:clrMapOvr>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70713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800" b="1" kern="1200" dirty="0">
                          <a:solidFill>
                            <a:srgbClr val="FFFF99"/>
                          </a:solidFill>
                          <a:latin typeface="+mn-lt"/>
                          <a:ea typeface="+mn-ea"/>
                          <a:cs typeface="+mn-cs"/>
                        </a:rPr>
                        <a:t>Who without change became man and was crucified, Christ God. Trampled down death by death. One of the Holy Trinity, who is glorified with the Father and the Holy Spirit, save us.</a:t>
                      </a:r>
                      <a:endParaRPr lang="fi-FI" sz="3800" b="1"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4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بغير استحالة المتأنس المصلوب المسيح الإله. بالموت داس الموت. </a:t>
                      </a: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أحد الثالوث المقدس الممجد مع الآب والروح القدس خلصنا.</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4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35968277"/>
      </p:ext>
    </p:extLst>
  </p:cSld>
  <p:clrMapOvr>
    <a:masterClrMapping/>
  </p:clrMapOvr>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6612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a:t>
                      </a:r>
                      <a:r>
                        <a:rPr lang="ar-AE" sz="3300" b="1" dirty="0">
                          <a:solidFill>
                            <a:srgbClr val="FFFF99"/>
                          </a:solidFill>
                        </a:rPr>
                        <a:t>قدوس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pic>
        <p:nvPicPr>
          <p:cNvPr id="3" name="Picture 2"/>
          <p:cNvPicPr>
            <a:picLocks noChangeAspect="1"/>
          </p:cNvPicPr>
          <p:nvPr/>
        </p:nvPicPr>
        <p:blipFill>
          <a:blip r:embed="rId2"/>
          <a:stretch>
            <a:fillRect/>
          </a:stretch>
        </p:blipFill>
        <p:spPr>
          <a:xfrm>
            <a:off x="-6362" y="-23517"/>
            <a:ext cx="9139643" cy="3524525"/>
          </a:xfrm>
          <a:prstGeom prst="rect">
            <a:avLst/>
          </a:prstGeom>
        </p:spPr>
      </p:pic>
    </p:spTree>
    <p:extLst>
      <p:ext uri="{BB962C8B-B14F-4D97-AF65-F5344CB8AC3E}">
        <p14:creationId xmlns:p14="http://schemas.microsoft.com/office/powerpoint/2010/main" xmlns="" val="3498588080"/>
      </p:ext>
    </p:extLst>
  </p:cSld>
  <p:clrMapOvr>
    <a:masterClrMapping/>
  </p:clrMapOvr>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7970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4000" b="1" i="0" kern="1200" dirty="0">
                          <a:solidFill>
                            <a:srgbClr val="FFFF99"/>
                          </a:solidFill>
                          <a:latin typeface="+mn-lt"/>
                          <a:ea typeface="+mn-ea"/>
                          <a:cs typeface="+mn-cs"/>
                        </a:rPr>
                        <a:t>Holy God, who being God, for our sake, became man without change.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40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4000" b="1" i="0" kern="1200" dirty="0">
                          <a:solidFill>
                            <a:srgbClr val="FFFF99"/>
                          </a:solidFill>
                          <a:latin typeface="+mn-lt"/>
                          <a:ea typeface="+mn-ea"/>
                          <a:cs typeface="+mn-cs"/>
                        </a:rPr>
                        <a:t>Holy Mighty, who by weakness showed forth: what is greater than power.</a:t>
                      </a:r>
                      <a:endParaRPr lang="fi-FI" sz="40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4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قدوس الله الذى من اجلنا صار إنساناً بغير استحالة وهو الاله.</a:t>
                      </a: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4000" b="1" kern="1200" dirty="0">
                          <a:solidFill>
                            <a:schemeClr val="bg1"/>
                          </a:solidFill>
                          <a:latin typeface="+mn-lt"/>
                          <a:ea typeface="+mn-ea"/>
                          <a:cs typeface="+mn-cs"/>
                        </a:rPr>
                        <a:t>قدوس القوى الذى اظهر بالضعف ما هو اعظم من القوة.</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4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5096701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629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none" kern="1200">
                          <a:solidFill>
                            <a:srgbClr val="FFFF99"/>
                          </a:solidFill>
                          <a:latin typeface="+mn-lt"/>
                          <a:ea typeface="+mn-ea"/>
                          <a:cs typeface="+mn-cs"/>
                        </a:rPr>
                        <a:t>The Cherubim worship You, and the Seraphim glorify You, proclaiming and saying,</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Ni Sherobim ce oosht emmok</a:t>
                      </a:r>
                      <a:r>
                        <a:rPr lang="en-US" sz="3000" baseline="0">
                          <a:solidFill>
                            <a:schemeClr val="bg1"/>
                          </a:solidFill>
                        </a:rPr>
                        <a:t> nem ni seraphim se ti ouonak evosh evol evgo emmos</a:t>
                      </a: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ني شيروبيم سي أو أوشت إمموك نيم</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ني سيرافيم سي تيؤواو ناك</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 أوش إيفول إفجوإمموس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الشاروبيم يسجدون لك، والسِّرافيم يمجدونك، صارخين قائلين: </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4011701484"/>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“The Cherubim”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40416791"/>
      </p:ext>
    </p:extLst>
  </p:cSld>
  <p:clrMapOvr>
    <a:masterClrMapping/>
  </p:clrMapOvr>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70408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800" b="1" i="0" kern="1200" dirty="0">
                          <a:solidFill>
                            <a:srgbClr val="FFFF99"/>
                          </a:solidFill>
                          <a:latin typeface="+mn-lt"/>
                          <a:ea typeface="+mn-ea"/>
                          <a:cs typeface="+mn-cs"/>
                        </a:rPr>
                        <a:t>Holy Immortal, who was crucified for our sake, and endured death in His flesh, the</a:t>
                      </a:r>
                      <a:r>
                        <a:rPr lang="en-US" sz="3800" b="1" i="0" kern="1200" baseline="0" dirty="0">
                          <a:solidFill>
                            <a:srgbClr val="FFFF99"/>
                          </a:solidFill>
                          <a:latin typeface="+mn-lt"/>
                          <a:ea typeface="+mn-ea"/>
                          <a:cs typeface="+mn-cs"/>
                        </a:rPr>
                        <a:t> </a:t>
                      </a:r>
                      <a:r>
                        <a:rPr lang="en-US" sz="3800" b="1" i="0" kern="1200" dirty="0">
                          <a:solidFill>
                            <a:srgbClr val="FFFF99"/>
                          </a:solidFill>
                          <a:latin typeface="+mn-lt"/>
                          <a:ea typeface="+mn-ea"/>
                          <a:cs typeface="+mn-cs"/>
                        </a:rPr>
                        <a:t>Eternal and Immortal</a:t>
                      </a:r>
                      <a:r>
                        <a:rPr lang="en-US" sz="3800" b="1" i="0" kern="1200" baseline="0" dirty="0">
                          <a:solidFill>
                            <a:srgbClr val="FFFF99"/>
                          </a:solidFill>
                          <a:latin typeface="+mn-lt"/>
                          <a:ea typeface="+mn-ea"/>
                          <a:cs typeface="+mn-cs"/>
                        </a:rPr>
                        <a:t> </a:t>
                      </a:r>
                      <a:r>
                        <a:rPr lang="en-US" sz="3800" b="1" i="0" kern="1200" dirty="0">
                          <a:solidFill>
                            <a:srgbClr val="FFFF99"/>
                          </a:solidFill>
                          <a:latin typeface="+mn-lt"/>
                          <a:ea typeface="+mn-ea"/>
                          <a:cs typeface="+mn-cs"/>
                        </a:rPr>
                        <a:t>and endured death in His flesh, the Eternal and Immortal.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قدوس الذى لا يموت الذى صلب من اجلنا وصبر على موت الصليب وقبله فى جسده وهو أزلى غير مائت.</a:t>
                      </a: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71869796"/>
      </p:ext>
    </p:extLst>
  </p:cSld>
  <p:clrMapOvr>
    <a:masterClrMapping/>
  </p:clrMapOvr>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800" b="1" i="0" kern="1200" dirty="0">
                          <a:solidFill>
                            <a:srgbClr val="FFFF99"/>
                          </a:solidFill>
                          <a:latin typeface="+mn-lt"/>
                          <a:ea typeface="+mn-ea"/>
                          <a:cs typeface="+mn-cs"/>
                        </a:rPr>
                        <a:t>O Holy Trinity, have mercy on us.</a:t>
                      </a:r>
                      <a:endParaRPr lang="fi-FI" sz="3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أيها الثالوث القدوس ارحمنا.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29287994"/>
      </p:ext>
    </p:extLst>
  </p:cSld>
  <p:clrMapOvr>
    <a:masterClrMapping/>
  </p:clrMapOvr>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1224136"/>
            <a:ext cx="9144000" cy="4221088"/>
            <a:chOff x="0" y="0"/>
            <a:chExt cx="9144000" cy="4221088"/>
          </a:xfrm>
        </p:grpSpPr>
        <p:pic>
          <p:nvPicPr>
            <p:cNvPr id="2" name="Picture 1"/>
            <p:cNvPicPr>
              <a:picLocks noChangeAspect="1"/>
            </p:cNvPicPr>
            <p:nvPr/>
          </p:nvPicPr>
          <p:blipFill>
            <a:blip r:embed="rId2"/>
            <a:stretch>
              <a:fillRect/>
            </a:stretch>
          </p:blipFill>
          <p:spPr>
            <a:xfrm flipH="1">
              <a:off x="0" y="0"/>
              <a:ext cx="9144000" cy="4221088"/>
            </a:xfrm>
            <a:prstGeom prst="rect">
              <a:avLst/>
            </a:prstGeom>
          </p:spPr>
        </p:pic>
        <p:sp>
          <p:nvSpPr>
            <p:cNvPr id="4" name="TextBox 3"/>
            <p:cNvSpPr txBox="1"/>
            <p:nvPr/>
          </p:nvSpPr>
          <p:spPr>
            <a:xfrm>
              <a:off x="8244408" y="116632"/>
              <a:ext cx="288032" cy="576064"/>
            </a:xfrm>
            <a:prstGeom prst="rect">
              <a:avLst/>
            </a:prstGeom>
            <a:noFill/>
          </p:spPr>
          <p:txBody>
            <a:bodyPr wrap="square" rtlCol="0">
              <a:spAutoFit/>
            </a:bodyPr>
            <a:lstStyle/>
            <a:p>
              <a:endParaRPr lang="en-US" dirty="0"/>
            </a:p>
          </p:txBody>
        </p:sp>
        <p:sp>
          <p:nvSpPr>
            <p:cNvPr id="6" name="TextBox 5"/>
            <p:cNvSpPr txBox="1"/>
            <p:nvPr/>
          </p:nvSpPr>
          <p:spPr>
            <a:xfrm>
              <a:off x="467544" y="138698"/>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7" name="TextBox 6"/>
            <p:cNvSpPr txBox="1"/>
            <p:nvPr/>
          </p:nvSpPr>
          <p:spPr>
            <a:xfrm>
              <a:off x="107504" y="980728"/>
              <a:ext cx="720080" cy="553998"/>
            </a:xfrm>
            <a:prstGeom prst="rect">
              <a:avLst/>
            </a:prstGeom>
            <a:solidFill>
              <a:schemeClr val="bg1"/>
            </a:solidFill>
          </p:spPr>
          <p:txBody>
            <a:bodyPr wrap="square" rtlCol="0">
              <a:spAutoFit/>
            </a:bodyPr>
            <a:lstStyle/>
            <a:p>
              <a:pPr algn="r"/>
              <a:r>
                <a:rPr lang="en-US" sz="3000" b="1" dirty="0" err="1">
                  <a:latin typeface="+mj-lt"/>
                </a:rPr>
                <a:t>gi</a:t>
              </a:r>
              <a:endParaRPr lang="en-US" sz="3000" b="1" dirty="0">
                <a:latin typeface="+mj-lt"/>
              </a:endParaRPr>
            </a:p>
          </p:txBody>
        </p:sp>
        <p:sp>
          <p:nvSpPr>
            <p:cNvPr id="8" name="TextBox 7"/>
            <p:cNvSpPr txBox="1"/>
            <p:nvPr/>
          </p:nvSpPr>
          <p:spPr>
            <a:xfrm>
              <a:off x="8748464" y="4554"/>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9" name="TextBox 8"/>
            <p:cNvSpPr txBox="1"/>
            <p:nvPr/>
          </p:nvSpPr>
          <p:spPr>
            <a:xfrm>
              <a:off x="3563888" y="1010963"/>
              <a:ext cx="504056"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10" name="TextBox 9"/>
            <p:cNvSpPr txBox="1"/>
            <p:nvPr/>
          </p:nvSpPr>
          <p:spPr>
            <a:xfrm>
              <a:off x="5165812" y="1403378"/>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11" name="TextBox 10"/>
            <p:cNvSpPr txBox="1"/>
            <p:nvPr/>
          </p:nvSpPr>
          <p:spPr>
            <a:xfrm>
              <a:off x="8532440" y="3501008"/>
              <a:ext cx="611560"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12" name="Table 11"/>
          <p:cNvGraphicFramePr>
            <a:graphicFrameLocks noGrp="1"/>
          </p:cNvGraphicFramePr>
          <p:nvPr/>
        </p:nvGraphicFramePr>
        <p:xfrm>
          <a:off x="357188" y="5877272"/>
          <a:ext cx="8429684" cy="79208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Holy</a:t>
                      </a:r>
                      <a:r>
                        <a:rPr lang="en-US" sz="3500" b="1" i="0" kern="1200" dirty="0">
                          <a:solidFill>
                            <a:srgbClr val="FFFF99"/>
                          </a:solidFill>
                          <a:latin typeface="+mn-lt"/>
                          <a:ea typeface="+mn-ea"/>
                          <a:cs typeface="+mn-cs"/>
                        </a:rPr>
                        <a:t> </a:t>
                      </a:r>
                      <a:r>
                        <a:rPr lang="en-US" sz="3500" b="1" i="0" kern="1200" dirty="0">
                          <a:solidFill>
                            <a:schemeClr val="bg1"/>
                          </a:solidFill>
                          <a:latin typeface="+mn-lt"/>
                          <a:ea typeface="+mn-ea"/>
                          <a:cs typeface="+mn-cs"/>
                        </a:rPr>
                        <a:t>God</a:t>
                      </a:r>
                      <a:r>
                        <a:rPr lang="en-US" sz="3500" b="1" i="0" kern="1200" dirty="0">
                          <a:solidFill>
                            <a:srgbClr val="FFFF99"/>
                          </a:solidFill>
                          <a:latin typeface="+mn-lt"/>
                          <a:ea typeface="+mn-ea"/>
                          <a:cs typeface="+mn-cs"/>
                        </a:rPr>
                        <a: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قدوس</a:t>
                      </a:r>
                      <a:r>
                        <a:rPr lang="ar-AE" sz="3500" dirty="0">
                          <a:solidFill>
                            <a:srgbClr val="FFFF99"/>
                          </a:solidFill>
                        </a:rPr>
                        <a:t> </a:t>
                      </a:r>
                      <a:r>
                        <a:rPr lang="ar-AE" sz="3500" dirty="0">
                          <a:solidFill>
                            <a:schemeClr val="bg1"/>
                          </a:solidFill>
                        </a:rPr>
                        <a:t>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3" name="Cross 12"/>
          <p:cNvSpPr/>
          <p:nvPr/>
        </p:nvSpPr>
        <p:spPr>
          <a:xfrm>
            <a:off x="8793176" y="6093296"/>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107504" y="609158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5" name="Table 14"/>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a:t>
                      </a:r>
                      <a:r>
                        <a:rPr lang="en-US" sz="3500" b="1" i="0" u="sng" kern="1200" baseline="0" dirty="0" err="1">
                          <a:solidFill>
                            <a:srgbClr val="FFFF00"/>
                          </a:solidFill>
                          <a:latin typeface="+mn-lt"/>
                          <a:ea typeface="+mn-ea"/>
                          <a:cs typeface="+mn-cs"/>
                        </a:rPr>
                        <a:t>Agios</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"آجيوس"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20019607"/>
      </p:ext>
    </p:extLst>
  </p:cSld>
  <p:clrMapOvr>
    <a:masterClrMapping/>
  </p:clrMapOvr>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404664"/>
            <a:ext cx="9144000" cy="5013176"/>
            <a:chOff x="0" y="-41564"/>
            <a:chExt cx="9144000" cy="5013176"/>
          </a:xfrm>
        </p:grpSpPr>
        <p:pic>
          <p:nvPicPr>
            <p:cNvPr id="3" name="Picture 2"/>
            <p:cNvPicPr>
              <a:picLocks noChangeAspect="1"/>
            </p:cNvPicPr>
            <p:nvPr/>
          </p:nvPicPr>
          <p:blipFill>
            <a:blip r:embed="rId2"/>
            <a:stretch>
              <a:fillRect/>
            </a:stretch>
          </p:blipFill>
          <p:spPr>
            <a:xfrm flipH="1">
              <a:off x="0" y="-41564"/>
              <a:ext cx="9144000" cy="5013176"/>
            </a:xfrm>
            <a:prstGeom prst="rect">
              <a:avLst/>
            </a:prstGeom>
          </p:spPr>
        </p:pic>
        <p:sp>
          <p:nvSpPr>
            <p:cNvPr id="6" name="TextBox 5"/>
            <p:cNvSpPr txBox="1"/>
            <p:nvPr/>
          </p:nvSpPr>
          <p:spPr>
            <a:xfrm>
              <a:off x="179512" y="188640"/>
              <a:ext cx="504056" cy="553998"/>
            </a:xfrm>
            <a:prstGeom prst="rect">
              <a:avLst/>
            </a:prstGeom>
            <a:solidFill>
              <a:schemeClr val="bg1"/>
            </a:solidFill>
          </p:spPr>
          <p:txBody>
            <a:bodyPr wrap="square" rtlCol="0">
              <a:spAutoFit/>
            </a:bodyPr>
            <a:lstStyle/>
            <a:p>
              <a:r>
                <a:rPr lang="en-US" sz="3000" b="1" dirty="0">
                  <a:latin typeface="+mj-lt"/>
                </a:rPr>
                <a:t>O</a:t>
              </a:r>
            </a:p>
          </p:txBody>
        </p:sp>
        <p:sp>
          <p:nvSpPr>
            <p:cNvPr id="7" name="TextBox 6"/>
            <p:cNvSpPr txBox="1"/>
            <p:nvPr/>
          </p:nvSpPr>
          <p:spPr>
            <a:xfrm>
              <a:off x="1907704" y="1794882"/>
              <a:ext cx="1008112" cy="553998"/>
            </a:xfrm>
            <a:prstGeom prst="rect">
              <a:avLst/>
            </a:prstGeom>
            <a:solidFill>
              <a:schemeClr val="bg1"/>
            </a:solidFill>
          </p:spPr>
          <p:txBody>
            <a:bodyPr wrap="square" rtlCol="0">
              <a:spAutoFit/>
            </a:bodyPr>
            <a:lstStyle/>
            <a:p>
              <a:r>
                <a:rPr lang="en-US" sz="3000" b="1" dirty="0">
                  <a:latin typeface="+mj-lt"/>
                </a:rPr>
                <a:t>The-</a:t>
              </a:r>
            </a:p>
          </p:txBody>
        </p:sp>
        <p:sp>
          <p:nvSpPr>
            <p:cNvPr id="8" name="TextBox 7"/>
            <p:cNvSpPr txBox="1"/>
            <p:nvPr/>
          </p:nvSpPr>
          <p:spPr>
            <a:xfrm>
              <a:off x="4644008" y="1794882"/>
              <a:ext cx="504056" cy="553998"/>
            </a:xfrm>
            <a:prstGeom prst="rect">
              <a:avLst/>
            </a:prstGeom>
            <a:solidFill>
              <a:schemeClr val="bg1"/>
            </a:solidFill>
          </p:spPr>
          <p:txBody>
            <a:bodyPr wrap="square" rtlCol="0">
              <a:spAutoFit/>
            </a:bodyPr>
            <a:lstStyle/>
            <a:p>
              <a:pPr algn="r"/>
              <a:r>
                <a:rPr lang="en-US" sz="3000" b="1" dirty="0">
                  <a:latin typeface="+mj-lt"/>
                </a:rPr>
                <a:t>O</a:t>
              </a:r>
            </a:p>
          </p:txBody>
        </p:sp>
        <p:sp>
          <p:nvSpPr>
            <p:cNvPr id="9" name="TextBox 8"/>
            <p:cNvSpPr txBox="1"/>
            <p:nvPr/>
          </p:nvSpPr>
          <p:spPr>
            <a:xfrm>
              <a:off x="8607183" y="4334660"/>
              <a:ext cx="504056" cy="553998"/>
            </a:xfrm>
            <a:prstGeom prst="rect">
              <a:avLst/>
            </a:prstGeom>
            <a:solidFill>
              <a:schemeClr val="bg1"/>
            </a:solidFill>
          </p:spPr>
          <p:txBody>
            <a:bodyPr wrap="square" rtlCol="0">
              <a:spAutoFit/>
            </a:bodyPr>
            <a:lstStyle/>
            <a:p>
              <a:r>
                <a:rPr lang="en-US" sz="3000" b="1" dirty="0">
                  <a:latin typeface="+mj-lt"/>
                </a:rPr>
                <a:t>S</a:t>
              </a:r>
            </a:p>
          </p:txBody>
        </p:sp>
        <p:sp>
          <p:nvSpPr>
            <p:cNvPr id="10" name="TextBox 9"/>
            <p:cNvSpPr txBox="1"/>
            <p:nvPr/>
          </p:nvSpPr>
          <p:spPr>
            <a:xfrm>
              <a:off x="5292080" y="230344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aphicFrame>
        <p:nvGraphicFramePr>
          <p:cNvPr id="14" name="Table 13"/>
          <p:cNvGraphicFramePr>
            <a:graphicFrameLocks noGrp="1"/>
          </p:cNvGraphicFramePr>
          <p:nvPr/>
        </p:nvGraphicFramePr>
        <p:xfrm>
          <a:off x="357188" y="5877272"/>
          <a:ext cx="8429684" cy="79208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Holy</a:t>
                      </a:r>
                      <a:r>
                        <a:rPr lang="en-US" sz="3500" b="1" i="0" kern="1200" dirty="0">
                          <a:solidFill>
                            <a:srgbClr val="FFFF99"/>
                          </a:solidFill>
                          <a:latin typeface="+mn-lt"/>
                          <a:ea typeface="+mn-ea"/>
                          <a:cs typeface="+mn-cs"/>
                        </a:rPr>
                        <a:t> </a:t>
                      </a:r>
                      <a:r>
                        <a:rPr lang="en-US" sz="3500" b="1" i="0" kern="1200" dirty="0">
                          <a:solidFill>
                            <a:schemeClr val="bg1"/>
                          </a:solidFill>
                          <a:latin typeface="+mn-lt"/>
                          <a:ea typeface="+mn-ea"/>
                          <a:cs typeface="+mn-cs"/>
                        </a:rPr>
                        <a:t>God</a:t>
                      </a:r>
                      <a:r>
                        <a:rPr lang="en-US" sz="3500" b="1" i="0" kern="1200" dirty="0">
                          <a:solidFill>
                            <a:srgbClr val="FFFF99"/>
                          </a:solidFill>
                          <a:latin typeface="+mn-lt"/>
                          <a:ea typeface="+mn-ea"/>
                          <a:cs typeface="+mn-cs"/>
                        </a:rPr>
                        <a: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قدوس</a:t>
                      </a:r>
                      <a:r>
                        <a:rPr lang="ar-AE" sz="3500" dirty="0">
                          <a:solidFill>
                            <a:srgbClr val="FFFF99"/>
                          </a:solidFill>
                        </a:rPr>
                        <a:t> </a:t>
                      </a:r>
                      <a:r>
                        <a:rPr lang="ar-AE" sz="3500" dirty="0">
                          <a:solidFill>
                            <a:schemeClr val="bg1"/>
                          </a:solidFill>
                        </a:rPr>
                        <a:t>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5" name="Cross 14"/>
          <p:cNvSpPr/>
          <p:nvPr/>
        </p:nvSpPr>
        <p:spPr>
          <a:xfrm>
            <a:off x="8793176" y="6093296"/>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6" name="Cross 15"/>
          <p:cNvSpPr/>
          <p:nvPr/>
        </p:nvSpPr>
        <p:spPr>
          <a:xfrm>
            <a:off x="107504" y="609158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xmlns="" val="3229368579"/>
      </p:ext>
    </p:extLst>
  </p:cSld>
  <p:clrMapOvr>
    <a:masterClrMapping/>
  </p:clrMapOvr>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63080295"/>
      </p:ext>
    </p:extLst>
  </p:cSld>
  <p:clrMapOvr>
    <a:masterClrMapping/>
  </p:clrMapOvr>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74653198"/>
      </p:ext>
    </p:extLst>
  </p:cSld>
  <p:clrMapOvr>
    <a:masterClrMapping/>
  </p:clrMapOvr>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05804864"/>
      </p:ext>
    </p:extLst>
  </p:cSld>
  <p:clrMapOvr>
    <a:masterClrMapping/>
  </p:clrMapOvr>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7162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Glory to the Father and to the Son and to The Holy Spirit, now and ever and unto the ages of</a:t>
                      </a:r>
                      <a:r>
                        <a:rPr lang="en-US" sz="3000" b="1" i="0" kern="1200" baseline="0" dirty="0">
                          <a:solidFill>
                            <a:srgbClr val="FFFF99"/>
                          </a:solidFill>
                          <a:latin typeface="+mn-lt"/>
                          <a:ea typeface="+mn-ea"/>
                          <a:cs typeface="+mn-cs"/>
                        </a:rPr>
                        <a:t> </a:t>
                      </a:r>
                      <a:r>
                        <a:rPr lang="en-US" sz="3000" b="1" i="0" kern="1200" dirty="0">
                          <a:solidFill>
                            <a:srgbClr val="FFFF99"/>
                          </a:solidFill>
                          <a:latin typeface="+mn-lt"/>
                          <a:ea typeface="+mn-ea"/>
                          <a:cs typeface="+mn-cs"/>
                        </a:rPr>
                        <a:t>the ages. Amen. O holy Trinity, have mercy upon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Zoxa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Patri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Ieyoo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Agio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Pnevmati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ictos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onas</a:t>
                      </a:r>
                      <a:r>
                        <a:rPr lang="en-US" sz="3300" b="1" u="none" kern="1200" baseline="0" dirty="0">
                          <a:solidFill>
                            <a:schemeClr val="bg1"/>
                          </a:solidFill>
                          <a:latin typeface="+mn-lt"/>
                          <a:ea typeface="+mn-ea"/>
                          <a:cs typeface="+mn-cs"/>
                        </a:rPr>
                        <a:t> ton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onon</a:t>
                      </a:r>
                      <a:r>
                        <a:rPr lang="en-US" sz="3300" b="1" u="none" kern="1200" baseline="0" dirty="0">
                          <a:solidFill>
                            <a:schemeClr val="bg1"/>
                          </a:solidFill>
                          <a:latin typeface="+mn-lt"/>
                          <a:ea typeface="+mn-ea"/>
                          <a:cs typeface="+mn-cs"/>
                        </a:rPr>
                        <a:t> Amen </a:t>
                      </a:r>
                      <a:r>
                        <a:rPr lang="en-US" sz="3300" b="1" u="none" kern="1200" baseline="0" dirty="0" err="1">
                          <a:solidFill>
                            <a:schemeClr val="bg1"/>
                          </a:solidFill>
                          <a:latin typeface="+mn-lt"/>
                          <a:ea typeface="+mn-ea"/>
                          <a:cs typeface="+mn-cs"/>
                        </a:rPr>
                        <a:t>Agia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Trias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Eleyson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emas</a:t>
                      </a:r>
                      <a:endParaRPr lang="en-US" sz="33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ذوكصابترى كى ايو كى آجيو ابنفماتى كى نين كى آ إى كى اسطوس إى اوناس طون إى اونون آمين آجيا اترياس إليسون إيماس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المجد للآب والابن والروح القدس، الآن وكل اوان وإلي دهر الدهور. آمين.</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b="1" i="0" kern="1200" dirty="0">
                          <a:solidFill>
                            <a:srgbClr val="FFFF99"/>
                          </a:solidFill>
                          <a:latin typeface="+mn-lt"/>
                          <a:ea typeface="+mn-ea"/>
                          <a:cs typeface="+mn-cs"/>
                        </a:rPr>
                        <a:t>ايها الثالوث القدوس، إرحمنا.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51374306"/>
      </p:ext>
    </p:extLst>
  </p:cSld>
  <p:clrMapOvr>
    <a:masterClrMapping/>
  </p:clrMapOvr>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xmlns="" val="4117563762"/>
      </p:ext>
    </p:extLst>
  </p:cSld>
  <p:clrMapOvr>
    <a:masterClrMapping/>
  </p:clrMapOvr>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71334341"/>
              </p:ext>
            </p:extLst>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199687018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9211"/>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none" kern="1200">
                          <a:solidFill>
                            <a:srgbClr val="FFFF99"/>
                          </a:solidFill>
                          <a:latin typeface="+mn-lt"/>
                          <a:ea typeface="+mn-ea"/>
                          <a:cs typeface="+mn-cs"/>
                        </a:rPr>
                        <a:t>“Holy, holy, holy, Lord of hosts, heaven and earth are full of Your holy glory.”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Je</a:t>
                      </a:r>
                      <a:r>
                        <a:rPr lang="en-US" sz="3000" baseline="0">
                          <a:solidFill>
                            <a:schemeClr val="bg1"/>
                          </a:solidFill>
                        </a:rPr>
                        <a:t> Agios Agios Agios Kerios sabaout plirees ouranos ke ei gi tees agias so zoxees</a:t>
                      </a: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جي</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آجيوس آجيوس آجيوس كيريوس ساباؤوت بليريس أو أورانوس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إيجي تيس آجياس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سوذوكسيس.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قدوس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قدوس، قدوس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رب الصباؤوت، السماء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والأرض مملوءتان من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مجدك الأقدس</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61796348"/>
      </p:ext>
    </p:extLst>
  </p:cSld>
  <p:clrMapOvr>
    <a:masterClrMapping/>
  </p:clrMapOvr>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xmlns="" val="1974872833"/>
      </p:ext>
    </p:extLst>
  </p:cSld>
  <p:clrMapOvr>
    <a:masterClrMapping/>
  </p:clrMapOvr>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1007969329"/>
      </p:ext>
    </p:extLst>
  </p:cSld>
  <p:clrMapOvr>
    <a:masterClrMapping/>
  </p:clrMapOvr>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xmlns="" val="1161807694"/>
      </p:ext>
    </p:extLst>
  </p:cSld>
  <p:clrMapOvr>
    <a:masterClrMapping/>
  </p:clrMapOvr>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764704"/>
          <a:ext cx="8429684" cy="1584176"/>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xmlns="" val="20000"/>
                    </a:ext>
                  </a:extLst>
                </a:gridCol>
                <a:gridCol w="3134752">
                  <a:extLst>
                    <a:ext uri="{9D8B030D-6E8A-4147-A177-3AD203B41FA5}">
                      <a16:colId xmlns:a16="http://schemas.microsoft.com/office/drawing/2014/main" xmlns=""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Then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is chanted 12 times in the great tune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ثم تقال "كيرياليسون" ١٢ مرة باللحن الكبير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5" name="Table 4"/>
          <p:cNvGraphicFramePr>
            <a:graphicFrameLocks noGrp="1"/>
          </p:cNvGraphicFramePr>
          <p:nvPr/>
        </p:nvGraphicFramePr>
        <p:xfrm>
          <a:off x="357188" y="3580544"/>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xmlns="" val="20000"/>
                    </a:ext>
                  </a:extLst>
                </a:gridCol>
                <a:gridCol w="2376264">
                  <a:extLst>
                    <a:ext uri="{9D8B030D-6E8A-4147-A177-3AD203B41FA5}">
                      <a16:colId xmlns:a16="http://schemas.microsoft.com/office/drawing/2014/main" xmlns="" val="20001"/>
                    </a:ext>
                  </a:extLst>
                </a:gridCol>
                <a:gridCol w="1584176">
                  <a:extLst>
                    <a:ext uri="{9D8B030D-6E8A-4147-A177-3AD203B41FA5}">
                      <a16:colId xmlns:a16="http://schemas.microsoft.com/office/drawing/2014/main" xmlns="" val="20002"/>
                    </a:ext>
                  </a:extLst>
                </a:gridCol>
                <a:gridCol w="1550576">
                  <a:extLst>
                    <a:ext uri="{9D8B030D-6E8A-4147-A177-3AD203B41FA5}">
                      <a16:colId xmlns:a16="http://schemas.microsoft.com/office/drawing/2014/main" xmlns=""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09012882"/>
      </p:ext>
    </p:extLst>
  </p:cSld>
  <p:clrMapOvr>
    <a:masterClrMapping/>
  </p:clrMapOvr>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071650780"/>
              </p:ext>
            </p:extLst>
          </p:nvPr>
        </p:nvGraphicFramePr>
        <p:xfrm>
          <a:off x="357188" y="537160"/>
          <a:ext cx="8429684" cy="570015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700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p:cNvSpPr/>
          <p:nvPr/>
        </p:nvSpPr>
        <p:spPr>
          <a:xfrm>
            <a:off x="2919398" y="116632"/>
            <a:ext cx="3654205" cy="477054"/>
          </a:xfrm>
          <a:prstGeom prst="rect">
            <a:avLst/>
          </a:prstGeom>
        </p:spPr>
        <p:txBody>
          <a:bodyPr wrap="none">
            <a:spAutoFit/>
          </a:bodyPr>
          <a:lstStyle/>
          <a:p>
            <a:pPr algn="ctr"/>
            <a:r>
              <a:rPr lang="en-US" sz="2500" b="1" u="sng">
                <a:solidFill>
                  <a:srgbClr val="FFFF00"/>
                </a:solidFill>
                <a:latin typeface="+mj-lt"/>
              </a:rPr>
              <a:t>Good Friday - The 9</a:t>
            </a:r>
            <a:r>
              <a:rPr lang="en-US" sz="2500" b="1" u="sng" baseline="30000">
                <a:solidFill>
                  <a:srgbClr val="FFFF00"/>
                </a:solidFill>
                <a:latin typeface="+mj-lt"/>
              </a:rPr>
              <a:t>th</a:t>
            </a:r>
            <a:r>
              <a:rPr lang="en-US" sz="2500" b="1" u="sng">
                <a:solidFill>
                  <a:srgbClr val="FFFF00"/>
                </a:solidFill>
                <a:latin typeface="+mj-lt"/>
              </a:rPr>
              <a:t> hour</a:t>
            </a:r>
          </a:p>
        </p:txBody>
      </p:sp>
    </p:spTree>
    <p:extLst>
      <p:ext uri="{BB962C8B-B14F-4D97-AF65-F5344CB8AC3E}">
        <p14:creationId xmlns:p14="http://schemas.microsoft.com/office/powerpoint/2010/main" xmlns="" val="4179107298"/>
      </p:ext>
    </p:extLst>
  </p:cSld>
  <p:clrMapOvr>
    <a:masterClrMapping/>
  </p:clrMapOvr>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835030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905462714"/>
      </p:ext>
    </p:extLst>
  </p:cSld>
  <p:clrMapOvr>
    <a:masterClrMapping/>
  </p:clrMapOvr>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44191545"/>
      </p:ext>
    </p:extLst>
  </p:cSld>
  <p:clrMapOvr>
    <a:masterClrMapping/>
  </p:clrMapOvr>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518882989"/>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79512" y="6252667"/>
            <a:ext cx="3744416"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Tree>
    <p:extLst>
      <p:ext uri="{BB962C8B-B14F-4D97-AF65-F5344CB8AC3E}">
        <p14:creationId xmlns:p14="http://schemas.microsoft.com/office/powerpoint/2010/main" xmlns="" val="3433017341"/>
      </p:ext>
    </p:extLst>
  </p:cSld>
  <p:clrMapOvr>
    <a:masterClrMapping/>
  </p:clrMapOvr>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73264"/>
          <a:ext cx="8429684" cy="18837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8837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Glory be to God</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Zoxa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si</a:t>
                      </a:r>
                      <a:r>
                        <a:rPr kumimoji="0" lang="en-CA" sz="3000" b="1" i="0" u="none" strike="noStrike" kern="1200" cap="none" spc="0" normalizeH="0" baseline="0" noProof="0" dirty="0">
                          <a:ln>
                            <a:noFill/>
                          </a:ln>
                          <a:solidFill>
                            <a:schemeClr val="bg1"/>
                          </a:solidFill>
                          <a:effectLst/>
                          <a:uLnTx/>
                          <a:uFillTx/>
                          <a:latin typeface="+mn-lt"/>
                          <a:ea typeface="+mn-ea"/>
                          <a:cs typeface="+mn-cs"/>
                        </a:rPr>
                        <a:t> o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emon</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ذوكصاصى أوثيؤس ايمون</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المجد لله</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a:t>
                      </a:r>
                      <a:r>
                        <a:rPr lang="en-US" sz="3500" b="1" i="0" u="sng" kern="1200" baseline="0" dirty="0" err="1">
                          <a:solidFill>
                            <a:srgbClr val="FFFF00"/>
                          </a:solidFill>
                          <a:latin typeface="+mn-lt"/>
                          <a:ea typeface="+mn-ea"/>
                          <a:cs typeface="+mn-cs"/>
                        </a:rPr>
                        <a:t>Ti</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Shori</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"تى شورى"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775658788"/>
      </p:ext>
    </p:extLst>
  </p:cSld>
  <p:clrMapOvr>
    <a:masterClrMapping/>
  </p:clrMapOvr>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0"/>
            <a:ext cx="9257026" cy="4293096"/>
            <a:chOff x="0" y="0"/>
            <a:chExt cx="9257026" cy="4293096"/>
          </a:xfrm>
        </p:grpSpPr>
        <p:pic>
          <p:nvPicPr>
            <p:cNvPr id="2" name="Picture 1"/>
            <p:cNvPicPr>
              <a:picLocks noChangeAspect="1"/>
            </p:cNvPicPr>
            <p:nvPr/>
          </p:nvPicPr>
          <p:blipFill>
            <a:blip r:embed="rId2"/>
            <a:stretch>
              <a:fillRect/>
            </a:stretch>
          </p:blipFill>
          <p:spPr>
            <a:xfrm flipH="1">
              <a:off x="0" y="0"/>
              <a:ext cx="9257026" cy="4293096"/>
            </a:xfrm>
            <a:prstGeom prst="rect">
              <a:avLst/>
            </a:prstGeom>
          </p:spPr>
        </p:pic>
        <p:sp>
          <p:nvSpPr>
            <p:cNvPr id="4" name="TextBox 3"/>
            <p:cNvSpPr txBox="1"/>
            <p:nvPr/>
          </p:nvSpPr>
          <p:spPr>
            <a:xfrm>
              <a:off x="395536" y="66690"/>
              <a:ext cx="504056" cy="553998"/>
            </a:xfrm>
            <a:prstGeom prst="rect">
              <a:avLst/>
            </a:prstGeom>
            <a:solidFill>
              <a:schemeClr val="bg1"/>
            </a:solidFill>
          </p:spPr>
          <p:txBody>
            <a:bodyPr wrap="square" rtlCol="0">
              <a:spAutoFit/>
            </a:bodyPr>
            <a:lstStyle/>
            <a:p>
              <a:r>
                <a:rPr lang="en-US" sz="3000" b="1" dirty="0" err="1">
                  <a:latin typeface="+mj-lt"/>
                </a:rPr>
                <a:t>Ti</a:t>
              </a:r>
              <a:endParaRPr lang="en-US" sz="3000" b="1" dirty="0">
                <a:latin typeface="+mj-lt"/>
              </a:endParaRPr>
            </a:p>
          </p:txBody>
        </p:sp>
        <p:sp>
          <p:nvSpPr>
            <p:cNvPr id="5" name="TextBox 4"/>
            <p:cNvSpPr txBox="1"/>
            <p:nvPr/>
          </p:nvSpPr>
          <p:spPr>
            <a:xfrm>
              <a:off x="3423890" y="836712"/>
              <a:ext cx="788070" cy="553998"/>
            </a:xfrm>
            <a:prstGeom prst="rect">
              <a:avLst/>
            </a:prstGeom>
            <a:solidFill>
              <a:schemeClr val="bg1"/>
            </a:solidFill>
          </p:spPr>
          <p:txBody>
            <a:bodyPr wrap="square" rtlCol="0">
              <a:spAutoFit/>
            </a:bodyPr>
            <a:lstStyle/>
            <a:p>
              <a:r>
                <a:rPr lang="en-US" sz="3000" b="1" dirty="0" err="1">
                  <a:latin typeface="+mj-lt"/>
                </a:rPr>
                <a:t>sho</a:t>
              </a:r>
              <a:endParaRPr lang="en-US" sz="3000" b="1" dirty="0">
                <a:latin typeface="+mj-lt"/>
              </a:endParaRPr>
            </a:p>
          </p:txBody>
        </p:sp>
        <p:pic>
          <p:nvPicPr>
            <p:cNvPr id="6" name="Picture 5"/>
            <p:cNvPicPr>
              <a:picLocks noChangeAspect="1"/>
            </p:cNvPicPr>
            <p:nvPr/>
          </p:nvPicPr>
          <p:blipFill>
            <a:blip r:embed="rId3"/>
            <a:stretch>
              <a:fillRect/>
            </a:stretch>
          </p:blipFill>
          <p:spPr>
            <a:xfrm>
              <a:off x="4283968" y="1017664"/>
              <a:ext cx="454786" cy="438544"/>
            </a:xfrm>
            <a:prstGeom prst="rect">
              <a:avLst/>
            </a:prstGeom>
          </p:spPr>
        </p:pic>
        <p:sp>
          <p:nvSpPr>
            <p:cNvPr id="7" name="TextBox 6"/>
            <p:cNvSpPr txBox="1"/>
            <p:nvPr/>
          </p:nvSpPr>
          <p:spPr>
            <a:xfrm>
              <a:off x="3423890" y="1432455"/>
              <a:ext cx="788070" cy="323165"/>
            </a:xfrm>
            <a:prstGeom prst="rect">
              <a:avLst/>
            </a:prstGeom>
            <a:solidFill>
              <a:schemeClr val="bg1"/>
            </a:solidFill>
          </p:spPr>
          <p:txBody>
            <a:bodyPr wrap="square" rtlCol="0">
              <a:spAutoFit/>
            </a:bodyPr>
            <a:lstStyle/>
            <a:p>
              <a:r>
                <a:rPr lang="en-US" sz="1500" b="1" dirty="0">
                  <a:solidFill>
                    <a:srgbClr val="FF0000"/>
                  </a:solidFill>
                  <a:latin typeface="+mj-lt"/>
                </a:rPr>
                <a:t>“High”</a:t>
              </a:r>
            </a:p>
          </p:txBody>
        </p:sp>
        <p:sp>
          <p:nvSpPr>
            <p:cNvPr id="8" name="TextBox 7"/>
            <p:cNvSpPr txBox="1"/>
            <p:nvPr/>
          </p:nvSpPr>
          <p:spPr>
            <a:xfrm>
              <a:off x="2555776" y="3177843"/>
              <a:ext cx="788070" cy="323165"/>
            </a:xfrm>
            <a:prstGeom prst="rect">
              <a:avLst/>
            </a:prstGeom>
            <a:solidFill>
              <a:schemeClr val="bg1"/>
            </a:solidFill>
          </p:spPr>
          <p:txBody>
            <a:bodyPr wrap="square" rtlCol="0">
              <a:spAutoFit/>
            </a:bodyPr>
            <a:lstStyle/>
            <a:p>
              <a:r>
                <a:rPr lang="en-US" sz="1500" b="1" dirty="0">
                  <a:solidFill>
                    <a:srgbClr val="FF0000"/>
                  </a:solidFill>
                  <a:latin typeface="+mj-lt"/>
                </a:rPr>
                <a:t>“High”</a:t>
              </a:r>
            </a:p>
          </p:txBody>
        </p:sp>
        <p:sp>
          <p:nvSpPr>
            <p:cNvPr id="9" name="TextBox 8"/>
            <p:cNvSpPr txBox="1"/>
            <p:nvPr/>
          </p:nvSpPr>
          <p:spPr>
            <a:xfrm>
              <a:off x="8244408" y="3200255"/>
              <a:ext cx="788070" cy="323165"/>
            </a:xfrm>
            <a:prstGeom prst="rect">
              <a:avLst/>
            </a:prstGeom>
            <a:solidFill>
              <a:schemeClr val="bg1"/>
            </a:solidFill>
          </p:spPr>
          <p:txBody>
            <a:bodyPr wrap="square" rtlCol="0">
              <a:spAutoFit/>
            </a:bodyPr>
            <a:lstStyle/>
            <a:p>
              <a:r>
                <a:rPr lang="en-US" sz="1500" b="1" dirty="0">
                  <a:solidFill>
                    <a:srgbClr val="FF0000"/>
                  </a:solidFill>
                  <a:latin typeface="+mj-lt"/>
                </a:rPr>
                <a:t>“High”</a:t>
              </a:r>
            </a:p>
          </p:txBody>
        </p:sp>
      </p:grpSp>
      <p:sp>
        <p:nvSpPr>
          <p:cNvPr id="11" name="Cross 10"/>
          <p:cNvSpPr/>
          <p:nvPr/>
        </p:nvSpPr>
        <p:spPr>
          <a:xfrm>
            <a:off x="8793176" y="475415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2" name="Cross 11"/>
          <p:cNvSpPr/>
          <p:nvPr/>
        </p:nvSpPr>
        <p:spPr>
          <a:xfrm>
            <a:off x="107504" y="475244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4" name="Table 13"/>
          <p:cNvGraphicFramePr>
            <a:graphicFrameLocks noGrp="1"/>
          </p:cNvGraphicFramePr>
          <p:nvPr/>
        </p:nvGraphicFramePr>
        <p:xfrm>
          <a:off x="357188" y="4570744"/>
          <a:ext cx="8429684" cy="18825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8825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a:ln>
                            <a:noFill/>
                          </a:ln>
                          <a:solidFill>
                            <a:srgbClr val="FFFF00"/>
                          </a:solidFill>
                          <a:effectLst/>
                          <a:uLnTx/>
                          <a:uFillTx/>
                          <a:latin typeface="+mn-lt"/>
                          <a:ea typeface="+mn-ea"/>
                          <a:cs typeface="+mn-cs"/>
                        </a:rPr>
                        <a:t>The</a:t>
                      </a:r>
                      <a:r>
                        <a:rPr kumimoji="0" lang="en-CA" sz="3200" b="1" i="0" u="none" strike="noStrike" kern="1200" cap="none" spc="0" normalizeH="0" baseline="0" noProof="0" dirty="0">
                          <a:ln>
                            <a:noFill/>
                          </a:ln>
                          <a:solidFill>
                            <a:schemeClr val="bg1"/>
                          </a:solidFill>
                          <a:effectLst/>
                          <a:uLnTx/>
                          <a:uFillTx/>
                          <a:latin typeface="+mn-lt"/>
                          <a:ea typeface="+mn-ea"/>
                          <a:cs typeface="+mn-cs"/>
                        </a:rPr>
                        <a:t> golden </a:t>
                      </a:r>
                      <a:r>
                        <a:rPr kumimoji="0" lang="en-CA" sz="3200" b="1" i="0" u="none" strike="noStrike" kern="1200" cap="none" spc="0" normalizeH="0" baseline="0" noProof="0" dirty="0">
                          <a:ln>
                            <a:noFill/>
                          </a:ln>
                          <a:solidFill>
                            <a:srgbClr val="FFFF00"/>
                          </a:solidFill>
                          <a:effectLst/>
                          <a:uLnTx/>
                          <a:uFillTx/>
                          <a:latin typeface="+mn-lt"/>
                          <a:ea typeface="+mn-ea"/>
                          <a:cs typeface="+mn-cs"/>
                        </a:rPr>
                        <a:t>censer</a:t>
                      </a:r>
                      <a:r>
                        <a:rPr kumimoji="0" lang="en-CA" sz="3200" b="1" i="0" u="none" strike="noStrike" kern="1200" cap="none" spc="0" normalizeH="0" baseline="0" noProof="0" dirty="0">
                          <a:ln>
                            <a:noFill/>
                          </a:ln>
                          <a:solidFill>
                            <a:schemeClr val="bg1"/>
                          </a:solidFill>
                          <a:effectLst/>
                          <a:uLnTx/>
                          <a:uFillTx/>
                          <a:latin typeface="+mn-lt"/>
                          <a:ea typeface="+mn-ea"/>
                          <a:cs typeface="+mn-cs"/>
                        </a:rPr>
                        <a:t> is the Virgin</a:t>
                      </a:r>
                      <a:r>
                        <a:rPr kumimoji="0" lang="en-CA" sz="2800" b="1" i="0" u="none" strike="noStrike" kern="1200" cap="none" spc="0" normalizeH="0" baseline="0" noProof="0" dirty="0">
                          <a:ln>
                            <a:noFill/>
                          </a:ln>
                          <a:solidFill>
                            <a:schemeClr val="bg1"/>
                          </a:solidFill>
                          <a:effectLst/>
                          <a:uLnTx/>
                          <a:uFillTx/>
                          <a:latin typeface="+mn-lt"/>
                          <a:ea typeface="+mn-ea"/>
                          <a:cs typeface="+mn-cs"/>
                        </a:rPr>
                        <a:t>, its aroma is our Saviour</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00"/>
                          </a:solidFill>
                        </a:rPr>
                        <a:t>المجمرة</a:t>
                      </a:r>
                      <a:r>
                        <a:rPr lang="ar-AE" sz="3300" b="1" dirty="0">
                          <a:solidFill>
                            <a:schemeClr val="bg1"/>
                          </a:solidFill>
                        </a:rPr>
                        <a:t> الذهب هي العذراء وعنبرها هو مخلصنا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098094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4815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Michael, the great archangel, hail to Gabriel, the Announcer.</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Mikhaeel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pinishty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arshi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angelos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Ghabre</a:t>
                      </a:r>
                      <a:r>
                        <a:rPr kumimoji="0" lang="en-CA" sz="3100" b="1" i="0" u="none" strike="noStrike" kern="1200" cap="none" spc="0" normalizeH="0" baseline="0" noProof="0" dirty="0">
                          <a:ln>
                            <a:noFill/>
                          </a:ln>
                          <a:solidFill>
                            <a:schemeClr val="bg1"/>
                          </a:solidFill>
                          <a:effectLst/>
                          <a:uLnTx/>
                          <a:uFillTx/>
                          <a:latin typeface="+mn-lt"/>
                          <a:ea typeface="+mn-ea"/>
                          <a:cs typeface="+mn-cs"/>
                        </a:rPr>
                        <a:t>-eel </a:t>
                      </a:r>
                      <a:r>
                        <a:rPr kumimoji="0" lang="en-CA" sz="3100" b="1" i="0" u="none" strike="noStrike" kern="1200" cap="none" spc="0" normalizeH="0" baseline="0" noProof="0" dirty="0" err="1">
                          <a:ln>
                            <a:noFill/>
                          </a:ln>
                          <a:solidFill>
                            <a:schemeClr val="bg1"/>
                          </a:solidFill>
                          <a:effectLst/>
                          <a:uLnTx/>
                          <a:uFillTx/>
                          <a:latin typeface="+mn-lt"/>
                          <a:ea typeface="+mn-ea"/>
                          <a:cs typeface="+mn-cs"/>
                        </a:rPr>
                        <a:t>pisotb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fai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shennofi</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شيري ميخائيل بى نشتى ان ارشى انجلوس : شيريه غبرييل بى سوطب امبى فاى شننوفى.</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لميخائيل رئيس الملائكة العظيم السلام لغبريال المبشر.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0877210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7" name="Rectangle 16">
            <a:hlinkClick r:id="rId2"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3"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4"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5"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6"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7"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8"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9"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0"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1429080169"/>
      </p:ext>
    </p:extLst>
  </p:cSld>
  <p:clrMapOvr>
    <a:masterClrMapping/>
  </p:clrMapOvr>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6871"/>
            <a:ext cx="9133185" cy="4005064"/>
            <a:chOff x="0" y="6871"/>
            <a:chExt cx="9133185" cy="4005064"/>
          </a:xfrm>
        </p:grpSpPr>
        <p:pic>
          <p:nvPicPr>
            <p:cNvPr id="2" name="Picture 1"/>
            <p:cNvPicPr>
              <a:picLocks noChangeAspect="1"/>
            </p:cNvPicPr>
            <p:nvPr/>
          </p:nvPicPr>
          <p:blipFill>
            <a:blip r:embed="rId2"/>
            <a:stretch>
              <a:fillRect/>
            </a:stretch>
          </p:blipFill>
          <p:spPr>
            <a:xfrm flipH="1">
              <a:off x="0" y="6871"/>
              <a:ext cx="9133185" cy="4005064"/>
            </a:xfrm>
            <a:prstGeom prst="rect">
              <a:avLst/>
            </a:prstGeom>
          </p:spPr>
        </p:pic>
        <p:sp>
          <p:nvSpPr>
            <p:cNvPr id="4" name="TextBox 3"/>
            <p:cNvSpPr txBox="1"/>
            <p:nvPr/>
          </p:nvSpPr>
          <p:spPr>
            <a:xfrm>
              <a:off x="6516216" y="116632"/>
              <a:ext cx="504056" cy="553998"/>
            </a:xfrm>
            <a:prstGeom prst="rect">
              <a:avLst/>
            </a:prstGeom>
            <a:solidFill>
              <a:schemeClr val="bg1"/>
            </a:solidFill>
          </p:spPr>
          <p:txBody>
            <a:bodyPr wrap="square" rtlCol="0">
              <a:spAutoFit/>
            </a:bodyPr>
            <a:lstStyle/>
            <a:p>
              <a:r>
                <a:rPr lang="en-US" sz="3000" b="1" dirty="0" err="1">
                  <a:latin typeface="+mj-lt"/>
                </a:rPr>
                <a:t>ri</a:t>
              </a:r>
              <a:endParaRPr lang="en-US" sz="3000" b="1" dirty="0">
                <a:latin typeface="+mj-lt"/>
              </a:endParaRPr>
            </a:p>
          </p:txBody>
        </p:sp>
        <p:sp>
          <p:nvSpPr>
            <p:cNvPr id="5" name="TextBox 4"/>
            <p:cNvSpPr txBox="1"/>
            <p:nvPr/>
          </p:nvSpPr>
          <p:spPr>
            <a:xfrm>
              <a:off x="7019750" y="370409"/>
              <a:ext cx="144538" cy="553998"/>
            </a:xfrm>
            <a:prstGeom prst="rect">
              <a:avLst/>
            </a:prstGeom>
            <a:solidFill>
              <a:schemeClr val="bg1"/>
            </a:solidFill>
          </p:spPr>
          <p:txBody>
            <a:bodyPr wrap="square" rtlCol="0">
              <a:spAutoFit/>
            </a:bodyPr>
            <a:lstStyle/>
            <a:p>
              <a:endParaRPr lang="en-US" sz="3000" b="1" dirty="0">
                <a:latin typeface="+mj-lt"/>
              </a:endParaRPr>
            </a:p>
          </p:txBody>
        </p:sp>
        <p:sp>
          <p:nvSpPr>
            <p:cNvPr id="6" name="TextBox 5"/>
            <p:cNvSpPr txBox="1"/>
            <p:nvPr/>
          </p:nvSpPr>
          <p:spPr>
            <a:xfrm>
              <a:off x="5148064" y="1521659"/>
              <a:ext cx="864096"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7" name="TextBox 6"/>
            <p:cNvSpPr txBox="1"/>
            <p:nvPr/>
          </p:nvSpPr>
          <p:spPr>
            <a:xfrm>
              <a:off x="410392" y="2348880"/>
              <a:ext cx="1008112"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467544" y="3180407"/>
              <a:ext cx="84924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9" name="TextBox 8"/>
            <p:cNvSpPr txBox="1"/>
            <p:nvPr/>
          </p:nvSpPr>
          <p:spPr>
            <a:xfrm>
              <a:off x="5652120" y="3270128"/>
              <a:ext cx="1042368" cy="553998"/>
            </a:xfrm>
            <a:prstGeom prst="rect">
              <a:avLst/>
            </a:prstGeom>
            <a:solidFill>
              <a:schemeClr val="bg1"/>
            </a:solidFill>
          </p:spPr>
          <p:txBody>
            <a:bodyPr wrap="square" rtlCol="0">
              <a:spAutoFit/>
            </a:bodyPr>
            <a:lstStyle/>
            <a:p>
              <a:r>
                <a:rPr lang="en-US" sz="3000" b="1" dirty="0" err="1">
                  <a:latin typeface="+mj-lt"/>
                </a:rPr>
                <a:t>enno</a:t>
              </a:r>
              <a:endParaRPr lang="en-US" sz="3000" b="1" dirty="0">
                <a:latin typeface="+mj-lt"/>
              </a:endParaRPr>
            </a:p>
          </p:txBody>
        </p:sp>
        <p:sp>
          <p:nvSpPr>
            <p:cNvPr id="10" name="TextBox 9"/>
            <p:cNvSpPr txBox="1"/>
            <p:nvPr/>
          </p:nvSpPr>
          <p:spPr>
            <a:xfrm>
              <a:off x="8460432" y="3284984"/>
              <a:ext cx="611560" cy="553998"/>
            </a:xfrm>
            <a:prstGeom prst="rect">
              <a:avLst/>
            </a:prstGeom>
            <a:solidFill>
              <a:schemeClr val="bg1"/>
            </a:solidFill>
          </p:spPr>
          <p:txBody>
            <a:bodyPr wrap="square" rtlCol="0">
              <a:spAutoFit/>
            </a:bodyPr>
            <a:lstStyle/>
            <a:p>
              <a:r>
                <a:rPr lang="en-US" sz="3000" b="1" dirty="0" err="1">
                  <a:latin typeface="+mj-lt"/>
                </a:rPr>
                <a:t>ob</a:t>
              </a:r>
              <a:endParaRPr lang="en-US" sz="3000" b="1" dirty="0">
                <a:latin typeface="+mj-lt"/>
              </a:endParaRPr>
            </a:p>
          </p:txBody>
        </p:sp>
        <p:pic>
          <p:nvPicPr>
            <p:cNvPr id="11" name="Picture 10"/>
            <p:cNvPicPr>
              <a:picLocks noChangeAspect="1"/>
            </p:cNvPicPr>
            <p:nvPr/>
          </p:nvPicPr>
          <p:blipFill>
            <a:blip r:embed="rId3"/>
            <a:stretch>
              <a:fillRect/>
            </a:stretch>
          </p:blipFill>
          <p:spPr>
            <a:xfrm>
              <a:off x="6676463" y="3172819"/>
              <a:ext cx="686574" cy="686574"/>
            </a:xfrm>
            <a:prstGeom prst="rect">
              <a:avLst/>
            </a:prstGeom>
          </p:spPr>
        </p:pic>
      </p:grpSp>
      <p:graphicFrame>
        <p:nvGraphicFramePr>
          <p:cNvPr id="12" name="Table 11"/>
          <p:cNvGraphicFramePr>
            <a:graphicFrameLocks noGrp="1"/>
          </p:cNvGraphicFramePr>
          <p:nvPr/>
        </p:nvGraphicFramePr>
        <p:xfrm>
          <a:off x="357188" y="4570744"/>
          <a:ext cx="8429684" cy="18825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8825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a:ln>
                            <a:noFill/>
                          </a:ln>
                          <a:solidFill>
                            <a:schemeClr val="bg1"/>
                          </a:solidFill>
                          <a:effectLst/>
                          <a:uLnTx/>
                          <a:uFillTx/>
                          <a:latin typeface="+mn-lt"/>
                          <a:ea typeface="+mn-ea"/>
                          <a:cs typeface="+mn-cs"/>
                        </a:rPr>
                        <a:t>The </a:t>
                      </a:r>
                      <a:r>
                        <a:rPr kumimoji="0" lang="en-CA" sz="3200" b="1" i="0" u="none" strike="noStrike" kern="1200" cap="none" spc="0" normalizeH="0" baseline="0" noProof="0" dirty="0">
                          <a:ln>
                            <a:noFill/>
                          </a:ln>
                          <a:solidFill>
                            <a:srgbClr val="FFFF00"/>
                          </a:solidFill>
                          <a:effectLst/>
                          <a:uLnTx/>
                          <a:uFillTx/>
                          <a:latin typeface="+mn-lt"/>
                          <a:ea typeface="+mn-ea"/>
                          <a:cs typeface="+mn-cs"/>
                        </a:rPr>
                        <a:t>golden </a:t>
                      </a:r>
                      <a:r>
                        <a:rPr kumimoji="0" lang="en-CA" sz="3200" b="1" i="0" u="none" strike="noStrike" kern="1200" cap="none" spc="0" normalizeH="0" baseline="0" noProof="0" dirty="0">
                          <a:ln>
                            <a:noFill/>
                          </a:ln>
                          <a:solidFill>
                            <a:schemeClr val="bg1"/>
                          </a:solidFill>
                          <a:effectLst/>
                          <a:uLnTx/>
                          <a:uFillTx/>
                          <a:latin typeface="+mn-lt"/>
                          <a:ea typeface="+mn-ea"/>
                          <a:cs typeface="+mn-cs"/>
                        </a:rPr>
                        <a:t>censer is the Virgin</a:t>
                      </a:r>
                      <a:r>
                        <a:rPr kumimoji="0" lang="en-CA" sz="2800" b="1" i="0" u="none" strike="noStrike" kern="1200" cap="none" spc="0" normalizeH="0" baseline="0" noProof="0" dirty="0">
                          <a:ln>
                            <a:noFill/>
                          </a:ln>
                          <a:solidFill>
                            <a:schemeClr val="bg1"/>
                          </a:solidFill>
                          <a:effectLst/>
                          <a:uLnTx/>
                          <a:uFillTx/>
                          <a:latin typeface="+mn-lt"/>
                          <a:ea typeface="+mn-ea"/>
                          <a:cs typeface="+mn-cs"/>
                        </a:rPr>
                        <a:t>, its aroma is our Saviour</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المجمرة </a:t>
                      </a:r>
                      <a:r>
                        <a:rPr lang="ar-AE" sz="3300" b="1" dirty="0">
                          <a:solidFill>
                            <a:srgbClr val="FFFF00"/>
                          </a:solidFill>
                        </a:rPr>
                        <a:t>الذهب</a:t>
                      </a:r>
                      <a:r>
                        <a:rPr lang="ar-AE" sz="3300" b="1" dirty="0">
                          <a:solidFill>
                            <a:schemeClr val="bg1"/>
                          </a:solidFill>
                        </a:rPr>
                        <a:t> هي العذراء وعنبرها هو مخلصنا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3" name="Cross 12"/>
          <p:cNvSpPr/>
          <p:nvPr/>
        </p:nvSpPr>
        <p:spPr>
          <a:xfrm>
            <a:off x="8793176" y="475415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107504" y="475244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xmlns="" val="4200508952"/>
      </p:ext>
    </p:extLst>
  </p:cSld>
  <p:clrMapOvr>
    <a:masterClrMapping/>
  </p:clrMapOvr>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6537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a:ln>
                            <a:noFill/>
                          </a:ln>
                          <a:solidFill>
                            <a:srgbClr val="FFFF99"/>
                          </a:solidFill>
                          <a:effectLst/>
                          <a:uLnTx/>
                          <a:uFillTx/>
                          <a:latin typeface="+mn-lt"/>
                          <a:ea typeface="+mn-ea"/>
                          <a:cs typeface="+mn-cs"/>
                        </a:rPr>
                        <a:t>is the Virgin, its aroma is our Saviour she bore Him, He saved us and forgave us our sins.</a:t>
                      </a: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3000" b="1" i="0" u="none" strike="noStrike" kern="1200" cap="none" spc="0" normalizeH="0" baseline="0" noProof="0" dirty="0">
                          <a:ln>
                            <a:noFill/>
                          </a:ln>
                          <a:solidFill>
                            <a:schemeClr val="bg1"/>
                          </a:solidFill>
                          <a:effectLst/>
                          <a:uLnTx/>
                          <a:uFillTx/>
                          <a:latin typeface="+mn-lt"/>
                          <a:ea typeface="+mn-ea"/>
                          <a:cs typeface="+mn-cs"/>
                        </a:rPr>
                        <a:t> Pes </a:t>
                      </a:r>
                      <a:r>
                        <a:rPr kumimoji="0" lang="en-CA" sz="3000" b="1" i="0" u="none" strike="noStrike" kern="1200" cap="none" spc="0" normalizeH="0" baseline="0" noProof="0" dirty="0" err="1">
                          <a:ln>
                            <a:noFill/>
                          </a:ln>
                          <a:solidFill>
                            <a:schemeClr val="bg1"/>
                          </a:solidFill>
                          <a:effectLst/>
                          <a:uLnTx/>
                          <a:uFillTx/>
                          <a:latin typeface="+mn-lt"/>
                          <a:ea typeface="+mn-ea"/>
                          <a:cs typeface="+mn-cs"/>
                        </a:rPr>
                        <a:t>aromota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pe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penso-teer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asmeesi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emmof</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afsoty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emmon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owwoh</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avka</a:t>
                      </a:r>
                      <a:r>
                        <a:rPr kumimoji="0" lang="en-CA" sz="3000" b="1" i="0" u="none" strike="noStrike" kern="1200" cap="none" spc="0" normalizeH="0" baseline="0" noProof="0" dirty="0">
                          <a:ln>
                            <a:noFill/>
                          </a:ln>
                          <a:solidFill>
                            <a:schemeClr val="bg1"/>
                          </a:solidFill>
                          <a:effectLst/>
                          <a:uLnTx/>
                          <a:uFillTx/>
                          <a:latin typeface="+mn-lt"/>
                          <a:ea typeface="+mn-ea"/>
                          <a:cs typeface="+mn-cs"/>
                        </a:rPr>
                        <a:t> nennovi nan evol</a:t>
                      </a: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200" b="1" kern="1200" dirty="0">
                          <a:solidFill>
                            <a:schemeClr val="bg1"/>
                          </a:solidFill>
                          <a:latin typeface="+mn-lt"/>
                          <a:ea typeface="+mn-ea"/>
                          <a:cs typeface="+mn-cs"/>
                        </a:rPr>
                        <a:t>تى تى</a:t>
                      </a:r>
                      <a:br>
                        <a:rPr lang="ar-SA" sz="3200" b="1" kern="1200" dirty="0">
                          <a:solidFill>
                            <a:schemeClr val="bg1"/>
                          </a:solidFill>
                          <a:latin typeface="+mn-lt"/>
                          <a:ea typeface="+mn-ea"/>
                          <a:cs typeface="+mn-cs"/>
                        </a:rPr>
                      </a:br>
                      <a:r>
                        <a:rPr lang="ar-SA" sz="3200" b="1" kern="1200" dirty="0">
                          <a:solidFill>
                            <a:schemeClr val="bg1"/>
                          </a:solidFill>
                          <a:latin typeface="+mn-lt"/>
                          <a:ea typeface="+mn-ea"/>
                          <a:cs typeface="+mn-cs"/>
                        </a:rPr>
                        <a:t>بارثينوس. بس أروماتا بى</a:t>
                      </a:r>
                      <a:br>
                        <a:rPr lang="ar-SA" sz="3200" b="1" kern="1200" dirty="0">
                          <a:solidFill>
                            <a:schemeClr val="bg1"/>
                          </a:solidFill>
                          <a:latin typeface="+mn-lt"/>
                          <a:ea typeface="+mn-ea"/>
                          <a:cs typeface="+mn-cs"/>
                        </a:rPr>
                      </a:br>
                      <a:r>
                        <a:rPr lang="ar-SA" sz="3200" b="1" kern="1200" dirty="0">
                          <a:solidFill>
                            <a:schemeClr val="bg1"/>
                          </a:solidFill>
                          <a:latin typeface="+mn-lt"/>
                          <a:ea typeface="+mn-ea"/>
                          <a:cs typeface="+mn-cs"/>
                        </a:rPr>
                        <a:t>بنسوتير اسميسى امموف افسوتى</a:t>
                      </a:r>
                      <a:br>
                        <a:rPr lang="ar-SA" sz="3200" b="1" kern="1200" dirty="0">
                          <a:solidFill>
                            <a:schemeClr val="bg1"/>
                          </a:solidFill>
                          <a:latin typeface="+mn-lt"/>
                          <a:ea typeface="+mn-ea"/>
                          <a:cs typeface="+mn-cs"/>
                        </a:rPr>
                      </a:br>
                      <a:r>
                        <a:rPr lang="ar-SA" sz="3200" b="1" kern="1200" dirty="0">
                          <a:solidFill>
                            <a:schemeClr val="bg1"/>
                          </a:solidFill>
                          <a:latin typeface="+mn-lt"/>
                          <a:ea typeface="+mn-ea"/>
                          <a:cs typeface="+mn-cs"/>
                        </a:rPr>
                        <a:t>اممون اووه اف كانين نوفى نان</a:t>
                      </a:r>
                      <a:br>
                        <a:rPr lang="ar-SA" sz="3200" b="1" kern="1200" dirty="0">
                          <a:solidFill>
                            <a:schemeClr val="bg1"/>
                          </a:solidFill>
                          <a:latin typeface="+mn-lt"/>
                          <a:ea typeface="+mn-ea"/>
                          <a:cs typeface="+mn-cs"/>
                        </a:rPr>
                      </a:br>
                      <a:r>
                        <a:rPr lang="ar-SA" sz="3200" b="1" kern="1200" dirty="0">
                          <a:solidFill>
                            <a:schemeClr val="bg1"/>
                          </a:solidFill>
                          <a:latin typeface="+mn-lt"/>
                          <a:ea typeface="+mn-ea"/>
                          <a:cs typeface="+mn-cs"/>
                        </a:rPr>
                        <a:t>إيفول</a:t>
                      </a:r>
                      <a:endParaRPr lang="en-CA" sz="32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هي العذراء وعنبرها هو مخلصنا قد ولدته وخلصنا وغفر لنا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3733399"/>
      </p:ext>
    </p:extLst>
  </p:cSld>
  <p:clrMapOvr>
    <a:masterClrMapping/>
  </p:clrMapOvr>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rgbClr val="FFFF00"/>
                          </a:solidFill>
                          <a:effectLst/>
                          <a:uLnTx/>
                          <a:uFillTx/>
                          <a:latin typeface="+mn-lt"/>
                          <a:ea typeface="+mn-ea"/>
                          <a:cs typeface="+mn-cs"/>
                        </a:rPr>
                        <a:t>This is He who offered himself up</a:t>
                      </a:r>
                      <a:r>
                        <a:rPr kumimoji="0" lang="en-US" sz="2700" b="1" i="0" u="none" strike="noStrike" kern="1200" cap="none" spc="0" normalizeH="0" baseline="0" noProof="0" dirty="0">
                          <a:ln>
                            <a:noFill/>
                          </a:ln>
                          <a:solidFill>
                            <a:schemeClr val="bg1"/>
                          </a:solidFill>
                          <a:effectLst/>
                          <a:uLnTx/>
                          <a:uFillTx/>
                          <a:latin typeface="+mn-lt"/>
                          <a:ea typeface="+mn-ea"/>
                          <a:cs typeface="+mn-cs"/>
                        </a:rPr>
                        <a:t>, as an acceptable sacrifice on the cross</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00"/>
                          </a:solidFill>
                        </a:rPr>
                        <a:t>هذا الذى أصعد ذاته</a:t>
                      </a:r>
                      <a:r>
                        <a:rPr lang="en-US" sz="3000" b="1" dirty="0">
                          <a:solidFill>
                            <a:srgbClr val="FFFF00"/>
                          </a:solidFill>
                        </a:rPr>
                        <a:t/>
                      </a:r>
                      <a:br>
                        <a:rPr lang="en-US" sz="3000" b="1" dirty="0">
                          <a:solidFill>
                            <a:srgbClr val="FFFF00"/>
                          </a:solidFill>
                        </a:rPr>
                      </a:br>
                      <a:r>
                        <a:rPr lang="ar-AE" sz="3000" b="1" dirty="0">
                          <a:solidFill>
                            <a:schemeClr val="bg1"/>
                          </a:solidFill>
                        </a:rPr>
                        <a:t>ذبيحة مقبولة على الصليب</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0" y="1035496"/>
            <a:ext cx="9187097" cy="3833664"/>
            <a:chOff x="0" y="-44624"/>
            <a:chExt cx="9187097" cy="3833664"/>
          </a:xfrm>
        </p:grpSpPr>
        <p:pic>
          <p:nvPicPr>
            <p:cNvPr id="3" name="Picture 2"/>
            <p:cNvPicPr>
              <a:picLocks noChangeAspect="1"/>
            </p:cNvPicPr>
            <p:nvPr/>
          </p:nvPicPr>
          <p:blipFill rotWithShape="1">
            <a:blip r:embed="rId2"/>
            <a:srcRect b="29596"/>
            <a:stretch/>
          </p:blipFill>
          <p:spPr>
            <a:xfrm flipH="1">
              <a:off x="0" y="-44624"/>
              <a:ext cx="9144000" cy="3833664"/>
            </a:xfrm>
            <a:prstGeom prst="rect">
              <a:avLst/>
            </a:prstGeom>
          </p:spPr>
        </p:pic>
        <p:sp>
          <p:nvSpPr>
            <p:cNvPr id="4" name="TextBox 3"/>
            <p:cNvSpPr txBox="1"/>
            <p:nvPr/>
          </p:nvSpPr>
          <p:spPr>
            <a:xfrm>
              <a:off x="43097" y="66690"/>
              <a:ext cx="640471" cy="553998"/>
            </a:xfrm>
            <a:prstGeom prst="rect">
              <a:avLst/>
            </a:prstGeom>
            <a:solidFill>
              <a:schemeClr val="bg1"/>
            </a:solidFill>
          </p:spPr>
          <p:txBody>
            <a:bodyPr wrap="square" rtlCol="0">
              <a:spAutoFit/>
            </a:bodyPr>
            <a:lstStyle/>
            <a:p>
              <a:r>
                <a:rPr lang="en-US" sz="3000" b="1" dirty="0">
                  <a:latin typeface="+mj-lt"/>
                </a:rPr>
                <a:t>Fa</a:t>
              </a:r>
            </a:p>
          </p:txBody>
        </p:sp>
        <p:sp>
          <p:nvSpPr>
            <p:cNvPr id="5" name="TextBox 4"/>
            <p:cNvSpPr txBox="1"/>
            <p:nvPr/>
          </p:nvSpPr>
          <p:spPr>
            <a:xfrm>
              <a:off x="755576" y="66690"/>
              <a:ext cx="1452876" cy="553998"/>
            </a:xfrm>
            <a:prstGeom prst="rect">
              <a:avLst/>
            </a:prstGeom>
            <a:solidFill>
              <a:schemeClr val="bg1"/>
            </a:solidFill>
          </p:spPr>
          <p:txBody>
            <a:bodyPr wrap="square" rtlCol="0">
              <a:spAutoFit/>
            </a:bodyPr>
            <a:lstStyle/>
            <a:p>
              <a:r>
                <a:rPr lang="en-US" sz="3000" b="1" dirty="0" err="1">
                  <a:latin typeface="+mj-lt"/>
                </a:rPr>
                <a:t>ai</a:t>
              </a:r>
              <a:r>
                <a:rPr lang="en-US" sz="3000" b="1" dirty="0">
                  <a:latin typeface="+mj-lt"/>
                </a:rPr>
                <a:t>        e</a:t>
              </a:r>
            </a:p>
          </p:txBody>
        </p:sp>
        <p:sp>
          <p:nvSpPr>
            <p:cNvPr id="6" name="TextBox 5"/>
            <p:cNvSpPr txBox="1"/>
            <p:nvPr/>
          </p:nvSpPr>
          <p:spPr>
            <a:xfrm>
              <a:off x="7524328" y="33010"/>
              <a:ext cx="576064" cy="553998"/>
            </a:xfrm>
            <a:prstGeom prst="rect">
              <a:avLst/>
            </a:prstGeom>
            <a:solidFill>
              <a:schemeClr val="bg1"/>
            </a:solidFill>
          </p:spPr>
          <p:txBody>
            <a:bodyPr wrap="square" rtlCol="0">
              <a:spAutoFit/>
            </a:bodyPr>
            <a:lstStyle/>
            <a:p>
              <a:r>
                <a:rPr lang="en-US" sz="3000" b="1" dirty="0">
                  <a:latin typeface="+mj-lt"/>
                </a:rPr>
                <a:t>ta</a:t>
              </a:r>
            </a:p>
          </p:txBody>
        </p:sp>
        <p:sp>
          <p:nvSpPr>
            <p:cNvPr id="8" name="TextBox 7"/>
            <p:cNvSpPr txBox="1"/>
            <p:nvPr/>
          </p:nvSpPr>
          <p:spPr>
            <a:xfrm>
              <a:off x="8502425" y="33010"/>
              <a:ext cx="684672" cy="553998"/>
            </a:xfrm>
            <a:prstGeom prst="rect">
              <a:avLst/>
            </a:prstGeom>
            <a:solidFill>
              <a:schemeClr val="bg1"/>
            </a:solidFill>
          </p:spPr>
          <p:txBody>
            <a:bodyPr wrap="square" rtlCol="0">
              <a:spAutoFit/>
            </a:bodyPr>
            <a:lstStyle/>
            <a:p>
              <a:r>
                <a:rPr lang="en-US" sz="3000" b="1" dirty="0">
                  <a:latin typeface="+mj-lt"/>
                </a:rPr>
                <a:t>f</a:t>
              </a:r>
            </a:p>
          </p:txBody>
        </p:sp>
        <p:sp>
          <p:nvSpPr>
            <p:cNvPr id="9" name="TextBox 8"/>
            <p:cNvSpPr txBox="1"/>
            <p:nvPr/>
          </p:nvSpPr>
          <p:spPr>
            <a:xfrm>
              <a:off x="214920" y="775402"/>
              <a:ext cx="468648" cy="553998"/>
            </a:xfrm>
            <a:prstGeom prst="rect">
              <a:avLst/>
            </a:prstGeom>
            <a:solidFill>
              <a:schemeClr val="bg1"/>
            </a:solidFill>
          </p:spPr>
          <p:txBody>
            <a:bodyPr wrap="square" rtlCol="0">
              <a:spAutoFit/>
            </a:bodyPr>
            <a:lstStyle/>
            <a:p>
              <a:r>
                <a:rPr lang="en-US" sz="3000" b="1" dirty="0">
                  <a:latin typeface="+mj-lt"/>
                </a:rPr>
                <a:t>e</a:t>
              </a:r>
            </a:p>
          </p:txBody>
        </p:sp>
        <p:sp>
          <p:nvSpPr>
            <p:cNvPr id="10" name="TextBox 9"/>
            <p:cNvSpPr txBox="1"/>
            <p:nvPr/>
          </p:nvSpPr>
          <p:spPr>
            <a:xfrm>
              <a:off x="323528" y="2345609"/>
              <a:ext cx="1884924" cy="553998"/>
            </a:xfrm>
            <a:prstGeom prst="rect">
              <a:avLst/>
            </a:prstGeom>
            <a:solidFill>
              <a:schemeClr val="bg1"/>
            </a:solidFill>
          </p:spPr>
          <p:txBody>
            <a:bodyPr wrap="square" rtlCol="0">
              <a:spAutoFit/>
            </a:bodyPr>
            <a:lstStyle/>
            <a:p>
              <a:r>
                <a:rPr lang="en-US" sz="3000" b="1" dirty="0" err="1">
                  <a:latin typeface="+mj-lt"/>
                </a:rPr>
                <a:t>nf</a:t>
              </a:r>
              <a:r>
                <a:rPr lang="en-US" sz="3000" b="1" dirty="0">
                  <a:latin typeface="+mj-lt"/>
                </a:rPr>
                <a:t> e </a:t>
              </a:r>
              <a:r>
                <a:rPr lang="en-US" sz="3000" b="1" dirty="0" err="1">
                  <a:latin typeface="+mj-lt"/>
                </a:rPr>
                <a:t>epsho</a:t>
              </a:r>
              <a:endParaRPr lang="en-US" sz="3000" b="1" dirty="0">
                <a:latin typeface="+mj-lt"/>
              </a:endParaRPr>
            </a:p>
          </p:txBody>
        </p:sp>
        <p:sp>
          <p:nvSpPr>
            <p:cNvPr id="11" name="TextBox 10"/>
            <p:cNvSpPr txBox="1"/>
            <p:nvPr/>
          </p:nvSpPr>
          <p:spPr>
            <a:xfrm>
              <a:off x="6228184" y="3212976"/>
              <a:ext cx="864096" cy="553998"/>
            </a:xfrm>
            <a:prstGeom prst="rect">
              <a:avLst/>
            </a:prstGeom>
            <a:solidFill>
              <a:schemeClr val="bg1"/>
            </a:solidFill>
          </p:spPr>
          <p:txBody>
            <a:bodyPr wrap="square" rtlCol="0">
              <a:spAutoFit/>
            </a:bodyPr>
            <a:lstStyle/>
            <a:p>
              <a:r>
                <a:rPr lang="en-US" sz="3000" b="1" dirty="0">
                  <a:latin typeface="+mj-lt"/>
                </a:rPr>
                <a:t>y-e</a:t>
              </a:r>
            </a:p>
          </p:txBody>
        </p:sp>
        <p:sp>
          <p:nvSpPr>
            <p:cNvPr id="13" name="TextBox 12"/>
            <p:cNvSpPr txBox="1"/>
            <p:nvPr/>
          </p:nvSpPr>
          <p:spPr>
            <a:xfrm>
              <a:off x="5292080" y="284906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4" name="Cross 13"/>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5" name="Cross 14"/>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6" name="Table 15"/>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“Fai </a:t>
                      </a:r>
                      <a:r>
                        <a:rPr lang="en-US" sz="3500" b="1" i="0" u="sng" kern="1200" baseline="0" dirty="0" err="1">
                          <a:solidFill>
                            <a:srgbClr val="FFFF00"/>
                          </a:solidFill>
                          <a:latin typeface="+mn-lt"/>
                          <a:ea typeface="+mn-ea"/>
                          <a:cs typeface="+mn-cs"/>
                        </a:rPr>
                        <a:t>etaf</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enf</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"فاى ايطاف انف"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8818687"/>
      </p:ext>
    </p:extLst>
  </p:cSld>
  <p:clrMapOvr>
    <a:masterClrMapping/>
  </p:clrMapOvr>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chemeClr val="bg1"/>
                          </a:solidFill>
                          <a:effectLst/>
                          <a:uLnTx/>
                          <a:uFillTx/>
                          <a:latin typeface="+mn-lt"/>
                          <a:ea typeface="+mn-ea"/>
                          <a:cs typeface="+mn-cs"/>
                        </a:rPr>
                        <a:t>This is He who offered himself up, </a:t>
                      </a:r>
                      <a:r>
                        <a:rPr kumimoji="0" lang="en-US" sz="2700" b="1" i="0" u="none" strike="noStrike" kern="1200" cap="none" spc="0" normalizeH="0" baseline="0" noProof="0" dirty="0">
                          <a:ln>
                            <a:noFill/>
                          </a:ln>
                          <a:solidFill>
                            <a:srgbClr val="FFFF00"/>
                          </a:solidFill>
                          <a:effectLst/>
                          <a:uLnTx/>
                          <a:uFillTx/>
                          <a:latin typeface="+mn-lt"/>
                          <a:ea typeface="+mn-ea"/>
                          <a:cs typeface="+mn-cs"/>
                        </a:rPr>
                        <a:t>as an acceptable sacrifice on the cross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هذا الذى أصعد ذاته </a:t>
                      </a:r>
                      <a:r>
                        <a:rPr lang="en-US" sz="3000" b="1" dirty="0">
                          <a:solidFill>
                            <a:srgbClr val="FFFF99"/>
                          </a:solidFill>
                        </a:rPr>
                        <a:t/>
                      </a:r>
                      <a:br>
                        <a:rPr lang="en-US" sz="3000" b="1" dirty="0">
                          <a:solidFill>
                            <a:srgbClr val="FFFF99"/>
                          </a:solidFill>
                        </a:rPr>
                      </a:br>
                      <a:r>
                        <a:rPr lang="ar-AE" sz="3000" b="1" dirty="0">
                          <a:solidFill>
                            <a:srgbClr val="FFFF00"/>
                          </a:solidFill>
                        </a:rPr>
                        <a:t>ذبيحة مقبولة على الصليب</a:t>
                      </a:r>
                      <a:endParaRPr lang="en-CA" sz="3000" b="1"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0" name="Group 9"/>
          <p:cNvGrpSpPr/>
          <p:nvPr/>
        </p:nvGrpSpPr>
        <p:grpSpPr>
          <a:xfrm>
            <a:off x="4428" y="1552687"/>
            <a:ext cx="9144000" cy="3068365"/>
            <a:chOff x="0" y="595"/>
            <a:chExt cx="9144000" cy="3068365"/>
          </a:xfrm>
        </p:grpSpPr>
        <p:pic>
          <p:nvPicPr>
            <p:cNvPr id="2" name="Picture 1"/>
            <p:cNvPicPr>
              <a:picLocks noChangeAspect="1"/>
            </p:cNvPicPr>
            <p:nvPr/>
          </p:nvPicPr>
          <p:blipFill rotWithShape="1">
            <a:blip r:embed="rId2"/>
            <a:srcRect b="43651"/>
            <a:stretch/>
          </p:blipFill>
          <p:spPr>
            <a:xfrm flipH="1">
              <a:off x="0" y="595"/>
              <a:ext cx="9144000" cy="3068365"/>
            </a:xfrm>
            <a:prstGeom prst="rect">
              <a:avLst/>
            </a:prstGeom>
          </p:spPr>
        </p:pic>
        <p:sp>
          <p:nvSpPr>
            <p:cNvPr id="5" name="TextBox 4"/>
            <p:cNvSpPr txBox="1"/>
            <p:nvPr/>
          </p:nvSpPr>
          <p:spPr>
            <a:xfrm>
              <a:off x="467544" y="44624"/>
              <a:ext cx="1368152" cy="523220"/>
            </a:xfrm>
            <a:prstGeom prst="rect">
              <a:avLst/>
            </a:prstGeom>
            <a:solidFill>
              <a:schemeClr val="bg1"/>
            </a:solidFill>
          </p:spPr>
          <p:txBody>
            <a:bodyPr wrap="square" rtlCol="0">
              <a:spAutoFit/>
            </a:bodyPr>
            <a:lstStyle/>
            <a:p>
              <a:r>
                <a:rPr lang="en-US" sz="2800" b="1" dirty="0" err="1">
                  <a:latin typeface="+mj-lt"/>
                </a:rPr>
                <a:t>Thi</a:t>
              </a:r>
              <a:r>
                <a:rPr lang="en-US" sz="2800" b="1" dirty="0">
                  <a:latin typeface="+mj-lt"/>
                </a:rPr>
                <a:t>    se</a:t>
              </a:r>
            </a:p>
          </p:txBody>
        </p:sp>
        <p:sp>
          <p:nvSpPr>
            <p:cNvPr id="6" name="TextBox 5"/>
            <p:cNvSpPr txBox="1"/>
            <p:nvPr/>
          </p:nvSpPr>
          <p:spPr>
            <a:xfrm>
              <a:off x="831384" y="836712"/>
              <a:ext cx="640471" cy="553998"/>
            </a:xfrm>
            <a:prstGeom prst="rect">
              <a:avLst/>
            </a:prstGeom>
            <a:solidFill>
              <a:schemeClr val="bg1"/>
            </a:solidFill>
          </p:spPr>
          <p:txBody>
            <a:bodyPr wrap="square" rtlCol="0">
              <a:spAutoFit/>
            </a:bodyPr>
            <a:lstStyle/>
            <a:p>
              <a:r>
                <a:rPr lang="en-US" sz="3000" b="1" dirty="0" err="1">
                  <a:latin typeface="+mj-lt"/>
                </a:rPr>
                <a:t>ya</a:t>
              </a:r>
              <a:endParaRPr lang="en-US" sz="3000" b="1" dirty="0">
                <a:latin typeface="+mj-lt"/>
              </a:endParaRPr>
            </a:p>
          </p:txBody>
        </p:sp>
        <p:sp>
          <p:nvSpPr>
            <p:cNvPr id="7" name="TextBox 6"/>
            <p:cNvSpPr txBox="1"/>
            <p:nvPr/>
          </p:nvSpPr>
          <p:spPr>
            <a:xfrm>
              <a:off x="2258165" y="836712"/>
              <a:ext cx="1809779" cy="553998"/>
            </a:xfrm>
            <a:prstGeom prst="rect">
              <a:avLst/>
            </a:prstGeom>
            <a:solidFill>
              <a:schemeClr val="bg1"/>
            </a:solidFill>
          </p:spPr>
          <p:txBody>
            <a:bodyPr wrap="square" rtlCol="0">
              <a:spAutoFit/>
            </a:bodyPr>
            <a:lstStyle/>
            <a:p>
              <a:r>
                <a:rPr lang="en-US" sz="3000" b="1" dirty="0" err="1">
                  <a:latin typeface="+mj-lt"/>
                </a:rPr>
                <a:t>Es-sheeb</a:t>
              </a:r>
              <a:endParaRPr lang="en-US" sz="3000" b="1" dirty="0">
                <a:latin typeface="+mj-lt"/>
              </a:endParaRPr>
            </a:p>
          </p:txBody>
        </p:sp>
        <p:sp>
          <p:nvSpPr>
            <p:cNvPr id="8" name="TextBox 7"/>
            <p:cNvSpPr txBox="1"/>
            <p:nvPr/>
          </p:nvSpPr>
          <p:spPr>
            <a:xfrm>
              <a:off x="7380312" y="1628800"/>
              <a:ext cx="1152128" cy="553998"/>
            </a:xfrm>
            <a:prstGeom prst="rect">
              <a:avLst/>
            </a:prstGeom>
            <a:solidFill>
              <a:schemeClr val="bg1"/>
            </a:solidFill>
          </p:spPr>
          <p:txBody>
            <a:bodyPr wrap="square" rtlCol="0">
              <a:spAutoFit/>
            </a:bodyPr>
            <a:lstStyle/>
            <a:p>
              <a:r>
                <a:rPr lang="en-US" sz="3000" b="1" dirty="0">
                  <a:latin typeface="+mj-lt"/>
                </a:rPr>
                <a:t>b     hi</a:t>
              </a:r>
            </a:p>
          </p:txBody>
        </p:sp>
        <p:pic>
          <p:nvPicPr>
            <p:cNvPr id="3" name="Picture 2"/>
            <p:cNvPicPr>
              <a:picLocks noChangeAspect="1"/>
            </p:cNvPicPr>
            <p:nvPr/>
          </p:nvPicPr>
          <p:blipFill>
            <a:blip r:embed="rId3"/>
            <a:stretch>
              <a:fillRect/>
            </a:stretch>
          </p:blipFill>
          <p:spPr>
            <a:xfrm>
              <a:off x="1081291" y="290008"/>
              <a:ext cx="257175" cy="238125"/>
            </a:xfrm>
            <a:prstGeom prst="rect">
              <a:avLst/>
            </a:prstGeom>
          </p:spPr>
        </p:pic>
        <p:sp>
          <p:nvSpPr>
            <p:cNvPr id="16" name="TextBox 15"/>
            <p:cNvSpPr txBox="1"/>
            <p:nvPr/>
          </p:nvSpPr>
          <p:spPr>
            <a:xfrm>
              <a:off x="8281547" y="1490451"/>
              <a:ext cx="862453"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8" name="Cross 17"/>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9" name="Cross 18"/>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20" name="Group 19"/>
          <p:cNvGrpSpPr/>
          <p:nvPr/>
        </p:nvGrpSpPr>
        <p:grpSpPr>
          <a:xfrm>
            <a:off x="0" y="7468"/>
            <a:ext cx="9144000" cy="1560294"/>
            <a:chOff x="0" y="3840306"/>
            <a:chExt cx="9144000" cy="1560294"/>
          </a:xfrm>
        </p:grpSpPr>
        <p:pic>
          <p:nvPicPr>
            <p:cNvPr id="21" name="Picture 20"/>
            <p:cNvPicPr>
              <a:picLocks noChangeAspect="1"/>
            </p:cNvPicPr>
            <p:nvPr/>
          </p:nvPicPr>
          <p:blipFill rotWithShape="1">
            <a:blip r:embed="rId4"/>
            <a:srcRect t="71346"/>
            <a:stretch/>
          </p:blipFill>
          <p:spPr>
            <a:xfrm flipH="1">
              <a:off x="0" y="3840306"/>
              <a:ext cx="9144000" cy="1560294"/>
            </a:xfrm>
            <a:prstGeom prst="rect">
              <a:avLst/>
            </a:prstGeom>
          </p:spPr>
        </p:pic>
        <p:sp>
          <p:nvSpPr>
            <p:cNvPr id="29" name="TextBox 28"/>
            <p:cNvSpPr txBox="1"/>
            <p:nvPr/>
          </p:nvSpPr>
          <p:spPr>
            <a:xfrm>
              <a:off x="755576" y="3979235"/>
              <a:ext cx="1008112" cy="553998"/>
            </a:xfrm>
            <a:prstGeom prst="rect">
              <a:avLst/>
            </a:prstGeom>
            <a:solidFill>
              <a:schemeClr val="bg1"/>
            </a:solidFill>
          </p:spPr>
          <p:txBody>
            <a:bodyPr wrap="square" rtlCol="0">
              <a:spAutoFit/>
            </a:bodyPr>
            <a:lstStyle/>
            <a:p>
              <a:r>
                <a:rPr lang="en-US" sz="3000" b="1" dirty="0" err="1">
                  <a:latin typeface="+mj-lt"/>
                </a:rPr>
                <a:t>en</a:t>
              </a:r>
              <a:r>
                <a:rPr lang="en-US" sz="3000" b="1" dirty="0">
                  <a:latin typeface="+mj-lt"/>
                </a:rPr>
                <a:t>-o</a:t>
              </a:r>
            </a:p>
          </p:txBody>
        </p:sp>
      </p:grpSp>
    </p:spTree>
    <p:extLst>
      <p:ext uri="{BB962C8B-B14F-4D97-AF65-F5344CB8AC3E}">
        <p14:creationId xmlns:p14="http://schemas.microsoft.com/office/powerpoint/2010/main" xmlns="" val="3531510660"/>
      </p:ext>
    </p:extLst>
  </p:cSld>
  <p:clrMapOvr>
    <a:masterClrMapping/>
  </p:clrMapOvr>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085184"/>
          <a:ext cx="8429684" cy="1425954"/>
        </p:xfrm>
        <a:graphic>
          <a:graphicData uri="http://schemas.openxmlformats.org/drawingml/2006/table">
            <a:tbl>
              <a:tblPr firstRow="1" bandRow="1">
                <a:tableStyleId>{5C22544A-7EE6-4342-B048-85BDC9FD1C3A}</a:tableStyleId>
              </a:tblPr>
              <a:tblGrid>
                <a:gridCol w="5438948">
                  <a:extLst>
                    <a:ext uri="{9D8B030D-6E8A-4147-A177-3AD203B41FA5}">
                      <a16:colId xmlns:a16="http://schemas.microsoft.com/office/drawing/2014/main" xmlns="" val="20000"/>
                    </a:ext>
                  </a:extLst>
                </a:gridCol>
                <a:gridCol w="2990736">
                  <a:extLst>
                    <a:ext uri="{9D8B030D-6E8A-4147-A177-3AD203B41FA5}">
                      <a16:colId xmlns:a16="http://schemas.microsoft.com/office/drawing/2014/main" xmlns="" val="20001"/>
                    </a:ext>
                  </a:extLst>
                </a:gridCol>
              </a:tblGrid>
              <a:tr h="14259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for the salvation of our race.</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عن خلاص جنسنا.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2" name="Group 11"/>
          <p:cNvGrpSpPr/>
          <p:nvPr/>
        </p:nvGrpSpPr>
        <p:grpSpPr>
          <a:xfrm>
            <a:off x="0" y="2432230"/>
            <a:ext cx="9144000" cy="1916832"/>
            <a:chOff x="0" y="0"/>
            <a:chExt cx="9144000" cy="1916832"/>
          </a:xfrm>
        </p:grpSpPr>
        <p:pic>
          <p:nvPicPr>
            <p:cNvPr id="3" name="Picture 2"/>
            <p:cNvPicPr>
              <a:picLocks noChangeAspect="1"/>
            </p:cNvPicPr>
            <p:nvPr/>
          </p:nvPicPr>
          <p:blipFill>
            <a:blip r:embed="rId3"/>
            <a:stretch>
              <a:fillRect/>
            </a:stretch>
          </p:blipFill>
          <p:spPr>
            <a:xfrm flipH="1">
              <a:off x="0" y="0"/>
              <a:ext cx="9144000" cy="1916832"/>
            </a:xfrm>
            <a:prstGeom prst="rect">
              <a:avLst/>
            </a:prstGeom>
          </p:spPr>
        </p:pic>
        <p:sp>
          <p:nvSpPr>
            <p:cNvPr id="5" name="TextBox 4"/>
            <p:cNvSpPr txBox="1"/>
            <p:nvPr/>
          </p:nvSpPr>
          <p:spPr>
            <a:xfrm>
              <a:off x="0" y="368577"/>
              <a:ext cx="2483768" cy="553998"/>
            </a:xfrm>
            <a:prstGeom prst="rect">
              <a:avLst/>
            </a:prstGeom>
            <a:solidFill>
              <a:schemeClr val="bg1"/>
            </a:solidFill>
          </p:spPr>
          <p:txBody>
            <a:bodyPr wrap="square" rtlCol="0">
              <a:spAutoFit/>
            </a:bodyPr>
            <a:lstStyle/>
            <a:p>
              <a:r>
                <a:rPr lang="en-US" sz="3000" b="1" dirty="0" err="1">
                  <a:latin typeface="+mj-lt"/>
                </a:rPr>
                <a:t>Kha</a:t>
              </a:r>
              <a:r>
                <a:rPr lang="en-US" sz="3000" b="1" dirty="0">
                  <a:latin typeface="+mj-lt"/>
                </a:rPr>
                <a:t> ep </a:t>
              </a:r>
              <a:r>
                <a:rPr lang="en-US" sz="3000" b="1" dirty="0" err="1">
                  <a:latin typeface="+mj-lt"/>
                </a:rPr>
                <a:t>ou-ga</a:t>
              </a:r>
              <a:endParaRPr lang="en-US" sz="3000" b="1" dirty="0">
                <a:latin typeface="+mj-lt"/>
              </a:endParaRPr>
            </a:p>
          </p:txBody>
        </p:sp>
        <p:sp>
          <p:nvSpPr>
            <p:cNvPr id="6" name="TextBox 5"/>
            <p:cNvSpPr txBox="1"/>
            <p:nvPr/>
          </p:nvSpPr>
          <p:spPr>
            <a:xfrm>
              <a:off x="3419872" y="368577"/>
              <a:ext cx="1800200" cy="553998"/>
            </a:xfrm>
            <a:prstGeom prst="rect">
              <a:avLst/>
            </a:prstGeom>
            <a:solidFill>
              <a:schemeClr val="bg1"/>
            </a:solidFill>
          </p:spPr>
          <p:txBody>
            <a:bodyPr wrap="square" rtlCol="0">
              <a:spAutoFit/>
            </a:bodyPr>
            <a:lstStyle/>
            <a:p>
              <a:r>
                <a:rPr lang="en-US" sz="3000" b="1" dirty="0">
                  <a:latin typeface="+mj-lt"/>
                </a:rPr>
                <a:t>y     </a:t>
              </a:r>
              <a:r>
                <a:rPr lang="en-US" sz="3000" b="1" dirty="0" err="1">
                  <a:latin typeface="+mj-lt"/>
                </a:rPr>
                <a:t>empe</a:t>
              </a:r>
              <a:endParaRPr lang="en-US" sz="3000" b="1" dirty="0">
                <a:latin typeface="+mj-lt"/>
              </a:endParaRPr>
            </a:p>
          </p:txBody>
        </p:sp>
        <p:sp>
          <p:nvSpPr>
            <p:cNvPr id="7" name="TextBox 6"/>
            <p:cNvSpPr txBox="1"/>
            <p:nvPr/>
          </p:nvSpPr>
          <p:spPr>
            <a:xfrm>
              <a:off x="8612049" y="282714"/>
              <a:ext cx="531951" cy="553998"/>
            </a:xfrm>
            <a:prstGeom prst="rect">
              <a:avLst/>
            </a:prstGeom>
            <a:solidFill>
              <a:schemeClr val="bg1"/>
            </a:solidFill>
          </p:spPr>
          <p:txBody>
            <a:bodyPr wrap="square" rtlCol="0">
              <a:spAutoFit/>
            </a:bodyPr>
            <a:lstStyle/>
            <a:p>
              <a:r>
                <a:rPr lang="en-US" sz="3000" b="1" dirty="0">
                  <a:latin typeface="+mj-lt"/>
                </a:rPr>
                <a:t>n</a:t>
              </a:r>
            </a:p>
          </p:txBody>
        </p:sp>
        <p:sp>
          <p:nvSpPr>
            <p:cNvPr id="8" name="TextBox 7"/>
            <p:cNvSpPr txBox="1"/>
            <p:nvPr/>
          </p:nvSpPr>
          <p:spPr>
            <a:xfrm>
              <a:off x="36952" y="1142704"/>
              <a:ext cx="640471" cy="553998"/>
            </a:xfrm>
            <a:prstGeom prst="rect">
              <a:avLst/>
            </a:prstGeom>
            <a:solidFill>
              <a:schemeClr val="bg1"/>
            </a:solidFill>
          </p:spPr>
          <p:txBody>
            <a:bodyPr wrap="square" rtlCol="0">
              <a:spAutoFit/>
            </a:bodyPr>
            <a:lstStyle/>
            <a:p>
              <a:r>
                <a:rPr lang="en-US" sz="3000" b="1" dirty="0" err="1">
                  <a:latin typeface="+mj-lt"/>
                </a:rPr>
                <a:t>ge</a:t>
              </a:r>
              <a:endParaRPr lang="en-US" sz="3000" b="1" dirty="0">
                <a:latin typeface="+mj-lt"/>
              </a:endParaRPr>
            </a:p>
          </p:txBody>
        </p:sp>
        <p:sp>
          <p:nvSpPr>
            <p:cNvPr id="9" name="TextBox 8"/>
            <p:cNvSpPr txBox="1"/>
            <p:nvPr/>
          </p:nvSpPr>
          <p:spPr>
            <a:xfrm>
              <a:off x="3679501" y="1135481"/>
              <a:ext cx="640471" cy="553998"/>
            </a:xfrm>
            <a:prstGeom prst="rect">
              <a:avLst/>
            </a:prstGeom>
            <a:solidFill>
              <a:schemeClr val="bg1"/>
            </a:solidFill>
          </p:spPr>
          <p:txBody>
            <a:bodyPr wrap="square" rtlCol="0">
              <a:spAutoFit/>
            </a:bodyPr>
            <a:lstStyle/>
            <a:p>
              <a:r>
                <a:rPr lang="en-US" sz="3000" b="1" dirty="0">
                  <a:latin typeface="+mj-lt"/>
                </a:rPr>
                <a:t>no</a:t>
              </a:r>
            </a:p>
          </p:txBody>
        </p:sp>
        <p:pic>
          <p:nvPicPr>
            <p:cNvPr id="2" name="Picture 1"/>
            <p:cNvPicPr>
              <a:picLocks noChangeAspect="1"/>
            </p:cNvPicPr>
            <p:nvPr/>
          </p:nvPicPr>
          <p:blipFill>
            <a:blip r:embed="rId4"/>
            <a:stretch>
              <a:fillRect/>
            </a:stretch>
          </p:blipFill>
          <p:spPr>
            <a:xfrm>
              <a:off x="4228336" y="1412480"/>
              <a:ext cx="257175" cy="238125"/>
            </a:xfrm>
            <a:prstGeom prst="rect">
              <a:avLst/>
            </a:prstGeom>
          </p:spPr>
        </p:pic>
        <p:sp>
          <p:nvSpPr>
            <p:cNvPr id="10" name="TextBox 9"/>
            <p:cNvSpPr txBox="1"/>
            <p:nvPr/>
          </p:nvSpPr>
          <p:spPr>
            <a:xfrm>
              <a:off x="8459319" y="1099773"/>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11" name="TextBox 10"/>
            <p:cNvSpPr txBox="1"/>
            <p:nvPr/>
          </p:nvSpPr>
          <p:spPr>
            <a:xfrm>
              <a:off x="0" y="148447"/>
              <a:ext cx="827584"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pSp>
        <p:nvGrpSpPr>
          <p:cNvPr id="13" name="Group 12"/>
          <p:cNvGrpSpPr/>
          <p:nvPr/>
        </p:nvGrpSpPr>
        <p:grpSpPr>
          <a:xfrm>
            <a:off x="0" y="279"/>
            <a:ext cx="9144000" cy="2448867"/>
            <a:chOff x="0" y="2996951"/>
            <a:chExt cx="9144000" cy="2448867"/>
          </a:xfrm>
        </p:grpSpPr>
        <p:pic>
          <p:nvPicPr>
            <p:cNvPr id="14" name="Picture 13"/>
            <p:cNvPicPr>
              <a:picLocks noChangeAspect="1"/>
            </p:cNvPicPr>
            <p:nvPr/>
          </p:nvPicPr>
          <p:blipFill rotWithShape="1">
            <a:blip r:embed="rId5"/>
            <a:srcRect t="55027"/>
            <a:stretch/>
          </p:blipFill>
          <p:spPr>
            <a:xfrm flipH="1">
              <a:off x="0" y="2996951"/>
              <a:ext cx="9144000" cy="2448867"/>
            </a:xfrm>
            <a:prstGeom prst="rect">
              <a:avLst/>
            </a:prstGeom>
          </p:spPr>
        </p:pic>
        <p:sp>
          <p:nvSpPr>
            <p:cNvPr id="19" name="TextBox 18"/>
            <p:cNvSpPr txBox="1"/>
            <p:nvPr/>
          </p:nvSpPr>
          <p:spPr>
            <a:xfrm>
              <a:off x="179512" y="3091026"/>
              <a:ext cx="640471" cy="553998"/>
            </a:xfrm>
            <a:prstGeom prst="rect">
              <a:avLst/>
            </a:prstGeom>
            <a:solidFill>
              <a:schemeClr val="bg1"/>
            </a:solidFill>
          </p:spPr>
          <p:txBody>
            <a:bodyPr wrap="square" rtlCol="0">
              <a:spAutoFit/>
            </a:bodyPr>
            <a:lstStyle/>
            <a:p>
              <a:r>
                <a:rPr lang="en-US" sz="3000" b="1" dirty="0">
                  <a:latin typeface="+mj-lt"/>
                </a:rPr>
                <a:t>Je</a:t>
              </a:r>
            </a:p>
          </p:txBody>
        </p:sp>
        <p:sp>
          <p:nvSpPr>
            <p:cNvPr id="20" name="TextBox 19"/>
            <p:cNvSpPr txBox="1"/>
            <p:nvPr/>
          </p:nvSpPr>
          <p:spPr>
            <a:xfrm>
              <a:off x="1124893" y="3091026"/>
              <a:ext cx="854819" cy="553998"/>
            </a:xfrm>
            <a:prstGeom prst="rect">
              <a:avLst/>
            </a:prstGeom>
            <a:solidFill>
              <a:schemeClr val="bg1"/>
            </a:solidFill>
          </p:spPr>
          <p:txBody>
            <a:bodyPr wrap="square" rtlCol="0">
              <a:spAutoFit/>
            </a:bodyPr>
            <a:lstStyle/>
            <a:p>
              <a:r>
                <a:rPr lang="en-US" sz="3000" b="1" dirty="0">
                  <a:latin typeface="+mj-lt"/>
                </a:rPr>
                <a:t>n-pi</a:t>
              </a:r>
            </a:p>
          </p:txBody>
        </p:sp>
        <p:sp>
          <p:nvSpPr>
            <p:cNvPr id="21" name="TextBox 20"/>
            <p:cNvSpPr txBox="1"/>
            <p:nvPr/>
          </p:nvSpPr>
          <p:spPr>
            <a:xfrm>
              <a:off x="414163" y="4622367"/>
              <a:ext cx="748484" cy="553998"/>
            </a:xfrm>
            <a:prstGeom prst="rect">
              <a:avLst/>
            </a:prstGeom>
            <a:solidFill>
              <a:schemeClr val="bg1"/>
            </a:solidFill>
          </p:spPr>
          <p:txBody>
            <a:bodyPr wrap="square" rtlCol="0">
              <a:spAutoFit/>
            </a:bodyPr>
            <a:lstStyle/>
            <a:p>
              <a:r>
                <a:rPr lang="en-US" sz="3000" b="1" dirty="0" err="1">
                  <a:latin typeface="+mj-lt"/>
                </a:rPr>
                <a:t>sta</a:t>
              </a:r>
              <a:endParaRPr lang="en-US" sz="3000" b="1" dirty="0">
                <a:latin typeface="+mj-lt"/>
              </a:endParaRPr>
            </a:p>
          </p:txBody>
        </p:sp>
        <p:sp>
          <p:nvSpPr>
            <p:cNvPr id="22" name="TextBox 21"/>
            <p:cNvSpPr txBox="1"/>
            <p:nvPr/>
          </p:nvSpPr>
          <p:spPr>
            <a:xfrm>
              <a:off x="1368910" y="4622367"/>
              <a:ext cx="1114858" cy="553998"/>
            </a:xfrm>
            <a:prstGeom prst="rect">
              <a:avLst/>
            </a:prstGeom>
            <a:solidFill>
              <a:schemeClr val="bg1"/>
            </a:solidFill>
          </p:spPr>
          <p:txBody>
            <a:bodyPr wrap="square" rtlCol="0">
              <a:spAutoFit/>
            </a:bodyPr>
            <a:lstStyle/>
            <a:p>
              <a:r>
                <a:rPr lang="en-US" sz="3000" b="1" dirty="0" err="1">
                  <a:latin typeface="+mj-lt"/>
                </a:rPr>
                <a:t>vro</a:t>
              </a:r>
              <a:endParaRPr lang="en-US" sz="3000" b="1" dirty="0">
                <a:latin typeface="+mj-lt"/>
              </a:endParaRPr>
            </a:p>
          </p:txBody>
        </p:sp>
        <p:sp>
          <p:nvSpPr>
            <p:cNvPr id="23" name="TextBox 22"/>
            <p:cNvSpPr txBox="1"/>
            <p:nvPr/>
          </p:nvSpPr>
          <p:spPr>
            <a:xfrm>
              <a:off x="8316416" y="4675202"/>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25" name="TextBox 24"/>
            <p:cNvSpPr txBox="1"/>
            <p:nvPr/>
          </p:nvSpPr>
          <p:spPr>
            <a:xfrm>
              <a:off x="8643925" y="3167970"/>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27" name="TextBox 26"/>
            <p:cNvSpPr txBox="1"/>
            <p:nvPr/>
          </p:nvSpPr>
          <p:spPr>
            <a:xfrm>
              <a:off x="5508104" y="3753906"/>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2677612610"/>
      </p:ext>
    </p:extLst>
  </p:cSld>
  <p:clrMapOvr>
    <a:masterClrMapping/>
  </p:clrMapOvr>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err="1">
                          <a:ln>
                            <a:noFill/>
                          </a:ln>
                          <a:solidFill>
                            <a:schemeClr val="bg1"/>
                          </a:solidFill>
                          <a:effectLst/>
                          <a:uLnTx/>
                          <a:uFillTx/>
                          <a:latin typeface="+mn-lt"/>
                          <a:ea typeface="+mn-ea"/>
                          <a:cs typeface="+mn-cs"/>
                        </a:rPr>
                        <a:t>Af-sholem</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erof</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enje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pef-iot</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a:t>
                      </a:r>
                      <a:r>
                        <a:rPr kumimoji="0" lang="en-CA" sz="3300" b="1" i="0" u="none" strike="noStrike" kern="1200" cap="none" spc="0" normalizeH="0" baseline="0" noProof="0" dirty="0">
                          <a:ln>
                            <a:noFill/>
                          </a:ln>
                          <a:solidFill>
                            <a:schemeClr val="bg1"/>
                          </a:solidFill>
                          <a:effectLst/>
                          <a:uLnTx/>
                          <a:uFillTx/>
                          <a:latin typeface="+mn-lt"/>
                          <a:ea typeface="+mn-ea"/>
                          <a:cs typeface="+mn-cs"/>
                        </a:rPr>
                        <a:t>-agha-</a:t>
                      </a:r>
                      <a:r>
                        <a:rPr kumimoji="0" lang="en-CA" sz="3300" b="1" i="0" u="none" strike="noStrike" kern="1200" cap="none" spc="0" normalizeH="0" baseline="0" noProof="0" dirty="0" err="1">
                          <a:ln>
                            <a:noFill/>
                          </a:ln>
                          <a:solidFill>
                            <a:schemeClr val="bg1"/>
                          </a:solidFill>
                          <a:effectLst/>
                          <a:uLnTx/>
                          <a:uFillTx/>
                          <a:latin typeface="+mn-lt"/>
                          <a:ea typeface="+mn-ea"/>
                          <a:cs typeface="+mn-cs"/>
                        </a:rPr>
                        <a:t>thos</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emef-nav</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ente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han-arohi</a:t>
                      </a:r>
                      <a:r>
                        <a:rPr kumimoji="0" lang="en-CA" sz="3300" b="1" i="0" u="none" strike="noStrike" kern="1200" cap="none" spc="0" normalizeH="0" baseline="0" noProof="0" dirty="0">
                          <a:ln>
                            <a:noFill/>
                          </a:ln>
                          <a:solidFill>
                            <a:schemeClr val="bg1"/>
                          </a:solidFill>
                          <a:effectLst/>
                          <a:uLnTx/>
                          <a:uFillTx/>
                          <a:latin typeface="+mn-lt"/>
                          <a:ea typeface="+mn-ea"/>
                          <a:cs typeface="+mn-cs"/>
                        </a:rPr>
                        <a:t>, he-</a:t>
                      </a:r>
                      <a:r>
                        <a:rPr kumimoji="0" lang="en-CA" sz="3300" b="1" i="0" u="none" strike="noStrike" kern="1200" cap="none" spc="0" normalizeH="0" baseline="0" noProof="0" dirty="0" err="1">
                          <a:ln>
                            <a:noFill/>
                          </a:ln>
                          <a:solidFill>
                            <a:schemeClr val="bg1"/>
                          </a:solidFill>
                          <a:effectLst/>
                          <a:uLnTx/>
                          <a:uFillTx/>
                          <a:latin typeface="+mn-lt"/>
                          <a:ea typeface="+mn-ea"/>
                          <a:cs typeface="+mn-cs"/>
                        </a:rPr>
                        <a:t>jen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ti-ghol-ghotha</a:t>
                      </a:r>
                      <a:r>
                        <a:rPr kumimoji="0" lang="en-CA" sz="33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dirty="0">
                          <a:ln>
                            <a:noFill/>
                          </a:ln>
                          <a:solidFill>
                            <a:prstClr val="white"/>
                          </a:solidFill>
                          <a:effectLst/>
                          <a:uLnTx/>
                          <a:uFillTx/>
                          <a:latin typeface="+mn-lt"/>
                          <a:ea typeface="+mn-ea"/>
                          <a:cs typeface="+mn-cs"/>
                        </a:rPr>
                        <a:t>أفشوليم إيروف إنجى بيف يوت إن آغاثوس إم إفناف إنتى هان آروهى هيجين تى غولغوثا. </a:t>
                      </a:r>
                      <a:endParaRPr kumimoji="0" lang="en-CA" sz="33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فأشتمه أبوه الصالح وقت المساء على الجلجثة.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64582404"/>
      </p:ext>
    </p:extLst>
  </p:cSld>
  <p:clrMapOvr>
    <a:masterClrMapping/>
  </p:clrMapOvr>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0" y="404664"/>
          <a:ext cx="9144000" cy="4464496"/>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xmlns="" val="20000"/>
                    </a:ext>
                  </a:extLst>
                </a:gridCol>
              </a:tblGrid>
              <a:tr h="4464496">
                <a:tc>
                  <a:txBody>
                    <a:bodyPr/>
                    <a:lstStyle/>
                    <a:p>
                      <a:pPr algn="r"/>
                      <a:r>
                        <a:rPr lang="ar-AE" sz="3300" b="1" dirty="0">
                          <a:solidFill>
                            <a:srgbClr val="FFFF99"/>
                          </a:solidFill>
                        </a:rPr>
                        <a:t>هذا الذى أصعد ذاته ذبيحة مقبولة على الصليب عن خلاص جنسنا.</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فأشتمه أبوه الصالح وقت المساء على الجلجثة.</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algn="r"/>
                      <a:endParaRPr lang="en-CA" sz="3300" b="1" dirty="0">
                        <a:solidFill>
                          <a:srgbClr val="FFFF99"/>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This is He who offered himself up, as an acceptable sacrifice on the cross for the salvation of our race.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06181903"/>
      </p:ext>
    </p:extLst>
  </p:cSld>
  <p:clrMapOvr>
    <a:masterClrMapping/>
  </p:clrMapOvr>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7178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We worship You O Christ, with Your good Father, and the Holy Spirit, for you have crucified and saved us. Have mercy on us.</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oo</a:t>
                      </a:r>
                      <a:r>
                        <a:rPr lang="en-US" sz="3100" dirty="0">
                          <a:solidFill>
                            <a:schemeClr val="bg1"/>
                          </a:solidFill>
                        </a:rPr>
                        <a:t>-</a:t>
                      </a:r>
                      <a:r>
                        <a:rPr lang="en-US" sz="3100" dirty="0" err="1">
                          <a:solidFill>
                            <a:schemeClr val="bg1"/>
                          </a:solidFill>
                        </a:rPr>
                        <a:t>osht</a:t>
                      </a:r>
                      <a:r>
                        <a:rPr lang="en-US" sz="3100" dirty="0">
                          <a:solidFill>
                            <a:schemeClr val="bg1"/>
                          </a:solidFill>
                        </a:rPr>
                        <a:t> </a:t>
                      </a:r>
                      <a:r>
                        <a:rPr lang="en-US" sz="3100" dirty="0" err="1">
                          <a:solidFill>
                            <a:schemeClr val="bg1"/>
                          </a:solidFill>
                        </a:rPr>
                        <a:t>emmok</a:t>
                      </a:r>
                      <a:r>
                        <a:rPr lang="en-US" sz="3100" dirty="0">
                          <a:solidFill>
                            <a:schemeClr val="bg1"/>
                          </a:solidFill>
                        </a:rPr>
                        <a:t> o </a:t>
                      </a:r>
                      <a:r>
                        <a:rPr lang="en-US" sz="3100" dirty="0" err="1">
                          <a:solidFill>
                            <a:schemeClr val="bg1"/>
                          </a:solidFill>
                        </a:rPr>
                        <a:t>Pikhristos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a:t>
                      </a:r>
                      <a:r>
                        <a:rPr lang="en-US" sz="3100" baseline="0" dirty="0" err="1">
                          <a:solidFill>
                            <a:schemeClr val="bg1"/>
                          </a:solidFill>
                        </a:rPr>
                        <a:t>Pekyot</a:t>
                      </a:r>
                      <a:r>
                        <a:rPr lang="en-US" sz="3100" baseline="0" dirty="0">
                          <a:solidFill>
                            <a:schemeClr val="bg1"/>
                          </a:solidFill>
                        </a:rPr>
                        <a:t> </a:t>
                      </a:r>
                      <a:r>
                        <a:rPr lang="en-US" sz="3100" baseline="0" dirty="0" err="1">
                          <a:solidFill>
                            <a:schemeClr val="bg1"/>
                          </a:solidFill>
                        </a:rPr>
                        <a:t>en-Aghathos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Pi-</a:t>
                      </a:r>
                      <a:r>
                        <a:rPr lang="en-US" sz="3100" baseline="0" dirty="0" err="1">
                          <a:solidFill>
                            <a:schemeClr val="bg1"/>
                          </a:solidFill>
                        </a:rPr>
                        <a:t>Ebnevma</a:t>
                      </a:r>
                      <a:r>
                        <a:rPr lang="en-US" sz="3100" baseline="0" dirty="0">
                          <a:solidFill>
                            <a:schemeClr val="bg1"/>
                          </a:solidFill>
                        </a:rPr>
                        <a:t> </a:t>
                      </a:r>
                      <a:r>
                        <a:rPr lang="en-US" sz="3100" baseline="0" dirty="0" err="1">
                          <a:solidFill>
                            <a:schemeClr val="bg1"/>
                          </a:solidFill>
                        </a:rPr>
                        <a:t>Ethowwab</a:t>
                      </a:r>
                      <a:r>
                        <a:rPr lang="en-US" sz="3100" baseline="0" dirty="0">
                          <a:solidFill>
                            <a:schemeClr val="bg1"/>
                          </a:solidFill>
                        </a:rPr>
                        <a:t> Je Av </a:t>
                      </a:r>
                      <a:r>
                        <a:rPr lang="en-US" sz="3100" baseline="0" dirty="0" err="1">
                          <a:solidFill>
                            <a:schemeClr val="bg1"/>
                          </a:solidFill>
                        </a:rPr>
                        <a:t>ashk</a:t>
                      </a:r>
                      <a:r>
                        <a:rPr lang="en-US" sz="3100" baseline="0" dirty="0">
                          <a:solidFill>
                            <a:schemeClr val="bg1"/>
                          </a:solidFill>
                        </a:rPr>
                        <a:t> </a:t>
                      </a:r>
                      <a:r>
                        <a:rPr lang="en-US" sz="3100" baseline="0" dirty="0" err="1">
                          <a:solidFill>
                            <a:schemeClr val="bg1"/>
                          </a:solidFill>
                        </a:rPr>
                        <a:t>aksoty</a:t>
                      </a:r>
                      <a:r>
                        <a:rPr lang="en-US" sz="3100" baseline="0" dirty="0">
                          <a:solidFill>
                            <a:schemeClr val="bg1"/>
                          </a:solidFill>
                        </a:rPr>
                        <a:t> </a:t>
                      </a:r>
                      <a:r>
                        <a:rPr lang="en-US" sz="3100" baseline="0" dirty="0" err="1">
                          <a:solidFill>
                            <a:schemeClr val="bg1"/>
                          </a:solidFill>
                        </a:rPr>
                        <a:t>Emmon</a:t>
                      </a:r>
                      <a:r>
                        <a:rPr lang="en-US" sz="3100" baseline="0" dirty="0">
                          <a:solidFill>
                            <a:schemeClr val="bg1"/>
                          </a:solidFill>
                        </a:rPr>
                        <a:t> </a:t>
                      </a:r>
                      <a:r>
                        <a:rPr lang="en-US" sz="3100" baseline="0" dirty="0" err="1">
                          <a:solidFill>
                            <a:schemeClr val="bg1"/>
                          </a:solidFill>
                        </a:rPr>
                        <a:t>Nai</a:t>
                      </a:r>
                      <a:r>
                        <a:rPr lang="en-US" sz="3100" baseline="0" dirty="0">
                          <a:solidFill>
                            <a:schemeClr val="bg1"/>
                          </a:solidFill>
                        </a:rPr>
                        <a:t> Nan</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اوؤشت امموك اوبخرستوس نيم بيك يوت ان آغاثوس نيم بى ابنيفما اثؤواب جى آف آشك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لك أيها المسيح مع أبيك الصالح والروح القدس لأنك صُلبت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45170723"/>
      </p:ext>
    </p:extLst>
  </p:cSld>
  <p:clrMapOvr>
    <a:masterClrMapping/>
  </p:clrMapOvr>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795576"/>
          <a:ext cx="8429684" cy="48737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87378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For the resurrection of the dead who have fallen asleep and reposed in the faith of Christ…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Ethvety</a:t>
                      </a:r>
                      <a:r>
                        <a:rPr lang="en-US" sz="3100" dirty="0">
                          <a:solidFill>
                            <a:schemeClr val="bg1"/>
                          </a:solidFill>
                        </a:rPr>
                        <a:t> </a:t>
                      </a:r>
                      <a:r>
                        <a:rPr lang="en-US" sz="3100" dirty="0" err="1">
                          <a:solidFill>
                            <a:schemeClr val="bg1"/>
                          </a:solidFill>
                        </a:rPr>
                        <a:t>anastasees</a:t>
                      </a:r>
                      <a:r>
                        <a:rPr lang="en-US" sz="3100" dirty="0">
                          <a:solidFill>
                            <a:schemeClr val="bg1"/>
                          </a:solidFill>
                        </a:rPr>
                        <a:t> </a:t>
                      </a:r>
                      <a:r>
                        <a:rPr lang="en-US" sz="3100" dirty="0" err="1">
                          <a:solidFill>
                            <a:schemeClr val="bg1"/>
                          </a:solidFill>
                        </a:rPr>
                        <a:t>ente</a:t>
                      </a:r>
                      <a:r>
                        <a:rPr lang="en-US" sz="3100" dirty="0">
                          <a:solidFill>
                            <a:schemeClr val="bg1"/>
                          </a:solidFill>
                        </a:rPr>
                        <a:t> </a:t>
                      </a:r>
                      <a:r>
                        <a:rPr lang="en-US" sz="3100" dirty="0" err="1">
                          <a:solidFill>
                            <a:schemeClr val="bg1"/>
                          </a:solidFill>
                        </a:rPr>
                        <a:t>ni</a:t>
                      </a:r>
                      <a:r>
                        <a:rPr lang="en-US" sz="3100" dirty="0">
                          <a:solidFill>
                            <a:schemeClr val="bg1"/>
                          </a:solidFill>
                        </a:rPr>
                        <a:t> ref </a:t>
                      </a:r>
                      <a:r>
                        <a:rPr lang="en-US" sz="3100" dirty="0" err="1">
                          <a:solidFill>
                            <a:schemeClr val="bg1"/>
                          </a:solidFill>
                        </a:rPr>
                        <a:t>mo-oot</a:t>
                      </a:r>
                      <a:r>
                        <a:rPr lang="en-US" sz="3100" dirty="0">
                          <a:solidFill>
                            <a:schemeClr val="bg1"/>
                          </a:solidFill>
                        </a:rPr>
                        <a:t> </a:t>
                      </a:r>
                      <a:r>
                        <a:rPr lang="en-US" sz="3100" dirty="0" err="1">
                          <a:solidFill>
                            <a:schemeClr val="bg1"/>
                          </a:solidFill>
                        </a:rPr>
                        <a:t>ni</a:t>
                      </a:r>
                      <a:r>
                        <a:rPr lang="en-US" sz="3100" dirty="0">
                          <a:solidFill>
                            <a:schemeClr val="bg1"/>
                          </a:solidFill>
                        </a:rPr>
                        <a:t> </a:t>
                      </a:r>
                      <a:r>
                        <a:rPr lang="en-US" sz="3100" dirty="0" err="1">
                          <a:solidFill>
                            <a:schemeClr val="bg1"/>
                          </a:solidFill>
                        </a:rPr>
                        <a:t>etav</a:t>
                      </a:r>
                      <a:r>
                        <a:rPr lang="en-US" sz="3100" dirty="0">
                          <a:solidFill>
                            <a:schemeClr val="bg1"/>
                          </a:solidFill>
                        </a:rPr>
                        <a:t> </a:t>
                      </a:r>
                      <a:r>
                        <a:rPr lang="en-US" sz="3100" dirty="0" err="1">
                          <a:solidFill>
                            <a:schemeClr val="bg1"/>
                          </a:solidFill>
                        </a:rPr>
                        <a:t>enkot</a:t>
                      </a:r>
                      <a:r>
                        <a:rPr lang="en-US" sz="3100" dirty="0">
                          <a:solidFill>
                            <a:schemeClr val="bg1"/>
                          </a:solidFill>
                        </a:rPr>
                        <a:t> </a:t>
                      </a:r>
                      <a:r>
                        <a:rPr lang="en-US" sz="3100" dirty="0" err="1">
                          <a:solidFill>
                            <a:schemeClr val="bg1"/>
                          </a:solidFill>
                        </a:rPr>
                        <a:t>av</a:t>
                      </a:r>
                      <a:r>
                        <a:rPr lang="en-US" sz="3100" dirty="0">
                          <a:solidFill>
                            <a:schemeClr val="bg1"/>
                          </a:solidFill>
                        </a:rPr>
                        <a:t> </a:t>
                      </a:r>
                      <a:r>
                        <a:rPr lang="en-US" sz="3100" dirty="0" err="1">
                          <a:solidFill>
                            <a:schemeClr val="bg1"/>
                          </a:solidFill>
                        </a:rPr>
                        <a:t>emton</a:t>
                      </a:r>
                      <a:r>
                        <a:rPr lang="en-US" sz="3100" dirty="0">
                          <a:solidFill>
                            <a:schemeClr val="bg1"/>
                          </a:solidFill>
                        </a:rPr>
                        <a:t> emo-</a:t>
                      </a:r>
                      <a:r>
                        <a:rPr lang="en-US" sz="3100" dirty="0" err="1">
                          <a:solidFill>
                            <a:schemeClr val="bg1"/>
                          </a:solidFill>
                        </a:rPr>
                        <a:t>oo</a:t>
                      </a:r>
                      <a:r>
                        <a:rPr lang="en-US" sz="3100" dirty="0">
                          <a:solidFill>
                            <a:schemeClr val="bg1"/>
                          </a:solidFill>
                        </a:rPr>
                        <a:t> </a:t>
                      </a:r>
                      <a:r>
                        <a:rPr lang="en-US" sz="3100" dirty="0" err="1">
                          <a:solidFill>
                            <a:schemeClr val="bg1"/>
                          </a:solidFill>
                        </a:rPr>
                        <a:t>khen</a:t>
                      </a:r>
                      <a:r>
                        <a:rPr lang="en-US" sz="3100" dirty="0">
                          <a:solidFill>
                            <a:schemeClr val="bg1"/>
                          </a:solidFill>
                        </a:rPr>
                        <a:t> </a:t>
                      </a:r>
                      <a:r>
                        <a:rPr lang="en-US" sz="3100" dirty="0" err="1">
                          <a:solidFill>
                            <a:schemeClr val="bg1"/>
                          </a:solidFill>
                        </a:rPr>
                        <a:t>ef-nahty</a:t>
                      </a:r>
                      <a:r>
                        <a:rPr lang="en-US" sz="3100" dirty="0">
                          <a:solidFill>
                            <a:schemeClr val="bg1"/>
                          </a:solidFill>
                        </a:rPr>
                        <a:t> </a:t>
                      </a:r>
                      <a:r>
                        <a:rPr lang="en-US" sz="3100" dirty="0" err="1">
                          <a:solidFill>
                            <a:schemeClr val="bg1"/>
                          </a:solidFill>
                        </a:rPr>
                        <a:t>empi</a:t>
                      </a:r>
                      <a:r>
                        <a:rPr lang="en-US" sz="3100" dirty="0">
                          <a:solidFill>
                            <a:schemeClr val="bg1"/>
                          </a:solidFill>
                        </a:rPr>
                        <a:t> </a:t>
                      </a:r>
                      <a:r>
                        <a:rPr lang="en-US" sz="3100" dirty="0" err="1">
                          <a:solidFill>
                            <a:schemeClr val="bg1"/>
                          </a:solidFill>
                        </a:rPr>
                        <a:t>Khristo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أثفى تى أناستاسيس انتى نى ريف موؤوت نى ايتاف إنكوت آف أيمتون أم موؤو خين أف ناهتى أم بى اخرستو...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من اجل قيامة الاموات الذين رقدوا وتنيحوا في الإيمان بالمسيح...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nvGraphicFramePr>
        <p:xfrm>
          <a:off x="102756" y="188640"/>
          <a:ext cx="8861732" cy="1158240"/>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Introduction to the Pauline Epistle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مقدمة البولس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607106672"/>
      </p:ext>
    </p:extLst>
  </p:cSld>
  <p:clrMapOvr>
    <a:masterClrMapping/>
  </p:clrMapOvr>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925936"/>
          <a:ext cx="8429684" cy="131137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31137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of Christ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بالمسيح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3" name="Group 2"/>
          <p:cNvGrpSpPr/>
          <p:nvPr/>
        </p:nvGrpSpPr>
        <p:grpSpPr>
          <a:xfrm>
            <a:off x="-357" y="0"/>
            <a:ext cx="9144356" cy="4296980"/>
            <a:chOff x="-357" y="0"/>
            <a:chExt cx="9144356" cy="4296980"/>
          </a:xfrm>
        </p:grpSpPr>
        <p:pic>
          <p:nvPicPr>
            <p:cNvPr id="2" name="Picture 1"/>
            <p:cNvPicPr>
              <a:picLocks noChangeAspect="1"/>
            </p:cNvPicPr>
            <p:nvPr/>
          </p:nvPicPr>
          <p:blipFill>
            <a:blip r:embed="rId2"/>
            <a:stretch>
              <a:fillRect/>
            </a:stretch>
          </p:blipFill>
          <p:spPr>
            <a:xfrm flipH="1">
              <a:off x="-357" y="0"/>
              <a:ext cx="9144356" cy="4296980"/>
            </a:xfrm>
            <a:prstGeom prst="rect">
              <a:avLst/>
            </a:prstGeom>
          </p:spPr>
        </p:pic>
        <p:sp>
          <p:nvSpPr>
            <p:cNvPr id="4" name="TextBox 3"/>
            <p:cNvSpPr txBox="1"/>
            <p:nvPr/>
          </p:nvSpPr>
          <p:spPr>
            <a:xfrm>
              <a:off x="8532440" y="3514863"/>
              <a:ext cx="504056" cy="553998"/>
            </a:xfrm>
            <a:prstGeom prst="rect">
              <a:avLst/>
            </a:prstGeom>
            <a:solidFill>
              <a:schemeClr val="bg1"/>
            </a:solidFill>
          </p:spPr>
          <p:txBody>
            <a:bodyPr wrap="square" rtlCol="0">
              <a:spAutoFit/>
            </a:bodyPr>
            <a:lstStyle/>
            <a:p>
              <a:r>
                <a:rPr lang="en-US" sz="3000" b="1" dirty="0">
                  <a:latin typeface="+mj-lt"/>
                </a:rPr>
                <a:t>S</a:t>
              </a:r>
            </a:p>
          </p:txBody>
        </p:sp>
        <p:sp>
          <p:nvSpPr>
            <p:cNvPr id="6" name="TextBox 5"/>
            <p:cNvSpPr txBox="1"/>
            <p:nvPr/>
          </p:nvSpPr>
          <p:spPr>
            <a:xfrm>
              <a:off x="4932040" y="2348880"/>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112658142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1903909370"/>
              </p:ext>
            </p:extLst>
          </p:nvPr>
        </p:nvGraphicFramePr>
        <p:xfrm>
          <a:off x="357188" y="66292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Amen. Amen. Amen. Your death, O Lord, we proclaim; Your holy Resurrection and Ascension into the heavens, we confess.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a:solidFill>
                            <a:schemeClr val="bg1"/>
                          </a:solidFill>
                        </a:rPr>
                        <a:t>Amen amen amen ton thanaton sou keryie</a:t>
                      </a:r>
                      <a:r>
                        <a:rPr lang="en-US" sz="2600" baseline="0">
                          <a:solidFill>
                            <a:schemeClr val="bg1"/>
                          </a:solidFill>
                        </a:rPr>
                        <a:t> kata angelomen ke tin again sou ana-stasin ke tin analembsin sou entees ouranis se omolo ghomen </a:t>
                      </a:r>
                      <a:endParaRPr lang="en-US" sz="26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آمين آمين آمين طون ثاناطون سو كيريي كاطا آنجيلومين كي تين آجيان سو آناسطاسين كي تين أناليم إبسين سوا إنتيس اورانيس. سي أومولوغومين.</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آمين. آمين. آمين. بموتك يا رب نبشر، وبقيامتك المقدسة وصعودك إلي السموات، نعترف</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xmlns="" val="1372679339"/>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“Amen amen amen”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1727267"/>
      </p:ext>
    </p:extLst>
  </p:cSld>
  <p:clrMapOvr>
    <a:masterClrMapping/>
  </p:clrMapOvr>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O Lord repose their souls.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Pchois</a:t>
                      </a:r>
                      <a:r>
                        <a:rPr lang="en-US" sz="3100" dirty="0">
                          <a:solidFill>
                            <a:schemeClr val="bg1"/>
                          </a:solidFill>
                        </a:rPr>
                        <a:t> ma </a:t>
                      </a:r>
                      <a:r>
                        <a:rPr lang="en-US" sz="3100" dirty="0" err="1">
                          <a:solidFill>
                            <a:schemeClr val="bg1"/>
                          </a:solidFill>
                        </a:rPr>
                        <a:t>emton</a:t>
                      </a:r>
                      <a:r>
                        <a:rPr lang="en-US" sz="3100" dirty="0">
                          <a:solidFill>
                            <a:schemeClr val="bg1"/>
                          </a:solidFill>
                        </a:rPr>
                        <a:t> </a:t>
                      </a:r>
                      <a:r>
                        <a:rPr lang="en-US" sz="3100" dirty="0" err="1">
                          <a:solidFill>
                            <a:schemeClr val="bg1"/>
                          </a:solidFill>
                        </a:rPr>
                        <a:t>en</a:t>
                      </a:r>
                      <a:r>
                        <a:rPr lang="en-US" sz="3100" dirty="0">
                          <a:solidFill>
                            <a:schemeClr val="bg1"/>
                          </a:solidFill>
                        </a:rPr>
                        <a:t>-no </a:t>
                      </a:r>
                      <a:r>
                        <a:rPr lang="en-US" sz="3100" dirty="0" err="1">
                          <a:solidFill>
                            <a:schemeClr val="bg1"/>
                          </a:solidFill>
                        </a:rPr>
                        <a:t>ebsee-shee</a:t>
                      </a:r>
                      <a:r>
                        <a:rPr lang="en-US" sz="3100" dirty="0">
                          <a:solidFill>
                            <a:schemeClr val="bg1"/>
                          </a:solidFill>
                        </a:rPr>
                        <a:t> </a:t>
                      </a:r>
                      <a:r>
                        <a:rPr lang="en-US" sz="3100" dirty="0" err="1">
                          <a:solidFill>
                            <a:schemeClr val="bg1"/>
                          </a:solidFill>
                        </a:rPr>
                        <a:t>tiro</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أبشويس ما إيمتون ان نو أبسيشى تيرو.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رب نيح نفوسهم اجمعين.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86735627"/>
      </p:ext>
    </p:extLst>
  </p:cSld>
  <p:clrMapOvr>
    <a:masterClrMapping/>
  </p:clrMapOvr>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4624"/>
          <a:ext cx="8429684" cy="3577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5776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Paul, a servant of our Jesus Christ, called to be an apostle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Bavlos</a:t>
                      </a:r>
                      <a:r>
                        <a:rPr lang="en-US" sz="3100" dirty="0">
                          <a:solidFill>
                            <a:schemeClr val="bg1"/>
                          </a:solidFill>
                        </a:rPr>
                        <a:t> </a:t>
                      </a:r>
                      <a:r>
                        <a:rPr lang="en-US" sz="3100" dirty="0" err="1">
                          <a:solidFill>
                            <a:schemeClr val="bg1"/>
                          </a:solidFill>
                        </a:rPr>
                        <a:t>evok</a:t>
                      </a:r>
                      <a:r>
                        <a:rPr lang="en-US" sz="3100" dirty="0">
                          <a:solidFill>
                            <a:schemeClr val="bg1"/>
                          </a:solidFill>
                        </a:rPr>
                        <a:t> </a:t>
                      </a:r>
                      <a:r>
                        <a:rPr lang="en-US" sz="3100" dirty="0" err="1">
                          <a:solidFill>
                            <a:schemeClr val="bg1"/>
                          </a:solidFill>
                        </a:rPr>
                        <a:t>emben</a:t>
                      </a:r>
                      <a:r>
                        <a:rPr lang="en-US" sz="3100" dirty="0">
                          <a:solidFill>
                            <a:schemeClr val="bg1"/>
                          </a:solidFill>
                        </a:rPr>
                        <a:t> </a:t>
                      </a:r>
                      <a:r>
                        <a:rPr lang="en-US" sz="3100" dirty="0" err="1">
                          <a:solidFill>
                            <a:schemeClr val="bg1"/>
                          </a:solidFill>
                        </a:rPr>
                        <a:t>Chois</a:t>
                      </a:r>
                      <a:r>
                        <a:rPr lang="en-US" sz="3100" dirty="0">
                          <a:solidFill>
                            <a:schemeClr val="bg1"/>
                          </a:solidFill>
                        </a:rPr>
                        <a:t> </a:t>
                      </a:r>
                      <a:r>
                        <a:rPr lang="en-US" sz="3100" dirty="0" err="1">
                          <a:solidFill>
                            <a:schemeClr val="bg1"/>
                          </a:solidFill>
                        </a:rPr>
                        <a:t>Esos</a:t>
                      </a:r>
                      <a:r>
                        <a:rPr lang="en-US" sz="3100" dirty="0">
                          <a:solidFill>
                            <a:schemeClr val="bg1"/>
                          </a:solidFill>
                        </a:rPr>
                        <a:t> </a:t>
                      </a:r>
                      <a:r>
                        <a:rPr lang="en-US" sz="3100" dirty="0" err="1">
                          <a:solidFill>
                            <a:schemeClr val="bg1"/>
                          </a:solidFill>
                        </a:rPr>
                        <a:t>Pekhristos</a:t>
                      </a:r>
                      <a:r>
                        <a:rPr lang="en-US" sz="3100" dirty="0">
                          <a:solidFill>
                            <a:schemeClr val="bg1"/>
                          </a:solidFill>
                        </a:rPr>
                        <a:t> Pi </a:t>
                      </a:r>
                      <a:r>
                        <a:rPr lang="en-US" sz="3100" dirty="0" err="1">
                          <a:solidFill>
                            <a:schemeClr val="bg1"/>
                          </a:solidFill>
                        </a:rPr>
                        <a:t>apos-tolos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بافلوس إف فوك أم بين شويس ايسوس بى اخرستوس بى ابسطولوس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بولس عبد ربنا يسوع المسيح. الرسول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39195117"/>
      </p:ext>
    </p:extLst>
  </p:cSld>
  <p:clrMapOvr>
    <a:masterClrMapping/>
  </p:clrMapOvr>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293096"/>
          <a:ext cx="8429684" cy="167141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67141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i="0" kern="1200" dirty="0">
                          <a:solidFill>
                            <a:schemeClr val="bg1"/>
                          </a:solidFill>
                          <a:latin typeface="+mn-lt"/>
                          <a:ea typeface="+mn-ea"/>
                          <a:cs typeface="+mn-cs"/>
                        </a:rPr>
                        <a:t>called to be an apostle, appointed to</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المدعو المفرز 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3" name="Group 2"/>
          <p:cNvGrpSpPr/>
          <p:nvPr/>
        </p:nvGrpSpPr>
        <p:grpSpPr>
          <a:xfrm>
            <a:off x="33294" y="0"/>
            <a:ext cx="9110705" cy="3952875"/>
            <a:chOff x="33294" y="0"/>
            <a:chExt cx="9110705" cy="3952875"/>
          </a:xfrm>
        </p:grpSpPr>
        <p:pic>
          <p:nvPicPr>
            <p:cNvPr id="2" name="Picture 1"/>
            <p:cNvPicPr>
              <a:picLocks noChangeAspect="1"/>
            </p:cNvPicPr>
            <p:nvPr/>
          </p:nvPicPr>
          <p:blipFill>
            <a:blip r:embed="rId2"/>
            <a:stretch>
              <a:fillRect/>
            </a:stretch>
          </p:blipFill>
          <p:spPr>
            <a:xfrm flipH="1">
              <a:off x="33294" y="0"/>
              <a:ext cx="9110705" cy="3952875"/>
            </a:xfrm>
            <a:prstGeom prst="rect">
              <a:avLst/>
            </a:prstGeom>
          </p:spPr>
        </p:pic>
        <p:sp>
          <p:nvSpPr>
            <p:cNvPr id="4" name="TextBox 3"/>
            <p:cNvSpPr txBox="1"/>
            <p:nvPr/>
          </p:nvSpPr>
          <p:spPr>
            <a:xfrm>
              <a:off x="467544" y="44624"/>
              <a:ext cx="3062087" cy="553998"/>
            </a:xfrm>
            <a:prstGeom prst="rect">
              <a:avLst/>
            </a:prstGeom>
            <a:solidFill>
              <a:schemeClr val="bg1"/>
            </a:solidFill>
          </p:spPr>
          <p:txBody>
            <a:bodyPr wrap="square" rtlCol="0">
              <a:spAutoFit/>
            </a:bodyPr>
            <a:lstStyle/>
            <a:p>
              <a:r>
                <a:rPr lang="en-US" sz="3000" b="1" dirty="0">
                  <a:latin typeface="+mj-lt"/>
                </a:rPr>
                <a:t>et - </a:t>
              </a:r>
              <a:r>
                <a:rPr lang="en-US" sz="3000" b="1" dirty="0" err="1">
                  <a:latin typeface="+mj-lt"/>
                </a:rPr>
                <a:t>tha</a:t>
              </a:r>
              <a:endParaRPr lang="en-US" sz="3000" b="1" dirty="0">
                <a:latin typeface="+mj-lt"/>
              </a:endParaRPr>
            </a:p>
          </p:txBody>
        </p:sp>
        <p:sp>
          <p:nvSpPr>
            <p:cNvPr id="6" name="TextBox 5"/>
            <p:cNvSpPr txBox="1"/>
            <p:nvPr/>
          </p:nvSpPr>
          <p:spPr>
            <a:xfrm>
              <a:off x="7308304" y="44624"/>
              <a:ext cx="648072" cy="553998"/>
            </a:xfrm>
            <a:prstGeom prst="rect">
              <a:avLst/>
            </a:prstGeom>
            <a:solidFill>
              <a:schemeClr val="bg1"/>
            </a:solidFill>
          </p:spPr>
          <p:txBody>
            <a:bodyPr wrap="square" rtlCol="0">
              <a:spAutoFit/>
            </a:bodyPr>
            <a:lstStyle/>
            <a:p>
              <a:r>
                <a:rPr lang="en-US" sz="3000" b="1" dirty="0">
                  <a:latin typeface="+mj-lt"/>
                </a:rPr>
                <a:t>he</a:t>
              </a:r>
            </a:p>
          </p:txBody>
        </p:sp>
        <p:sp>
          <p:nvSpPr>
            <p:cNvPr id="7" name="TextBox 6"/>
            <p:cNvSpPr txBox="1"/>
            <p:nvPr/>
          </p:nvSpPr>
          <p:spPr>
            <a:xfrm>
              <a:off x="8618303" y="878277"/>
              <a:ext cx="504056" cy="553998"/>
            </a:xfrm>
            <a:prstGeom prst="rect">
              <a:avLst/>
            </a:prstGeom>
            <a:solidFill>
              <a:schemeClr val="bg1"/>
            </a:solidFill>
          </p:spPr>
          <p:txBody>
            <a:bodyPr wrap="square" rtlCol="0">
              <a:spAutoFit/>
            </a:bodyPr>
            <a:lstStyle/>
            <a:p>
              <a:r>
                <a:rPr lang="en-US" sz="3000" b="1" dirty="0">
                  <a:latin typeface="+mj-lt"/>
                </a:rPr>
                <a:t>m</a:t>
              </a:r>
            </a:p>
          </p:txBody>
        </p:sp>
        <p:sp>
          <p:nvSpPr>
            <p:cNvPr id="8" name="TextBox 7"/>
            <p:cNvSpPr txBox="1"/>
            <p:nvPr/>
          </p:nvSpPr>
          <p:spPr>
            <a:xfrm>
              <a:off x="553407" y="2321170"/>
              <a:ext cx="504056" cy="553998"/>
            </a:xfrm>
            <a:prstGeom prst="rect">
              <a:avLst/>
            </a:prstGeom>
            <a:solidFill>
              <a:schemeClr val="bg1"/>
            </a:solidFill>
          </p:spPr>
          <p:txBody>
            <a:bodyPr wrap="square" rtlCol="0">
              <a:spAutoFit/>
            </a:bodyPr>
            <a:lstStyle/>
            <a:p>
              <a:r>
                <a:rPr lang="en-US" sz="3000" b="1" dirty="0">
                  <a:latin typeface="+mj-lt"/>
                </a:rPr>
                <a:t>Fi</a:t>
              </a:r>
            </a:p>
          </p:txBody>
        </p:sp>
        <p:sp>
          <p:nvSpPr>
            <p:cNvPr id="9" name="TextBox 8"/>
            <p:cNvSpPr txBox="1"/>
            <p:nvPr/>
          </p:nvSpPr>
          <p:spPr>
            <a:xfrm>
              <a:off x="1403648" y="2316978"/>
              <a:ext cx="504056" cy="553998"/>
            </a:xfrm>
            <a:prstGeom prst="rect">
              <a:avLst/>
            </a:prstGeom>
            <a:solidFill>
              <a:schemeClr val="bg1"/>
            </a:solidFill>
          </p:spPr>
          <p:txBody>
            <a:bodyPr wrap="square" rtlCol="0">
              <a:spAutoFit/>
            </a:bodyPr>
            <a:lstStyle/>
            <a:p>
              <a:pPr algn="r"/>
              <a:r>
                <a:rPr lang="en-US" sz="3000" b="1" dirty="0">
                  <a:latin typeface="+mj-lt"/>
                </a:rPr>
                <a:t>e</a:t>
              </a:r>
            </a:p>
          </p:txBody>
        </p:sp>
        <p:sp>
          <p:nvSpPr>
            <p:cNvPr id="10" name="TextBox 9"/>
            <p:cNvSpPr txBox="1"/>
            <p:nvPr/>
          </p:nvSpPr>
          <p:spPr>
            <a:xfrm>
              <a:off x="5868144" y="2316978"/>
              <a:ext cx="504056" cy="553998"/>
            </a:xfrm>
            <a:prstGeom prst="rect">
              <a:avLst/>
            </a:prstGeom>
            <a:solidFill>
              <a:schemeClr val="bg1"/>
            </a:solidFill>
          </p:spPr>
          <p:txBody>
            <a:bodyPr wrap="square" rtlCol="0">
              <a:spAutoFit/>
            </a:bodyPr>
            <a:lstStyle/>
            <a:p>
              <a:r>
                <a:rPr lang="en-US" sz="3000" b="1" dirty="0">
                  <a:latin typeface="+mj-lt"/>
                </a:rPr>
                <a:t>ta</a:t>
              </a:r>
            </a:p>
          </p:txBody>
        </p:sp>
        <p:sp>
          <p:nvSpPr>
            <p:cNvPr id="11" name="TextBox 10"/>
            <p:cNvSpPr txBox="1"/>
            <p:nvPr/>
          </p:nvSpPr>
          <p:spPr>
            <a:xfrm>
              <a:off x="6516216" y="2316978"/>
              <a:ext cx="504056" cy="553998"/>
            </a:xfrm>
            <a:prstGeom prst="rect">
              <a:avLst/>
            </a:prstGeom>
            <a:solidFill>
              <a:schemeClr val="bg1"/>
            </a:solidFill>
          </p:spPr>
          <p:txBody>
            <a:bodyPr wrap="square" rtlCol="0">
              <a:spAutoFit/>
            </a:bodyPr>
            <a:lstStyle/>
            <a:p>
              <a:r>
                <a:rPr lang="en-US" sz="3000" b="1" dirty="0">
                  <a:latin typeface="+mj-lt"/>
                </a:rPr>
                <a:t>v</a:t>
              </a:r>
            </a:p>
          </p:txBody>
        </p:sp>
        <p:sp>
          <p:nvSpPr>
            <p:cNvPr id="12" name="TextBox 11"/>
            <p:cNvSpPr txBox="1"/>
            <p:nvPr/>
          </p:nvSpPr>
          <p:spPr>
            <a:xfrm>
              <a:off x="7812360" y="2316978"/>
              <a:ext cx="864096"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13" name="TextBox 12"/>
            <p:cNvSpPr txBox="1"/>
            <p:nvPr/>
          </p:nvSpPr>
          <p:spPr>
            <a:xfrm>
              <a:off x="971600" y="3068960"/>
              <a:ext cx="1224135" cy="553998"/>
            </a:xfrm>
            <a:prstGeom prst="rect">
              <a:avLst/>
            </a:prstGeom>
            <a:solidFill>
              <a:schemeClr val="bg1"/>
            </a:solidFill>
          </p:spPr>
          <p:txBody>
            <a:bodyPr wrap="square" rtlCol="0">
              <a:spAutoFit/>
            </a:bodyPr>
            <a:lstStyle/>
            <a:p>
              <a:r>
                <a:rPr lang="en-US" sz="3000" b="1" dirty="0" err="1">
                  <a:latin typeface="+mj-lt"/>
                </a:rPr>
                <a:t>shf</a:t>
              </a:r>
              <a:r>
                <a:rPr lang="en-US" sz="3000" b="1" dirty="0">
                  <a:latin typeface="+mj-lt"/>
                </a:rPr>
                <a:t> - e</a:t>
              </a:r>
            </a:p>
          </p:txBody>
        </p:sp>
        <p:sp>
          <p:nvSpPr>
            <p:cNvPr id="14" name="TextBox 13"/>
            <p:cNvSpPr txBox="1"/>
            <p:nvPr/>
          </p:nvSpPr>
          <p:spPr>
            <a:xfrm>
              <a:off x="4051981" y="3064768"/>
              <a:ext cx="504056" cy="553998"/>
            </a:xfrm>
            <a:prstGeom prst="rect">
              <a:avLst/>
            </a:prstGeom>
            <a:solidFill>
              <a:schemeClr val="bg1"/>
            </a:solidFill>
          </p:spPr>
          <p:txBody>
            <a:bodyPr wrap="square" rtlCol="0">
              <a:spAutoFit/>
            </a:bodyPr>
            <a:lstStyle/>
            <a:p>
              <a:r>
                <a:rPr lang="en-US" sz="3000" b="1" dirty="0">
                  <a:latin typeface="+mj-lt"/>
                </a:rPr>
                <a:t>pi</a:t>
              </a:r>
            </a:p>
          </p:txBody>
        </p:sp>
        <p:sp>
          <p:nvSpPr>
            <p:cNvPr id="15" name="TextBox 14"/>
            <p:cNvSpPr txBox="1"/>
            <p:nvPr/>
          </p:nvSpPr>
          <p:spPr>
            <a:xfrm>
              <a:off x="6214422" y="3064768"/>
              <a:ext cx="805850" cy="553998"/>
            </a:xfrm>
            <a:prstGeom prst="rect">
              <a:avLst/>
            </a:prstGeom>
            <a:solidFill>
              <a:schemeClr val="bg1"/>
            </a:solidFill>
          </p:spPr>
          <p:txBody>
            <a:bodyPr wrap="square" rtlCol="0">
              <a:spAutoFit/>
            </a:bodyPr>
            <a:lstStyle/>
            <a:p>
              <a:pPr algn="r"/>
              <a:r>
                <a:rPr lang="en-US" sz="3000" b="1" dirty="0">
                  <a:latin typeface="+mj-lt"/>
                </a:rPr>
                <a:t>he</a:t>
              </a:r>
            </a:p>
          </p:txBody>
        </p:sp>
        <p:sp>
          <p:nvSpPr>
            <p:cNvPr id="16" name="TextBox 15"/>
            <p:cNvSpPr txBox="1"/>
            <p:nvPr/>
          </p:nvSpPr>
          <p:spPr>
            <a:xfrm>
              <a:off x="35496" y="673152"/>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1635672145"/>
      </p:ext>
    </p:extLst>
  </p:cSld>
  <p:clrMapOvr>
    <a:masterClrMapping/>
  </p:clrMapOvr>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45224"/>
          <a:ext cx="8429684" cy="14401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4401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gospel of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لكرازة الله.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0" y="1813"/>
            <a:ext cx="9144000" cy="5029200"/>
            <a:chOff x="0" y="1813"/>
            <a:chExt cx="9144000" cy="5029200"/>
          </a:xfrm>
        </p:grpSpPr>
        <p:pic>
          <p:nvPicPr>
            <p:cNvPr id="4" name="Picture 3"/>
            <p:cNvPicPr>
              <a:picLocks noChangeAspect="1"/>
            </p:cNvPicPr>
            <p:nvPr/>
          </p:nvPicPr>
          <p:blipFill>
            <a:blip r:embed="rId2"/>
            <a:stretch>
              <a:fillRect/>
            </a:stretch>
          </p:blipFill>
          <p:spPr>
            <a:xfrm flipH="1">
              <a:off x="0" y="1813"/>
              <a:ext cx="9144000" cy="5029200"/>
            </a:xfrm>
            <a:prstGeom prst="rect">
              <a:avLst/>
            </a:prstGeom>
          </p:spPr>
        </p:pic>
        <p:sp>
          <p:nvSpPr>
            <p:cNvPr id="6" name="TextBox 5"/>
            <p:cNvSpPr txBox="1"/>
            <p:nvPr/>
          </p:nvSpPr>
          <p:spPr>
            <a:xfrm>
              <a:off x="539552" y="188640"/>
              <a:ext cx="864096" cy="553998"/>
            </a:xfrm>
            <a:prstGeom prst="rect">
              <a:avLst/>
            </a:prstGeom>
            <a:solidFill>
              <a:schemeClr val="bg1"/>
            </a:solidFill>
          </p:spPr>
          <p:txBody>
            <a:bodyPr wrap="square" rtlCol="0">
              <a:spAutoFit/>
            </a:bodyPr>
            <a:lstStyle/>
            <a:p>
              <a:pPr algn="r"/>
              <a:r>
                <a:rPr lang="en-US" sz="3000" b="1" dirty="0" err="1">
                  <a:latin typeface="+mj-lt"/>
                </a:rPr>
                <a:t>shi</a:t>
              </a:r>
              <a:endParaRPr lang="en-US" sz="3000" b="1" dirty="0">
                <a:latin typeface="+mj-lt"/>
              </a:endParaRPr>
            </a:p>
          </p:txBody>
        </p:sp>
        <p:sp>
          <p:nvSpPr>
            <p:cNvPr id="7" name="TextBox 6"/>
            <p:cNvSpPr txBox="1"/>
            <p:nvPr/>
          </p:nvSpPr>
          <p:spPr>
            <a:xfrm>
              <a:off x="2699792" y="1813"/>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2555776" y="1052736"/>
              <a:ext cx="2880320" cy="553998"/>
            </a:xfrm>
            <a:prstGeom prst="rect">
              <a:avLst/>
            </a:prstGeom>
            <a:solidFill>
              <a:schemeClr val="bg1"/>
            </a:solidFill>
          </p:spPr>
          <p:txBody>
            <a:bodyPr wrap="square" rtlCol="0">
              <a:spAutoFit/>
            </a:bodyPr>
            <a:lstStyle/>
            <a:p>
              <a:r>
                <a:rPr lang="en-US" sz="2900" b="1" dirty="0" err="1">
                  <a:latin typeface="+mj-lt"/>
                </a:rPr>
                <a:t>Nnofi</a:t>
              </a:r>
              <a:r>
                <a:rPr lang="en-US" sz="2900" b="1" dirty="0">
                  <a:latin typeface="+mj-lt"/>
                </a:rPr>
                <a:t> </a:t>
              </a:r>
              <a:r>
                <a:rPr lang="en-US" sz="2900" b="1" dirty="0" err="1">
                  <a:latin typeface="+mj-lt"/>
                </a:rPr>
                <a:t>ente</a:t>
              </a:r>
              <a:r>
                <a:rPr lang="en-US" sz="2900" b="1" dirty="0">
                  <a:latin typeface="+mj-lt"/>
                </a:rPr>
                <a:t> </a:t>
              </a:r>
              <a:r>
                <a:rPr lang="en-US" sz="2900" b="1" dirty="0" err="1">
                  <a:latin typeface="+mj-lt"/>
                </a:rPr>
                <a:t>Efnoty</a:t>
              </a:r>
              <a:endParaRPr lang="en-US" sz="2900" b="1" dirty="0">
                <a:latin typeface="+mj-lt"/>
              </a:endParaRPr>
            </a:p>
          </p:txBody>
        </p:sp>
        <p:sp>
          <p:nvSpPr>
            <p:cNvPr id="9" name="TextBox 8"/>
            <p:cNvSpPr txBox="1"/>
            <p:nvPr/>
          </p:nvSpPr>
          <p:spPr>
            <a:xfrm>
              <a:off x="5652120" y="3212976"/>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3977916162"/>
      </p:ext>
    </p:extLst>
  </p:cSld>
  <p:clrMapOvr>
    <a:masterClrMapping/>
  </p:clrMapOvr>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23950"/>
          <a:ext cx="8429684" cy="394926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39492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this mind be in you which was also in Christ Jesus…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Maref</a:t>
                      </a:r>
                      <a:r>
                        <a:rPr lang="en-US" sz="3100" dirty="0">
                          <a:solidFill>
                            <a:schemeClr val="bg1"/>
                          </a:solidFill>
                        </a:rPr>
                        <a:t> </a:t>
                      </a:r>
                      <a:r>
                        <a:rPr lang="en-US" sz="3100" dirty="0" err="1">
                          <a:solidFill>
                            <a:schemeClr val="bg1"/>
                          </a:solidFill>
                        </a:rPr>
                        <a:t>mev</a:t>
                      </a:r>
                      <a:r>
                        <a:rPr lang="en-US" sz="3100" dirty="0">
                          <a:solidFill>
                            <a:schemeClr val="bg1"/>
                          </a:solidFill>
                        </a:rPr>
                        <a:t> </a:t>
                      </a:r>
                      <a:r>
                        <a:rPr lang="en-US" sz="3100" dirty="0" err="1">
                          <a:solidFill>
                            <a:schemeClr val="bg1"/>
                          </a:solidFill>
                        </a:rPr>
                        <a:t>ei</a:t>
                      </a:r>
                      <a:r>
                        <a:rPr lang="en-US" sz="3100" dirty="0">
                          <a:solidFill>
                            <a:schemeClr val="bg1"/>
                          </a:solidFill>
                        </a:rPr>
                        <a:t> </a:t>
                      </a:r>
                      <a:r>
                        <a:rPr lang="en-US" sz="3100" dirty="0" err="1">
                          <a:solidFill>
                            <a:schemeClr val="bg1"/>
                          </a:solidFill>
                        </a:rPr>
                        <a:t>efai</a:t>
                      </a:r>
                      <a:r>
                        <a:rPr lang="en-US" sz="3100" dirty="0">
                          <a:solidFill>
                            <a:schemeClr val="bg1"/>
                          </a:solidFill>
                        </a:rPr>
                        <a:t> </a:t>
                      </a:r>
                      <a:r>
                        <a:rPr lang="en-US" sz="3100" dirty="0" err="1">
                          <a:solidFill>
                            <a:schemeClr val="bg1"/>
                          </a:solidFill>
                        </a:rPr>
                        <a:t>en</a:t>
                      </a:r>
                      <a:r>
                        <a:rPr lang="en-US" sz="3100" dirty="0">
                          <a:solidFill>
                            <a:schemeClr val="bg1"/>
                          </a:solidFill>
                        </a:rPr>
                        <a:t> </a:t>
                      </a:r>
                      <a:r>
                        <a:rPr lang="en-US" sz="3100" dirty="0" err="1">
                          <a:solidFill>
                            <a:schemeClr val="bg1"/>
                          </a:solidFill>
                        </a:rPr>
                        <a:t>ekhri</a:t>
                      </a:r>
                      <a:r>
                        <a:rPr lang="en-US" sz="3100" dirty="0">
                          <a:solidFill>
                            <a:schemeClr val="bg1"/>
                          </a:solidFill>
                        </a:rPr>
                        <a:t> </a:t>
                      </a:r>
                      <a:r>
                        <a:rPr lang="en-US" sz="3100" dirty="0" err="1">
                          <a:solidFill>
                            <a:schemeClr val="bg1"/>
                          </a:solidFill>
                        </a:rPr>
                        <a:t>khen</a:t>
                      </a:r>
                      <a:r>
                        <a:rPr lang="en-US" sz="3100" dirty="0">
                          <a:solidFill>
                            <a:schemeClr val="bg1"/>
                          </a:solidFill>
                        </a:rPr>
                        <a:t> </a:t>
                      </a:r>
                      <a:r>
                        <a:rPr lang="en-US" sz="3100" dirty="0" err="1">
                          <a:solidFill>
                            <a:schemeClr val="bg1"/>
                          </a:solidFill>
                        </a:rPr>
                        <a:t>theeno</a:t>
                      </a:r>
                      <a:r>
                        <a:rPr lang="en-US" sz="3100" dirty="0">
                          <a:solidFill>
                            <a:schemeClr val="bg1"/>
                          </a:solidFill>
                        </a:rPr>
                        <a:t>: </a:t>
                      </a:r>
                      <a:r>
                        <a:rPr lang="en-US" sz="3100" dirty="0" err="1">
                          <a:solidFill>
                            <a:schemeClr val="bg1"/>
                          </a:solidFill>
                        </a:rPr>
                        <a:t>ete</a:t>
                      </a:r>
                      <a:r>
                        <a:rPr lang="en-US" sz="3100" dirty="0">
                          <a:solidFill>
                            <a:schemeClr val="bg1"/>
                          </a:solidFill>
                        </a:rPr>
                        <a:t> </a:t>
                      </a:r>
                      <a:r>
                        <a:rPr lang="en-US" sz="3100" dirty="0" err="1">
                          <a:solidFill>
                            <a:schemeClr val="bg1"/>
                          </a:solidFill>
                        </a:rPr>
                        <a:t>fai</a:t>
                      </a:r>
                      <a:r>
                        <a:rPr lang="en-US" sz="3100" dirty="0">
                          <a:solidFill>
                            <a:schemeClr val="bg1"/>
                          </a:solidFill>
                        </a:rPr>
                        <a:t> </a:t>
                      </a:r>
                      <a:r>
                        <a:rPr lang="en-US" sz="3100" dirty="0" err="1">
                          <a:solidFill>
                            <a:schemeClr val="bg1"/>
                          </a:solidFill>
                        </a:rPr>
                        <a:t>pe</a:t>
                      </a:r>
                      <a:r>
                        <a:rPr lang="en-US" sz="3100" dirty="0">
                          <a:solidFill>
                            <a:schemeClr val="bg1"/>
                          </a:solidFill>
                        </a:rPr>
                        <a:t> et-</a:t>
                      </a:r>
                      <a:r>
                        <a:rPr lang="en-US" sz="3100" dirty="0" err="1">
                          <a:solidFill>
                            <a:schemeClr val="bg1"/>
                          </a:solidFill>
                        </a:rPr>
                        <a:t>khen</a:t>
                      </a:r>
                      <a:r>
                        <a:rPr lang="en-US" sz="3100" dirty="0">
                          <a:solidFill>
                            <a:schemeClr val="bg1"/>
                          </a:solidFill>
                        </a:rPr>
                        <a:t> </a:t>
                      </a:r>
                      <a:r>
                        <a:rPr lang="en-US" sz="3100" dirty="0" err="1">
                          <a:solidFill>
                            <a:schemeClr val="bg1"/>
                          </a:solidFill>
                        </a:rPr>
                        <a:t>Pekh-ristos</a:t>
                      </a:r>
                      <a:r>
                        <a:rPr lang="en-US" sz="3100" baseline="0" dirty="0">
                          <a:solidFill>
                            <a:schemeClr val="bg1"/>
                          </a:solidFill>
                        </a:rPr>
                        <a:t> 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ماريف ميفئى ايفاى ان اخرى خين ثينو: ايتى فاى بى اتخين بخرستوس اي...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فِيكُمْ هَذَا الْفِكْرُ الَّذِي فِي الْمَسِيحِ يَسُوعَ...</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35851" y="5013176"/>
            <a:ext cx="9108149" cy="1872208"/>
            <a:chOff x="35851" y="3933056"/>
            <a:chExt cx="9108149" cy="1872208"/>
          </a:xfrm>
        </p:grpSpPr>
        <p:pic>
          <p:nvPicPr>
            <p:cNvPr id="3" name="Picture 2"/>
            <p:cNvPicPr>
              <a:picLocks noChangeAspect="1"/>
            </p:cNvPicPr>
            <p:nvPr/>
          </p:nvPicPr>
          <p:blipFill>
            <a:blip r:embed="rId2"/>
            <a:stretch>
              <a:fillRect/>
            </a:stretch>
          </p:blipFill>
          <p:spPr>
            <a:xfrm flipH="1">
              <a:off x="35851" y="3933056"/>
              <a:ext cx="9108149" cy="1872208"/>
            </a:xfrm>
            <a:prstGeom prst="rect">
              <a:avLst/>
            </a:prstGeom>
          </p:spPr>
        </p:pic>
        <p:sp>
          <p:nvSpPr>
            <p:cNvPr id="4" name="TextBox 3"/>
            <p:cNvSpPr txBox="1"/>
            <p:nvPr/>
          </p:nvSpPr>
          <p:spPr>
            <a:xfrm>
              <a:off x="251875" y="4149080"/>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164643" y="4129902"/>
              <a:ext cx="576064" cy="553998"/>
            </a:xfrm>
            <a:prstGeom prst="rect">
              <a:avLst/>
            </a:prstGeom>
            <a:solidFill>
              <a:schemeClr val="bg1"/>
            </a:solidFill>
          </p:spPr>
          <p:txBody>
            <a:bodyPr wrap="square" rtlCol="0">
              <a:spAutoFit/>
            </a:bodyPr>
            <a:lstStyle/>
            <a:p>
              <a:pPr algn="r"/>
              <a:r>
                <a:rPr lang="en-US" sz="3000" b="1" dirty="0">
                  <a:latin typeface="+mj-lt"/>
                </a:rPr>
                <a:t>so</a:t>
              </a:r>
            </a:p>
          </p:txBody>
        </p:sp>
        <p:sp>
          <p:nvSpPr>
            <p:cNvPr id="7" name="TextBox 6"/>
            <p:cNvSpPr txBox="1"/>
            <p:nvPr/>
          </p:nvSpPr>
          <p:spPr>
            <a:xfrm>
              <a:off x="35851" y="4595937"/>
              <a:ext cx="1223781"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8566395" y="5013176"/>
              <a:ext cx="398448"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9" name="Table 8"/>
          <p:cNvGraphicFramePr>
            <a:graphicFrameLocks noGrp="1"/>
          </p:cNvGraphicFramePr>
          <p:nvPr/>
        </p:nvGraphicFramePr>
        <p:xfrm>
          <a:off x="102756" y="116632"/>
          <a:ext cx="8861732" cy="1368152"/>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Pauline Epistle</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Philippians 2 : 4 - 11</a:t>
                      </a:r>
                      <a:endParaRPr lang="en-US" sz="3000" b="1" u="sng"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البولس</a:t>
                      </a:r>
                    </a:p>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فيلبى 2 : 4 - 11</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01863917"/>
      </p:ext>
    </p:extLst>
  </p:cSld>
  <p:clrMapOvr>
    <a:masterClrMapping/>
  </p:clrMapOvr>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Grace and peace be with you all. Amen. So be it…</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 </a:t>
                      </a:r>
                      <a:r>
                        <a:rPr lang="en-US" sz="3100" dirty="0" err="1">
                          <a:solidFill>
                            <a:schemeClr val="bg1"/>
                          </a:solidFill>
                        </a:rPr>
                        <a:t>ehmot</a:t>
                      </a:r>
                      <a:r>
                        <a:rPr lang="en-US" sz="3100" dirty="0">
                          <a:solidFill>
                            <a:schemeClr val="bg1"/>
                          </a:solidFill>
                        </a:rPr>
                        <a:t> </a:t>
                      </a:r>
                      <a:r>
                        <a:rPr lang="en-US" sz="3100" dirty="0" err="1">
                          <a:solidFill>
                            <a:schemeClr val="bg1"/>
                          </a:solidFill>
                        </a:rPr>
                        <a:t>ghar</a:t>
                      </a:r>
                      <a:r>
                        <a:rPr lang="en-US" sz="3100" dirty="0">
                          <a:solidFill>
                            <a:schemeClr val="bg1"/>
                          </a:solidFill>
                        </a:rPr>
                        <a:t> </a:t>
                      </a:r>
                      <a:r>
                        <a:rPr lang="en-US" sz="3100" dirty="0" err="1">
                          <a:solidFill>
                            <a:schemeClr val="bg1"/>
                          </a:solidFill>
                        </a:rPr>
                        <a:t>nemoten</a:t>
                      </a:r>
                      <a:r>
                        <a:rPr lang="en-US" sz="3100" dirty="0">
                          <a:solidFill>
                            <a:schemeClr val="bg1"/>
                          </a:solidFill>
                        </a:rPr>
                        <a:t> </a:t>
                      </a:r>
                      <a:r>
                        <a:rPr lang="en-US" sz="3100" dirty="0" err="1">
                          <a:solidFill>
                            <a:schemeClr val="bg1"/>
                          </a:solidFill>
                        </a:rPr>
                        <a:t>nem</a:t>
                      </a:r>
                      <a:r>
                        <a:rPr lang="en-US" sz="3100" dirty="0">
                          <a:solidFill>
                            <a:schemeClr val="bg1"/>
                          </a:solidFill>
                        </a:rPr>
                        <a:t> et-</a:t>
                      </a:r>
                      <a:r>
                        <a:rPr lang="en-US" sz="3100" dirty="0" err="1">
                          <a:solidFill>
                            <a:schemeClr val="bg1"/>
                          </a:solidFill>
                        </a:rPr>
                        <a:t>heereni</a:t>
                      </a:r>
                      <a:r>
                        <a:rPr lang="en-US" sz="3100" dirty="0">
                          <a:solidFill>
                            <a:schemeClr val="bg1"/>
                          </a:solidFill>
                        </a:rPr>
                        <a:t> </a:t>
                      </a:r>
                      <a:r>
                        <a:rPr lang="en-US" sz="3100" dirty="0" err="1">
                          <a:solidFill>
                            <a:schemeClr val="bg1"/>
                          </a:solidFill>
                        </a:rPr>
                        <a:t>evson</a:t>
                      </a:r>
                      <a:r>
                        <a:rPr lang="en-US" sz="3100" dirty="0">
                          <a:solidFill>
                            <a:schemeClr val="bg1"/>
                          </a:solidFill>
                        </a:rPr>
                        <a:t>: </a:t>
                      </a:r>
                      <a:r>
                        <a:rPr lang="en-US" sz="3100" dirty="0" err="1">
                          <a:solidFill>
                            <a:schemeClr val="bg1"/>
                          </a:solidFill>
                        </a:rPr>
                        <a:t>Jee</a:t>
                      </a:r>
                      <a:r>
                        <a:rPr lang="en-US" sz="3100" dirty="0">
                          <a:solidFill>
                            <a:schemeClr val="bg1"/>
                          </a:solidFill>
                        </a:rPr>
                        <a:t> Amen. </a:t>
                      </a:r>
                      <a:r>
                        <a:rPr lang="en-US" sz="3100" dirty="0" err="1">
                          <a:solidFill>
                            <a:schemeClr val="bg1"/>
                          </a:solidFill>
                        </a:rPr>
                        <a:t>Es-esho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بى إهموت غار نيموتين نيم ايت هيرينى ايفسوب جى آمين ايس أيشو...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النعمة معكم والسلام معا آمين 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2" name="Group 1"/>
          <p:cNvGrpSpPr/>
          <p:nvPr/>
        </p:nvGrpSpPr>
        <p:grpSpPr>
          <a:xfrm>
            <a:off x="0" y="4005064"/>
            <a:ext cx="9146441" cy="1666875"/>
            <a:chOff x="0" y="4005064"/>
            <a:chExt cx="9146441" cy="1666875"/>
          </a:xfrm>
        </p:grpSpPr>
        <p:pic>
          <p:nvPicPr>
            <p:cNvPr id="3" name="Picture 2"/>
            <p:cNvPicPr>
              <a:picLocks noChangeAspect="1"/>
            </p:cNvPicPr>
            <p:nvPr/>
          </p:nvPicPr>
          <p:blipFill>
            <a:blip r:embed="rId2"/>
            <a:stretch>
              <a:fillRect/>
            </a:stretch>
          </p:blipFill>
          <p:spPr>
            <a:xfrm flipH="1">
              <a:off x="0" y="4005064"/>
              <a:ext cx="9146441" cy="1666875"/>
            </a:xfrm>
            <a:prstGeom prst="rect">
              <a:avLst/>
            </a:prstGeom>
          </p:spPr>
        </p:pic>
        <p:sp>
          <p:nvSpPr>
            <p:cNvPr id="4" name="TextBox 3"/>
            <p:cNvSpPr txBox="1"/>
            <p:nvPr/>
          </p:nvSpPr>
          <p:spPr>
            <a:xfrm>
              <a:off x="181954" y="4149080"/>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382754" y="4099138"/>
              <a:ext cx="576064" cy="553998"/>
            </a:xfrm>
            <a:prstGeom prst="rect">
              <a:avLst/>
            </a:prstGeom>
            <a:solidFill>
              <a:schemeClr val="bg1"/>
            </a:solidFill>
          </p:spPr>
          <p:txBody>
            <a:bodyPr wrap="square" rtlCol="0">
              <a:spAutoFit/>
            </a:bodyPr>
            <a:lstStyle/>
            <a:p>
              <a:pPr algn="r"/>
              <a:r>
                <a:rPr lang="en-US" sz="3000" b="1" dirty="0">
                  <a:latin typeface="+mj-lt"/>
                </a:rPr>
                <a:t>pi</a:t>
              </a:r>
            </a:p>
          </p:txBody>
        </p:sp>
        <p:sp>
          <p:nvSpPr>
            <p:cNvPr id="7" name="TextBox 6"/>
            <p:cNvSpPr txBox="1"/>
            <p:nvPr/>
          </p:nvSpPr>
          <p:spPr>
            <a:xfrm>
              <a:off x="0" y="4826103"/>
              <a:ext cx="1115616" cy="331089"/>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681411446"/>
      </p:ext>
    </p:extLst>
  </p:cSld>
  <p:clrMapOvr>
    <a:masterClrMapping/>
  </p:clrMapOvr>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1224136"/>
            <a:ext cx="9144000" cy="4221088"/>
            <a:chOff x="0" y="0"/>
            <a:chExt cx="9144000" cy="4221088"/>
          </a:xfrm>
        </p:grpSpPr>
        <p:pic>
          <p:nvPicPr>
            <p:cNvPr id="2" name="Picture 1"/>
            <p:cNvPicPr>
              <a:picLocks noChangeAspect="1"/>
            </p:cNvPicPr>
            <p:nvPr/>
          </p:nvPicPr>
          <p:blipFill>
            <a:blip r:embed="rId2"/>
            <a:stretch>
              <a:fillRect/>
            </a:stretch>
          </p:blipFill>
          <p:spPr>
            <a:xfrm flipH="1">
              <a:off x="0" y="0"/>
              <a:ext cx="9144000" cy="4221088"/>
            </a:xfrm>
            <a:prstGeom prst="rect">
              <a:avLst/>
            </a:prstGeom>
          </p:spPr>
        </p:pic>
        <p:sp>
          <p:nvSpPr>
            <p:cNvPr id="4" name="TextBox 3"/>
            <p:cNvSpPr txBox="1"/>
            <p:nvPr/>
          </p:nvSpPr>
          <p:spPr>
            <a:xfrm>
              <a:off x="8244408" y="116632"/>
              <a:ext cx="288032" cy="576064"/>
            </a:xfrm>
            <a:prstGeom prst="rect">
              <a:avLst/>
            </a:prstGeom>
            <a:noFill/>
          </p:spPr>
          <p:txBody>
            <a:bodyPr wrap="square" rtlCol="0">
              <a:spAutoFit/>
            </a:bodyPr>
            <a:lstStyle/>
            <a:p>
              <a:endParaRPr lang="en-US" dirty="0"/>
            </a:p>
          </p:txBody>
        </p:sp>
        <p:sp>
          <p:nvSpPr>
            <p:cNvPr id="6" name="TextBox 5"/>
            <p:cNvSpPr txBox="1"/>
            <p:nvPr/>
          </p:nvSpPr>
          <p:spPr>
            <a:xfrm>
              <a:off x="467544" y="138698"/>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7" name="TextBox 6"/>
            <p:cNvSpPr txBox="1"/>
            <p:nvPr/>
          </p:nvSpPr>
          <p:spPr>
            <a:xfrm>
              <a:off x="107504" y="980728"/>
              <a:ext cx="720080" cy="553998"/>
            </a:xfrm>
            <a:prstGeom prst="rect">
              <a:avLst/>
            </a:prstGeom>
            <a:solidFill>
              <a:schemeClr val="bg1"/>
            </a:solidFill>
          </p:spPr>
          <p:txBody>
            <a:bodyPr wrap="square" rtlCol="0">
              <a:spAutoFit/>
            </a:bodyPr>
            <a:lstStyle/>
            <a:p>
              <a:pPr algn="r"/>
              <a:r>
                <a:rPr lang="en-US" sz="3000" b="1" dirty="0" err="1">
                  <a:latin typeface="+mj-lt"/>
                </a:rPr>
                <a:t>gi</a:t>
              </a:r>
              <a:endParaRPr lang="en-US" sz="3000" b="1" dirty="0">
                <a:latin typeface="+mj-lt"/>
              </a:endParaRPr>
            </a:p>
          </p:txBody>
        </p:sp>
        <p:sp>
          <p:nvSpPr>
            <p:cNvPr id="8" name="TextBox 7"/>
            <p:cNvSpPr txBox="1"/>
            <p:nvPr/>
          </p:nvSpPr>
          <p:spPr>
            <a:xfrm>
              <a:off x="8748464" y="4554"/>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9" name="TextBox 8"/>
            <p:cNvSpPr txBox="1"/>
            <p:nvPr/>
          </p:nvSpPr>
          <p:spPr>
            <a:xfrm>
              <a:off x="3563888" y="1010963"/>
              <a:ext cx="504056"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10" name="TextBox 9"/>
            <p:cNvSpPr txBox="1"/>
            <p:nvPr/>
          </p:nvSpPr>
          <p:spPr>
            <a:xfrm>
              <a:off x="5165812" y="1403378"/>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11" name="TextBox 10"/>
            <p:cNvSpPr txBox="1"/>
            <p:nvPr/>
          </p:nvSpPr>
          <p:spPr>
            <a:xfrm>
              <a:off x="8532440" y="3501008"/>
              <a:ext cx="611560"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12" name="Table 11"/>
          <p:cNvGraphicFramePr>
            <a:graphicFrameLocks noGrp="1"/>
          </p:cNvGraphicFramePr>
          <p:nvPr/>
        </p:nvGraphicFramePr>
        <p:xfrm>
          <a:off x="357188" y="5877272"/>
          <a:ext cx="8429684" cy="79208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Holy</a:t>
                      </a:r>
                      <a:r>
                        <a:rPr lang="en-US" sz="3500" b="1" i="0" kern="1200" dirty="0">
                          <a:solidFill>
                            <a:srgbClr val="FFFF99"/>
                          </a:solidFill>
                          <a:latin typeface="+mn-lt"/>
                          <a:ea typeface="+mn-ea"/>
                          <a:cs typeface="+mn-cs"/>
                        </a:rPr>
                        <a:t> </a:t>
                      </a:r>
                      <a:r>
                        <a:rPr lang="en-US" sz="3500" b="1" i="0" kern="1200" dirty="0">
                          <a:solidFill>
                            <a:schemeClr val="bg1"/>
                          </a:solidFill>
                          <a:latin typeface="+mn-lt"/>
                          <a:ea typeface="+mn-ea"/>
                          <a:cs typeface="+mn-cs"/>
                        </a:rPr>
                        <a:t>God</a:t>
                      </a:r>
                      <a:r>
                        <a:rPr lang="en-US" sz="3500" b="1" i="0" kern="1200" dirty="0">
                          <a:solidFill>
                            <a:srgbClr val="FFFF99"/>
                          </a:solidFill>
                          <a:latin typeface="+mn-lt"/>
                          <a:ea typeface="+mn-ea"/>
                          <a:cs typeface="+mn-cs"/>
                        </a:rPr>
                        <a: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قدوس</a:t>
                      </a:r>
                      <a:r>
                        <a:rPr lang="ar-AE" sz="3500" dirty="0">
                          <a:solidFill>
                            <a:srgbClr val="FFFF99"/>
                          </a:solidFill>
                        </a:rPr>
                        <a:t> </a:t>
                      </a:r>
                      <a:r>
                        <a:rPr lang="ar-AE" sz="3500" dirty="0">
                          <a:solidFill>
                            <a:schemeClr val="bg1"/>
                          </a:solidFill>
                        </a:rPr>
                        <a:t>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3" name="Cross 12"/>
          <p:cNvSpPr/>
          <p:nvPr/>
        </p:nvSpPr>
        <p:spPr>
          <a:xfrm>
            <a:off x="8793176" y="6093296"/>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107504" y="609158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5" name="Table 14"/>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a:t>
                      </a:r>
                      <a:r>
                        <a:rPr lang="en-US" sz="3500" b="1" i="0" u="sng" kern="1200" baseline="0" dirty="0" err="1">
                          <a:solidFill>
                            <a:srgbClr val="FFFF00"/>
                          </a:solidFill>
                          <a:latin typeface="+mn-lt"/>
                          <a:ea typeface="+mn-ea"/>
                          <a:cs typeface="+mn-cs"/>
                        </a:rPr>
                        <a:t>Agios</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"آجيوس"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49396723"/>
      </p:ext>
    </p:extLst>
  </p:cSld>
  <p:clrMapOvr>
    <a:masterClrMapping/>
  </p:clrMapOvr>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404664"/>
            <a:ext cx="9144000" cy="5013176"/>
            <a:chOff x="0" y="-41564"/>
            <a:chExt cx="9144000" cy="5013176"/>
          </a:xfrm>
        </p:grpSpPr>
        <p:pic>
          <p:nvPicPr>
            <p:cNvPr id="3" name="Picture 2"/>
            <p:cNvPicPr>
              <a:picLocks noChangeAspect="1"/>
            </p:cNvPicPr>
            <p:nvPr/>
          </p:nvPicPr>
          <p:blipFill>
            <a:blip r:embed="rId2"/>
            <a:stretch>
              <a:fillRect/>
            </a:stretch>
          </p:blipFill>
          <p:spPr>
            <a:xfrm flipH="1">
              <a:off x="0" y="-41564"/>
              <a:ext cx="9144000" cy="5013176"/>
            </a:xfrm>
            <a:prstGeom prst="rect">
              <a:avLst/>
            </a:prstGeom>
          </p:spPr>
        </p:pic>
        <p:sp>
          <p:nvSpPr>
            <p:cNvPr id="6" name="TextBox 5"/>
            <p:cNvSpPr txBox="1"/>
            <p:nvPr/>
          </p:nvSpPr>
          <p:spPr>
            <a:xfrm>
              <a:off x="179512" y="188640"/>
              <a:ext cx="504056" cy="553998"/>
            </a:xfrm>
            <a:prstGeom prst="rect">
              <a:avLst/>
            </a:prstGeom>
            <a:solidFill>
              <a:schemeClr val="bg1"/>
            </a:solidFill>
          </p:spPr>
          <p:txBody>
            <a:bodyPr wrap="square" rtlCol="0">
              <a:spAutoFit/>
            </a:bodyPr>
            <a:lstStyle/>
            <a:p>
              <a:r>
                <a:rPr lang="en-US" sz="3000" b="1" dirty="0">
                  <a:latin typeface="+mj-lt"/>
                </a:rPr>
                <a:t>O</a:t>
              </a:r>
            </a:p>
          </p:txBody>
        </p:sp>
        <p:sp>
          <p:nvSpPr>
            <p:cNvPr id="7" name="TextBox 6"/>
            <p:cNvSpPr txBox="1"/>
            <p:nvPr/>
          </p:nvSpPr>
          <p:spPr>
            <a:xfrm>
              <a:off x="1907704" y="1794882"/>
              <a:ext cx="1008112" cy="553998"/>
            </a:xfrm>
            <a:prstGeom prst="rect">
              <a:avLst/>
            </a:prstGeom>
            <a:solidFill>
              <a:schemeClr val="bg1"/>
            </a:solidFill>
          </p:spPr>
          <p:txBody>
            <a:bodyPr wrap="square" rtlCol="0">
              <a:spAutoFit/>
            </a:bodyPr>
            <a:lstStyle/>
            <a:p>
              <a:r>
                <a:rPr lang="en-US" sz="3000" b="1" dirty="0">
                  <a:latin typeface="+mj-lt"/>
                </a:rPr>
                <a:t>The-</a:t>
              </a:r>
            </a:p>
          </p:txBody>
        </p:sp>
        <p:sp>
          <p:nvSpPr>
            <p:cNvPr id="8" name="TextBox 7"/>
            <p:cNvSpPr txBox="1"/>
            <p:nvPr/>
          </p:nvSpPr>
          <p:spPr>
            <a:xfrm>
              <a:off x="4644008" y="1794882"/>
              <a:ext cx="504056" cy="553998"/>
            </a:xfrm>
            <a:prstGeom prst="rect">
              <a:avLst/>
            </a:prstGeom>
            <a:solidFill>
              <a:schemeClr val="bg1"/>
            </a:solidFill>
          </p:spPr>
          <p:txBody>
            <a:bodyPr wrap="square" rtlCol="0">
              <a:spAutoFit/>
            </a:bodyPr>
            <a:lstStyle/>
            <a:p>
              <a:pPr algn="r"/>
              <a:r>
                <a:rPr lang="en-US" sz="3000" b="1" dirty="0">
                  <a:latin typeface="+mj-lt"/>
                </a:rPr>
                <a:t>O</a:t>
              </a:r>
            </a:p>
          </p:txBody>
        </p:sp>
        <p:sp>
          <p:nvSpPr>
            <p:cNvPr id="9" name="TextBox 8"/>
            <p:cNvSpPr txBox="1"/>
            <p:nvPr/>
          </p:nvSpPr>
          <p:spPr>
            <a:xfrm>
              <a:off x="8607183" y="4334660"/>
              <a:ext cx="504056" cy="553998"/>
            </a:xfrm>
            <a:prstGeom prst="rect">
              <a:avLst/>
            </a:prstGeom>
            <a:solidFill>
              <a:schemeClr val="bg1"/>
            </a:solidFill>
          </p:spPr>
          <p:txBody>
            <a:bodyPr wrap="square" rtlCol="0">
              <a:spAutoFit/>
            </a:bodyPr>
            <a:lstStyle/>
            <a:p>
              <a:r>
                <a:rPr lang="en-US" sz="3000" b="1" dirty="0">
                  <a:latin typeface="+mj-lt"/>
                </a:rPr>
                <a:t>S</a:t>
              </a:r>
            </a:p>
          </p:txBody>
        </p:sp>
        <p:sp>
          <p:nvSpPr>
            <p:cNvPr id="10" name="TextBox 9"/>
            <p:cNvSpPr txBox="1"/>
            <p:nvPr/>
          </p:nvSpPr>
          <p:spPr>
            <a:xfrm>
              <a:off x="5292080" y="230344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aphicFrame>
        <p:nvGraphicFramePr>
          <p:cNvPr id="14" name="Table 13"/>
          <p:cNvGraphicFramePr>
            <a:graphicFrameLocks noGrp="1"/>
          </p:cNvGraphicFramePr>
          <p:nvPr/>
        </p:nvGraphicFramePr>
        <p:xfrm>
          <a:off x="357188" y="5877272"/>
          <a:ext cx="8429684" cy="79208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Holy</a:t>
                      </a:r>
                      <a:r>
                        <a:rPr lang="en-US" sz="3500" b="1" i="0" kern="1200" dirty="0">
                          <a:solidFill>
                            <a:srgbClr val="FFFF99"/>
                          </a:solidFill>
                          <a:latin typeface="+mn-lt"/>
                          <a:ea typeface="+mn-ea"/>
                          <a:cs typeface="+mn-cs"/>
                        </a:rPr>
                        <a:t> </a:t>
                      </a:r>
                      <a:r>
                        <a:rPr lang="en-US" sz="3500" b="1" i="0" kern="1200" dirty="0">
                          <a:solidFill>
                            <a:schemeClr val="bg1"/>
                          </a:solidFill>
                          <a:latin typeface="+mn-lt"/>
                          <a:ea typeface="+mn-ea"/>
                          <a:cs typeface="+mn-cs"/>
                        </a:rPr>
                        <a:t>God</a:t>
                      </a:r>
                      <a:r>
                        <a:rPr lang="en-US" sz="3500" b="1" i="0" kern="1200" dirty="0">
                          <a:solidFill>
                            <a:srgbClr val="FFFF99"/>
                          </a:solidFill>
                          <a:latin typeface="+mn-lt"/>
                          <a:ea typeface="+mn-ea"/>
                          <a:cs typeface="+mn-cs"/>
                        </a:rPr>
                        <a: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قدوس</a:t>
                      </a:r>
                      <a:r>
                        <a:rPr lang="ar-AE" sz="3500" dirty="0">
                          <a:solidFill>
                            <a:srgbClr val="FFFF99"/>
                          </a:solidFill>
                        </a:rPr>
                        <a:t> </a:t>
                      </a:r>
                      <a:r>
                        <a:rPr lang="ar-AE" sz="3500" dirty="0">
                          <a:solidFill>
                            <a:schemeClr val="bg1"/>
                          </a:solidFill>
                        </a:rPr>
                        <a:t>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5" name="Cross 14"/>
          <p:cNvSpPr/>
          <p:nvPr/>
        </p:nvSpPr>
        <p:spPr>
          <a:xfrm>
            <a:off x="8793176" y="6093296"/>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6" name="Cross 15"/>
          <p:cNvSpPr/>
          <p:nvPr/>
        </p:nvSpPr>
        <p:spPr>
          <a:xfrm>
            <a:off x="107504" y="609158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xmlns="" val="421354805"/>
      </p:ext>
    </p:extLst>
  </p:cSld>
  <p:clrMapOvr>
    <a:masterClrMapping/>
  </p:clrMapOvr>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30160697"/>
      </p:ext>
    </p:extLst>
  </p:cSld>
  <p:clrMapOvr>
    <a:masterClrMapping/>
  </p:clrMapOvr>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0903516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16989342"/>
              </p:ext>
            </p:extLst>
          </p:nvPr>
        </p:nvGraphicFramePr>
        <p:xfrm>
          <a:off x="357188" y="259211"/>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none" kern="1200">
                          <a:solidFill>
                            <a:srgbClr val="FFFF99"/>
                          </a:solidFill>
                          <a:latin typeface="+mn-lt"/>
                          <a:ea typeface="+mn-ea"/>
                          <a:cs typeface="+mn-cs"/>
                        </a:rPr>
                        <a:t>We praise You, we bless You, we thank You, O Lord, and we entreat You, O our God.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a:solidFill>
                            <a:schemeClr val="bg1"/>
                          </a:solidFill>
                        </a:rPr>
                        <a:t>Se enomen se evlo-ghomen se evkharis tou men keryie ke ze ometa so ou theos emon. </a:t>
                      </a: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سي إنومين. سي إفلوغومين سي إفخاريستومين كيريي كي ذي او ميطاسو أوثيئوس إيمون. </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نسبحك، نباركك، نشكرك يا رب ونتضرع إليك يا إلهنا.</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53724202"/>
      </p:ext>
    </p:extLst>
  </p:cSld>
  <p:clrMapOvr>
    <a:masterClrMapping/>
  </p:clrMapOvr>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33925153"/>
      </p:ext>
    </p:extLst>
  </p:cSld>
  <p:clrMapOvr>
    <a:masterClrMapping/>
  </p:clrMapOvr>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7162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Glory to the Father and to the Son and to The Holy Spirit, now and ever and unto the ages of</a:t>
                      </a:r>
                      <a:r>
                        <a:rPr lang="en-US" sz="3000" b="1" i="0" kern="1200" baseline="0" dirty="0">
                          <a:solidFill>
                            <a:srgbClr val="FFFF99"/>
                          </a:solidFill>
                          <a:latin typeface="+mn-lt"/>
                          <a:ea typeface="+mn-ea"/>
                          <a:cs typeface="+mn-cs"/>
                        </a:rPr>
                        <a:t> </a:t>
                      </a:r>
                      <a:r>
                        <a:rPr lang="en-US" sz="3000" b="1" i="0" kern="1200" dirty="0">
                          <a:solidFill>
                            <a:srgbClr val="FFFF99"/>
                          </a:solidFill>
                          <a:latin typeface="+mn-lt"/>
                          <a:ea typeface="+mn-ea"/>
                          <a:cs typeface="+mn-cs"/>
                        </a:rPr>
                        <a:t>the ages. Amen. O holy Trinity, have mercy upon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Zoxa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Patri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Ieyoo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Agio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Pnevmati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ictos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onas</a:t>
                      </a:r>
                      <a:r>
                        <a:rPr lang="en-US" sz="3300" b="1" u="none" kern="1200" baseline="0" dirty="0">
                          <a:solidFill>
                            <a:schemeClr val="bg1"/>
                          </a:solidFill>
                          <a:latin typeface="+mn-lt"/>
                          <a:ea typeface="+mn-ea"/>
                          <a:cs typeface="+mn-cs"/>
                        </a:rPr>
                        <a:t> ton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onon</a:t>
                      </a:r>
                      <a:r>
                        <a:rPr lang="en-US" sz="3300" b="1" u="none" kern="1200" baseline="0" dirty="0">
                          <a:solidFill>
                            <a:schemeClr val="bg1"/>
                          </a:solidFill>
                          <a:latin typeface="+mn-lt"/>
                          <a:ea typeface="+mn-ea"/>
                          <a:cs typeface="+mn-cs"/>
                        </a:rPr>
                        <a:t> Amen </a:t>
                      </a:r>
                      <a:r>
                        <a:rPr lang="en-US" sz="3300" b="1" u="none" kern="1200" baseline="0" dirty="0" err="1">
                          <a:solidFill>
                            <a:schemeClr val="bg1"/>
                          </a:solidFill>
                          <a:latin typeface="+mn-lt"/>
                          <a:ea typeface="+mn-ea"/>
                          <a:cs typeface="+mn-cs"/>
                        </a:rPr>
                        <a:t>Agia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Trias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Eleyson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emas</a:t>
                      </a:r>
                      <a:endParaRPr lang="en-US" sz="33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ذوكصابترى كى ايو كى آجيو ابنفماتى كى نين كى آ إى كى اسطوس إى اوناس طون إى اونون آمين آجيا اترياس إليسون إيماس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المجد للآب والابن والروح القدس، الآن وكل اوان وإلي دهر الدهور. آمين.</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b="1" i="0" kern="1200" dirty="0">
                          <a:solidFill>
                            <a:srgbClr val="FFFF99"/>
                          </a:solidFill>
                          <a:latin typeface="+mn-lt"/>
                          <a:ea typeface="+mn-ea"/>
                          <a:cs typeface="+mn-cs"/>
                        </a:rPr>
                        <a:t>ايها الثالوث القدوس، إرحمنا.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514866791"/>
      </p:ext>
    </p:extLst>
  </p:cSld>
  <p:clrMapOvr>
    <a:masterClrMapping/>
  </p:clrMapOvr>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xmlns="" val="2361691677"/>
      </p:ext>
    </p:extLst>
  </p:cSld>
  <p:clrMapOvr>
    <a:masterClrMapping/>
  </p:clrMapOvr>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2983512411"/>
      </p:ext>
    </p:extLst>
  </p:cSld>
  <p:clrMapOvr>
    <a:masterClrMapping/>
  </p:clrMapOvr>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xmlns="" val="1731071703"/>
      </p:ext>
    </p:extLst>
  </p:cSld>
  <p:clrMapOvr>
    <a:masterClrMapping/>
  </p:clrMapOvr>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1535925387"/>
      </p:ext>
    </p:extLst>
  </p:cSld>
  <p:clrMapOvr>
    <a:masterClrMapping/>
  </p:clrMapOvr>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xmlns="" val="2007361501"/>
      </p:ext>
    </p:extLst>
  </p:cSld>
  <p:clrMapOvr>
    <a:masterClrMapping/>
  </p:clrMapOvr>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764704"/>
          <a:ext cx="8429684" cy="1584176"/>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xmlns="" val="20000"/>
                    </a:ext>
                  </a:extLst>
                </a:gridCol>
                <a:gridCol w="3134752">
                  <a:extLst>
                    <a:ext uri="{9D8B030D-6E8A-4147-A177-3AD203B41FA5}">
                      <a16:colId xmlns:a16="http://schemas.microsoft.com/office/drawing/2014/main" xmlns=""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Then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is chanted 12 times in the great tune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ثم تقال "كيرياليسون" ١٢ مرة باللحن الكبير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5" name="Table 4"/>
          <p:cNvGraphicFramePr>
            <a:graphicFrameLocks noGrp="1"/>
          </p:cNvGraphicFramePr>
          <p:nvPr/>
        </p:nvGraphicFramePr>
        <p:xfrm>
          <a:off x="357188" y="3580544"/>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xmlns="" val="20000"/>
                    </a:ext>
                  </a:extLst>
                </a:gridCol>
                <a:gridCol w="2376264">
                  <a:extLst>
                    <a:ext uri="{9D8B030D-6E8A-4147-A177-3AD203B41FA5}">
                      <a16:colId xmlns:a16="http://schemas.microsoft.com/office/drawing/2014/main" xmlns="" val="20001"/>
                    </a:ext>
                  </a:extLst>
                </a:gridCol>
                <a:gridCol w="1584176">
                  <a:extLst>
                    <a:ext uri="{9D8B030D-6E8A-4147-A177-3AD203B41FA5}">
                      <a16:colId xmlns:a16="http://schemas.microsoft.com/office/drawing/2014/main" xmlns="" val="20002"/>
                    </a:ext>
                  </a:extLst>
                </a:gridCol>
                <a:gridCol w="1550576">
                  <a:extLst>
                    <a:ext uri="{9D8B030D-6E8A-4147-A177-3AD203B41FA5}">
                      <a16:colId xmlns:a16="http://schemas.microsoft.com/office/drawing/2014/main" xmlns=""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38803747"/>
      </p:ext>
    </p:extLst>
  </p:cSld>
  <p:clrMapOvr>
    <a:masterClrMapping/>
  </p:clrMapOvr>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870407995"/>
              </p:ext>
            </p:extLst>
          </p:nvPr>
        </p:nvGraphicFramePr>
        <p:xfrm>
          <a:off x="357188" y="47667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p:cNvSpPr/>
          <p:nvPr/>
        </p:nvSpPr>
        <p:spPr>
          <a:xfrm>
            <a:off x="2838446" y="116632"/>
            <a:ext cx="3816109" cy="477054"/>
          </a:xfrm>
          <a:prstGeom prst="rect">
            <a:avLst/>
          </a:prstGeom>
        </p:spPr>
        <p:txBody>
          <a:bodyPr wrap="none">
            <a:spAutoFit/>
          </a:bodyPr>
          <a:lstStyle/>
          <a:p>
            <a:pPr algn="ctr"/>
            <a:r>
              <a:rPr lang="en-US" sz="2500" b="1" u="sng">
                <a:solidFill>
                  <a:srgbClr val="FFFF00"/>
                </a:solidFill>
                <a:latin typeface="+mj-lt"/>
              </a:rPr>
              <a:t>Good Friday - The 11</a:t>
            </a:r>
            <a:r>
              <a:rPr lang="en-US" sz="2500" b="1" u="sng" baseline="30000">
                <a:solidFill>
                  <a:srgbClr val="FFFF00"/>
                </a:solidFill>
                <a:latin typeface="+mj-lt"/>
              </a:rPr>
              <a:t>th</a:t>
            </a:r>
            <a:r>
              <a:rPr lang="en-US" sz="2500" b="1" u="sng">
                <a:solidFill>
                  <a:srgbClr val="FFFF00"/>
                </a:solidFill>
                <a:latin typeface="+mj-lt"/>
              </a:rPr>
              <a:t> hour</a:t>
            </a:r>
          </a:p>
        </p:txBody>
      </p:sp>
    </p:spTree>
    <p:extLst>
      <p:ext uri="{BB962C8B-B14F-4D97-AF65-F5344CB8AC3E}">
        <p14:creationId xmlns:p14="http://schemas.microsoft.com/office/powerpoint/2010/main" xmlns="" val="1327473201"/>
      </p:ext>
    </p:extLst>
  </p:cSld>
  <p:clrMapOvr>
    <a:masterClrMapping/>
  </p:clrMapOvr>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82392924"/>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42768837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7" name="Rectangle 16">
            <a:hlinkClick r:id="rId2"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dirty="0">
                <a:solidFill>
                  <a:srgbClr val="FFFF99"/>
                </a:solidFill>
              </a:rPr>
              <a:t>Litany of the fathers (Pope/Bishop)</a:t>
            </a:r>
            <a:endParaRPr lang="en-US" dirty="0"/>
          </a:p>
        </p:txBody>
      </p:sp>
      <p:sp>
        <p:nvSpPr>
          <p:cNvPr id="18" name="Rectangle 17">
            <a:hlinkClick r:id="rId3"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4"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5"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6"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3" name="Rectangle 22">
            <a:hlinkClick r:id="rId7"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8"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9"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1736873075"/>
      </p:ext>
    </p:extLst>
  </p:cSld>
  <p:clrMapOvr>
    <a:masterClrMapping/>
  </p:clrMapOvr>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12020271"/>
      </p:ext>
    </p:extLst>
  </p:cSld>
  <p:clrMapOvr>
    <a:masterClrMapping/>
  </p:clrMapOvr>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196268490"/>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179512" y="6204972"/>
            <a:ext cx="3096344"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
        <p:nvSpPr>
          <p:cNvPr id="4" name="Rectangle 3">
            <a:hlinkClick r:id="rId3" action="ppaction://hlinksldjump"/>
          </p:cNvPr>
          <p:cNvSpPr/>
          <p:nvPr/>
        </p:nvSpPr>
        <p:spPr>
          <a:xfrm>
            <a:off x="4075204" y="6204972"/>
            <a:ext cx="4889344" cy="400110"/>
          </a:xfrm>
          <a:prstGeom prst="rect">
            <a:avLst/>
          </a:prstGeom>
          <a:solidFill>
            <a:srgbClr val="C00000"/>
          </a:solidFill>
          <a:ln>
            <a:no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xmlns="" val="1140627590"/>
      </p:ext>
    </p:extLst>
  </p:cSld>
  <p:clrMapOvr>
    <a:masterClrMapping/>
  </p:clrMapOvr>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xmlns="" val="919434631"/>
      </p:ext>
    </p:extLst>
  </p:cSld>
  <p:clrMapOvr>
    <a:masterClrMapping/>
  </p:clrMapOvr>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2444194352"/>
      </p:ext>
    </p:extLst>
  </p:cSld>
  <p:clrMapOvr>
    <a:masterClrMapping/>
  </p:clrMapOvr>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xmlns="" val="1809675378"/>
      </p:ext>
    </p:extLst>
  </p:cSld>
  <p:clrMapOvr>
    <a:masterClrMapping/>
  </p:clrMapOvr>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452499455"/>
      </p:ext>
    </p:extLst>
  </p:cSld>
  <p:clrMapOvr>
    <a:masterClrMapping/>
  </p:clrMapOvr>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xmlns="" val="3621970466"/>
      </p:ext>
    </p:extLst>
  </p:cSld>
  <p:clrMapOvr>
    <a:masterClrMapping/>
  </p:clrMapOvr>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764704"/>
          <a:ext cx="8429684" cy="1584176"/>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xmlns="" val="20000"/>
                    </a:ext>
                  </a:extLst>
                </a:gridCol>
                <a:gridCol w="3134752">
                  <a:extLst>
                    <a:ext uri="{9D8B030D-6E8A-4147-A177-3AD203B41FA5}">
                      <a16:colId xmlns:a16="http://schemas.microsoft.com/office/drawing/2014/main" xmlns=""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Then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is chanted 12 times in the great tune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ثم تقال "كيرياليسون" ١٢ مرة باللحن الكبير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5" name="Table 4"/>
          <p:cNvGraphicFramePr>
            <a:graphicFrameLocks noGrp="1"/>
          </p:cNvGraphicFramePr>
          <p:nvPr/>
        </p:nvGraphicFramePr>
        <p:xfrm>
          <a:off x="357188" y="3580544"/>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xmlns="" val="20000"/>
                    </a:ext>
                  </a:extLst>
                </a:gridCol>
                <a:gridCol w="2376264">
                  <a:extLst>
                    <a:ext uri="{9D8B030D-6E8A-4147-A177-3AD203B41FA5}">
                      <a16:colId xmlns:a16="http://schemas.microsoft.com/office/drawing/2014/main" xmlns="" val="20001"/>
                    </a:ext>
                  </a:extLst>
                </a:gridCol>
                <a:gridCol w="1584176">
                  <a:extLst>
                    <a:ext uri="{9D8B030D-6E8A-4147-A177-3AD203B41FA5}">
                      <a16:colId xmlns:a16="http://schemas.microsoft.com/office/drawing/2014/main" xmlns="" val="20002"/>
                    </a:ext>
                  </a:extLst>
                </a:gridCol>
                <a:gridCol w="1550576">
                  <a:extLst>
                    <a:ext uri="{9D8B030D-6E8A-4147-A177-3AD203B41FA5}">
                      <a16:colId xmlns:a16="http://schemas.microsoft.com/office/drawing/2014/main" xmlns=""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55922200"/>
      </p:ext>
    </p:extLst>
  </p:cSld>
  <p:clrMapOvr>
    <a:masterClrMapping/>
  </p:clrMapOvr>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6475195"/>
              </p:ext>
            </p:extLst>
          </p:nvPr>
        </p:nvGraphicFramePr>
        <p:xfrm>
          <a:off x="357188" y="537160"/>
          <a:ext cx="8429684" cy="555613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556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p:cNvSpPr/>
          <p:nvPr/>
        </p:nvSpPr>
        <p:spPr>
          <a:xfrm>
            <a:off x="2838446" y="116632"/>
            <a:ext cx="3816109" cy="477054"/>
          </a:xfrm>
          <a:prstGeom prst="rect">
            <a:avLst/>
          </a:prstGeom>
        </p:spPr>
        <p:txBody>
          <a:bodyPr wrap="none">
            <a:spAutoFit/>
          </a:bodyPr>
          <a:lstStyle/>
          <a:p>
            <a:pPr algn="ctr"/>
            <a:r>
              <a:rPr lang="en-US" sz="2500" b="1" u="sng">
                <a:solidFill>
                  <a:srgbClr val="FFFF00"/>
                </a:solidFill>
                <a:latin typeface="+mj-lt"/>
              </a:rPr>
              <a:t>Good Friday - The 12</a:t>
            </a:r>
            <a:r>
              <a:rPr lang="en-US" sz="2500" b="1" u="sng" baseline="30000">
                <a:solidFill>
                  <a:srgbClr val="FFFF00"/>
                </a:solidFill>
                <a:latin typeface="+mj-lt"/>
              </a:rPr>
              <a:t>th</a:t>
            </a:r>
            <a:r>
              <a:rPr lang="en-US" sz="2500" b="1" u="sng">
                <a:solidFill>
                  <a:srgbClr val="FFFF00"/>
                </a:solidFill>
                <a:latin typeface="+mj-lt"/>
              </a:rPr>
              <a:t> hour</a:t>
            </a:r>
          </a:p>
        </p:txBody>
      </p:sp>
    </p:spTree>
    <p:extLst>
      <p:ext uri="{BB962C8B-B14F-4D97-AF65-F5344CB8AC3E}">
        <p14:creationId xmlns:p14="http://schemas.microsoft.com/office/powerpoint/2010/main" xmlns="" val="1259246667"/>
      </p:ext>
    </p:extLst>
  </p:cSld>
  <p:clrMapOvr>
    <a:masterClrMapping/>
  </p:clrMapOvr>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7177897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259821"/>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4158637">
                <a:tc>
                  <a:txBody>
                    <a:bodyPr/>
                    <a:lstStyle/>
                    <a:p>
                      <a:pPr algn="just"/>
                      <a:r>
                        <a:rPr lang="en-US" sz="3500" b="1" kern="1200" baseline="0">
                          <a:solidFill>
                            <a:srgbClr val="FFFF99"/>
                          </a:solidFill>
                          <a:latin typeface="+mn-lt"/>
                          <a:ea typeface="+mn-ea"/>
                          <a:cs typeface="+mn-cs"/>
                        </a:rPr>
                        <a:t>(Je nai nan)3</a:t>
                      </a:r>
                    </a:p>
                    <a:p>
                      <a:pPr algn="just"/>
                      <a:r>
                        <a:rPr lang="en-US" sz="3500" b="1" kern="1200" baseline="0">
                          <a:solidFill>
                            <a:schemeClr val="bg1"/>
                          </a:solidFill>
                          <a:latin typeface="+mn-lt"/>
                          <a:ea typeface="+mn-ea"/>
                          <a:cs typeface="+mn-cs"/>
                        </a:rPr>
                        <a:t>Efnoty Efiot Pi-pandokrator</a:t>
                      </a:r>
                    </a:p>
                    <a:p>
                      <a:pPr algn="just"/>
                      <a:endParaRPr lang="en-US" sz="3500" b="1" kern="1200" baseline="0">
                        <a:solidFill>
                          <a:schemeClr val="bg1"/>
                        </a:solidFill>
                        <a:latin typeface="+mn-lt"/>
                        <a:ea typeface="+mn-ea"/>
                        <a:cs typeface="+mn-cs"/>
                      </a:endParaRPr>
                    </a:p>
                    <a:p>
                      <a:pPr algn="just"/>
                      <a:r>
                        <a:rPr lang="en-US" sz="3500" b="1" kern="1200" baseline="0">
                          <a:solidFill>
                            <a:srgbClr val="FFFF99"/>
                          </a:solidFill>
                          <a:latin typeface="+mn-lt"/>
                          <a:ea typeface="+mn-ea"/>
                          <a:cs typeface="+mn-cs"/>
                        </a:rPr>
                        <a:t>(Je nai nan)3</a:t>
                      </a:r>
                    </a:p>
                    <a:p>
                      <a:pPr algn="just"/>
                      <a:r>
                        <a:rPr lang="en-US" sz="3500" b="1" kern="1200" baseline="0">
                          <a:solidFill>
                            <a:schemeClr val="bg1"/>
                          </a:solidFill>
                          <a:latin typeface="+mn-lt"/>
                          <a:ea typeface="+mn-ea"/>
                          <a:cs typeface="+mn-cs"/>
                        </a:rPr>
                        <a:t>Efnoty Pen soteer</a:t>
                      </a:r>
                    </a:p>
                    <a:p>
                      <a:pPr algn="just"/>
                      <a:endParaRPr lang="en-US" sz="3500" b="1" kern="1200" baseline="0">
                        <a:solidFill>
                          <a:schemeClr val="bg1"/>
                        </a:solidFill>
                        <a:latin typeface="+mn-lt"/>
                        <a:ea typeface="+mn-ea"/>
                        <a:cs typeface="+mn-cs"/>
                      </a:endParaRPr>
                    </a:p>
                    <a:p>
                      <a:pPr algn="just"/>
                      <a:r>
                        <a:rPr lang="en-US" sz="3500" b="1" kern="1200" baseline="0">
                          <a:solidFill>
                            <a:srgbClr val="FFFF99"/>
                          </a:solidFill>
                          <a:latin typeface="+mn-lt"/>
                          <a:ea typeface="+mn-ea"/>
                          <a:cs typeface="+mn-cs"/>
                        </a:rPr>
                        <a:t>(Je nai nan)3</a:t>
                      </a:r>
                    </a:p>
                    <a:p>
                      <a:pPr algn="just"/>
                      <a:r>
                        <a:rPr lang="en-US" sz="3500" b="1" kern="1200" baseline="0">
                          <a:solidFill>
                            <a:schemeClr val="bg1"/>
                          </a:solidFill>
                          <a:latin typeface="+mn-lt"/>
                          <a:ea typeface="+mn-ea"/>
                          <a:cs typeface="+mn-cs"/>
                        </a:rPr>
                        <a:t>Efnoty oowh nai nan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(جى ناى نان)3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افنوتى افيوت بى باندوكراطور</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(جى ناى نان)3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افنوتى بين سوتير</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(جى ناى نان)3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افنوتى اووه ناى نان</a:t>
                      </a:r>
                      <a:endParaRPr lang="en-US" sz="3400"/>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986781">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3500" b="1" kern="1200" baseline="0">
                          <a:solidFill>
                            <a:srgbClr val="FFFF99"/>
                          </a:solidFill>
                          <a:latin typeface="+mn-lt"/>
                          <a:ea typeface="+mn-ea"/>
                          <a:cs typeface="+mn-cs"/>
                        </a:rPr>
                        <a:t>Kerye eleyson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ar-AE" sz="3400" b="1" kern="1200">
                          <a:solidFill>
                            <a:srgbClr val="FFFF99"/>
                          </a:solidFill>
                          <a:latin typeface="+mn-lt"/>
                          <a:ea typeface="+mn-ea"/>
                          <a:cs typeface="+mn-cs"/>
                        </a:rPr>
                        <a:t>كيريى اليسون</a:t>
                      </a:r>
                      <a:endParaRPr lang="en-US" sz="34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216578685"/>
      </p:ext>
    </p:extLst>
  </p:cSld>
  <p:clrMapOvr>
    <a:masterClrMapping/>
  </p:clrMapOvr>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019346964"/>
      </p:ext>
    </p:extLst>
  </p:cSld>
  <p:clrMapOvr>
    <a:masterClrMapping/>
  </p:clrMapOvr>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ectangle 2">
            <a:hlinkClick r:id="rId2" action="ppaction://hlinksldjump"/>
          </p:cNvPr>
          <p:cNvSpPr/>
          <p:nvPr/>
        </p:nvSpPr>
        <p:spPr>
          <a:xfrm>
            <a:off x="251520" y="6237312"/>
            <a:ext cx="3168352"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Tree>
    <p:extLst>
      <p:ext uri="{BB962C8B-B14F-4D97-AF65-F5344CB8AC3E}">
        <p14:creationId xmlns:p14="http://schemas.microsoft.com/office/powerpoint/2010/main" xmlns="" val="3802820217"/>
      </p:ext>
    </p:extLst>
  </p:cSld>
  <p:clrMapOvr>
    <a:masterClrMapping/>
  </p:clrMapOvr>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73264"/>
          <a:ext cx="8429684" cy="18837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8837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A psalm of David</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Psalmos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tw</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Daveed</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ابصالموس تو دافيد</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مزمور لداود</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a:t>
                      </a:r>
                      <a:r>
                        <a:rPr lang="en-US" sz="3500" b="1" i="0" u="sng" kern="1200" baseline="0" dirty="0" err="1">
                          <a:solidFill>
                            <a:srgbClr val="FFFF00"/>
                          </a:solidFill>
                          <a:latin typeface="+mn-lt"/>
                          <a:ea typeface="+mn-ea"/>
                          <a:cs typeface="+mn-cs"/>
                        </a:rPr>
                        <a:t>Pek</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ethronos</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"بيك اثرونوس"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355780381"/>
      </p:ext>
    </p:extLst>
  </p:cSld>
  <p:clrMapOvr>
    <a:masterClrMapping/>
  </p:clrMapOvr>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908720"/>
            <a:ext cx="9144000" cy="4508020"/>
            <a:chOff x="0" y="0"/>
            <a:chExt cx="9144000" cy="4508020"/>
          </a:xfrm>
        </p:grpSpPr>
        <p:pic>
          <p:nvPicPr>
            <p:cNvPr id="2" name="Picture 1"/>
            <p:cNvPicPr>
              <a:picLocks noChangeAspect="1"/>
            </p:cNvPicPr>
            <p:nvPr/>
          </p:nvPicPr>
          <p:blipFill>
            <a:blip r:embed="rId2"/>
            <a:stretch>
              <a:fillRect/>
            </a:stretch>
          </p:blipFill>
          <p:spPr>
            <a:xfrm flipH="1">
              <a:off x="0" y="0"/>
              <a:ext cx="9144000" cy="4508020"/>
            </a:xfrm>
            <a:prstGeom prst="rect">
              <a:avLst/>
            </a:prstGeom>
          </p:spPr>
        </p:pic>
        <p:sp>
          <p:nvSpPr>
            <p:cNvPr id="5" name="TextBox 4"/>
            <p:cNvSpPr txBox="1"/>
            <p:nvPr/>
          </p:nvSpPr>
          <p:spPr>
            <a:xfrm>
              <a:off x="353498" y="188640"/>
              <a:ext cx="1122157" cy="553998"/>
            </a:xfrm>
            <a:prstGeom prst="rect">
              <a:avLst/>
            </a:prstGeom>
            <a:solidFill>
              <a:schemeClr val="bg1"/>
            </a:solidFill>
          </p:spPr>
          <p:txBody>
            <a:bodyPr wrap="square" rtlCol="0">
              <a:spAutoFit/>
            </a:bodyPr>
            <a:lstStyle/>
            <a:p>
              <a:r>
                <a:rPr lang="en-US" sz="3000" b="1" dirty="0" err="1">
                  <a:latin typeface="+mj-lt"/>
                </a:rPr>
                <a:t>Pek</a:t>
              </a:r>
              <a:r>
                <a:rPr lang="en-US" sz="3000" b="1" dirty="0">
                  <a:latin typeface="+mj-lt"/>
                </a:rPr>
                <a:t>-e</a:t>
              </a:r>
            </a:p>
          </p:txBody>
        </p:sp>
        <p:sp>
          <p:nvSpPr>
            <p:cNvPr id="7" name="TextBox 6"/>
            <p:cNvSpPr txBox="1"/>
            <p:nvPr/>
          </p:nvSpPr>
          <p:spPr>
            <a:xfrm>
              <a:off x="1763688" y="188640"/>
              <a:ext cx="1296144" cy="553998"/>
            </a:xfrm>
            <a:prstGeom prst="rect">
              <a:avLst/>
            </a:prstGeom>
            <a:solidFill>
              <a:schemeClr val="bg1"/>
            </a:solidFill>
          </p:spPr>
          <p:txBody>
            <a:bodyPr wrap="square" rtlCol="0">
              <a:spAutoFit/>
            </a:bodyPr>
            <a:lstStyle/>
            <a:p>
              <a:r>
                <a:rPr lang="en-US" sz="3000" b="1" dirty="0">
                  <a:latin typeface="+mj-lt"/>
                </a:rPr>
                <a:t>thro</a:t>
              </a:r>
            </a:p>
          </p:txBody>
        </p:sp>
        <p:pic>
          <p:nvPicPr>
            <p:cNvPr id="4" name="Picture 3"/>
            <p:cNvPicPr>
              <a:picLocks noChangeAspect="1"/>
            </p:cNvPicPr>
            <p:nvPr/>
          </p:nvPicPr>
          <p:blipFill>
            <a:blip r:embed="rId3"/>
            <a:stretch>
              <a:fillRect/>
            </a:stretch>
          </p:blipFill>
          <p:spPr>
            <a:xfrm>
              <a:off x="3095327" y="116632"/>
              <a:ext cx="342498" cy="559414"/>
            </a:xfrm>
            <a:prstGeom prst="rect">
              <a:avLst/>
            </a:prstGeom>
          </p:spPr>
        </p:pic>
        <p:sp>
          <p:nvSpPr>
            <p:cNvPr id="8" name="TextBox 7"/>
            <p:cNvSpPr txBox="1"/>
            <p:nvPr/>
          </p:nvSpPr>
          <p:spPr>
            <a:xfrm>
              <a:off x="8028384" y="3573016"/>
              <a:ext cx="936104" cy="553998"/>
            </a:xfrm>
            <a:prstGeom prst="rect">
              <a:avLst/>
            </a:prstGeom>
            <a:solidFill>
              <a:schemeClr val="bg1"/>
            </a:solidFill>
          </p:spPr>
          <p:txBody>
            <a:bodyPr wrap="square" rtlCol="0">
              <a:spAutoFit/>
            </a:bodyPr>
            <a:lstStyle/>
            <a:p>
              <a:r>
                <a:rPr lang="en-US" sz="3000" b="1" dirty="0" err="1">
                  <a:latin typeface="+mj-lt"/>
                </a:rPr>
                <a:t>nos</a:t>
              </a:r>
              <a:endParaRPr lang="en-US" sz="3000" b="1" dirty="0">
                <a:latin typeface="+mj-lt"/>
              </a:endParaRPr>
            </a:p>
          </p:txBody>
        </p:sp>
        <p:sp>
          <p:nvSpPr>
            <p:cNvPr id="9" name="TextBox 8"/>
            <p:cNvSpPr txBox="1"/>
            <p:nvPr/>
          </p:nvSpPr>
          <p:spPr>
            <a:xfrm>
              <a:off x="5148064" y="71234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0" name="Cross 9"/>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 name="Cross 10"/>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2" name="Table 11"/>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Your throne </a:t>
                      </a:r>
                      <a:r>
                        <a:rPr lang="en-US" sz="3500" b="1" i="0" kern="1200" dirty="0">
                          <a:solidFill>
                            <a:schemeClr val="bg1"/>
                          </a:solidFill>
                          <a:latin typeface="+mn-lt"/>
                          <a:ea typeface="+mn-ea"/>
                          <a:cs typeface="+mn-cs"/>
                        </a:rPr>
                        <a:t>O God </a:t>
                      </a:r>
                      <a:br>
                        <a:rPr lang="en-US" sz="3500" b="1" i="0" kern="1200" dirty="0">
                          <a:solidFill>
                            <a:schemeClr val="bg1"/>
                          </a:solidFill>
                          <a:latin typeface="+mn-lt"/>
                          <a:ea typeface="+mn-ea"/>
                          <a:cs typeface="+mn-cs"/>
                        </a:rPr>
                      </a:br>
                      <a:r>
                        <a:rPr lang="en-US" sz="3500" b="1" i="0" kern="1200" dirty="0">
                          <a:solidFill>
                            <a:schemeClr val="bg1"/>
                          </a:solidFill>
                          <a:latin typeface="+mn-lt"/>
                          <a:ea typeface="+mn-ea"/>
                          <a:cs typeface="+mn-cs"/>
                        </a:rPr>
                        <a:t>is forever and ever</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عرشك </a:t>
                      </a:r>
                      <a:r>
                        <a:rPr lang="ar-AE" sz="3500" dirty="0">
                          <a:solidFill>
                            <a:schemeClr val="bg1"/>
                          </a:solidFill>
                        </a:rPr>
                        <a:t>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إلي دهر الدهور</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13" name="Table 12"/>
          <p:cNvGraphicFramePr>
            <a:graphicFrameLocks noGrp="1"/>
          </p:cNvGraphicFramePr>
          <p:nvPr/>
        </p:nvGraphicFramePr>
        <p:xfrm>
          <a:off x="318780" y="188640"/>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Psalm 45 : 6</a:t>
                      </a:r>
                      <a:endParaRPr lang="en-US" sz="3500" b="1" u="sng"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مزمور 45 : 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62110753"/>
      </p:ext>
    </p:extLst>
  </p:cSld>
  <p:clrMapOvr>
    <a:masterClrMapping/>
  </p:clrMapOvr>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2708920"/>
            <a:chOff x="0" y="0"/>
            <a:chExt cx="9144000" cy="2708920"/>
          </a:xfrm>
        </p:grpSpPr>
        <p:pic>
          <p:nvPicPr>
            <p:cNvPr id="2" name="Picture 1"/>
            <p:cNvPicPr>
              <a:picLocks noChangeAspect="1"/>
            </p:cNvPicPr>
            <p:nvPr/>
          </p:nvPicPr>
          <p:blipFill>
            <a:blip r:embed="rId2"/>
            <a:stretch>
              <a:fillRect/>
            </a:stretch>
          </p:blipFill>
          <p:spPr>
            <a:xfrm flipH="1">
              <a:off x="0" y="0"/>
              <a:ext cx="9144000" cy="2708920"/>
            </a:xfrm>
            <a:prstGeom prst="rect">
              <a:avLst/>
            </a:prstGeom>
          </p:spPr>
        </p:pic>
        <p:sp>
          <p:nvSpPr>
            <p:cNvPr id="4" name="TextBox 3"/>
            <p:cNvSpPr txBox="1"/>
            <p:nvPr/>
          </p:nvSpPr>
          <p:spPr>
            <a:xfrm>
              <a:off x="357188" y="260648"/>
              <a:ext cx="542404" cy="553998"/>
            </a:xfrm>
            <a:prstGeom prst="rect">
              <a:avLst/>
            </a:prstGeom>
            <a:solidFill>
              <a:schemeClr val="bg1"/>
            </a:solidFill>
          </p:spPr>
          <p:txBody>
            <a:bodyPr wrap="square" rtlCol="0">
              <a:spAutoFit/>
            </a:bodyPr>
            <a:lstStyle/>
            <a:p>
              <a:r>
                <a:rPr lang="en-US" sz="3000" b="1" dirty="0">
                  <a:latin typeface="+mj-lt"/>
                </a:rPr>
                <a:t>e</a:t>
              </a:r>
            </a:p>
          </p:txBody>
        </p:sp>
        <p:sp>
          <p:nvSpPr>
            <p:cNvPr id="5" name="TextBox 4"/>
            <p:cNvSpPr txBox="1"/>
            <p:nvPr/>
          </p:nvSpPr>
          <p:spPr>
            <a:xfrm>
              <a:off x="1187624" y="260648"/>
              <a:ext cx="722932" cy="553998"/>
            </a:xfrm>
            <a:prstGeom prst="rect">
              <a:avLst/>
            </a:prstGeom>
            <a:solidFill>
              <a:schemeClr val="bg1"/>
            </a:solidFill>
          </p:spPr>
          <p:txBody>
            <a:bodyPr wrap="square" rtlCol="0">
              <a:spAutoFit/>
            </a:bodyPr>
            <a:lstStyle/>
            <a:p>
              <a:r>
                <a:rPr lang="en-US" sz="3000" b="1" dirty="0" err="1">
                  <a:latin typeface="+mj-lt"/>
                </a:rPr>
                <a:t>fno</a:t>
              </a:r>
              <a:endParaRPr lang="en-US" sz="3000" b="1" dirty="0">
                <a:latin typeface="+mj-lt"/>
              </a:endParaRPr>
            </a:p>
          </p:txBody>
        </p:sp>
        <p:sp>
          <p:nvSpPr>
            <p:cNvPr id="6" name="TextBox 5"/>
            <p:cNvSpPr txBox="1"/>
            <p:nvPr/>
          </p:nvSpPr>
          <p:spPr>
            <a:xfrm>
              <a:off x="8495928" y="1844824"/>
              <a:ext cx="540568" cy="553998"/>
            </a:xfrm>
            <a:prstGeom prst="rect">
              <a:avLst/>
            </a:prstGeom>
            <a:solidFill>
              <a:schemeClr val="bg1"/>
            </a:solidFill>
          </p:spPr>
          <p:txBody>
            <a:bodyPr wrap="square" rtlCol="0">
              <a:spAutoFit/>
            </a:bodyPr>
            <a:lstStyle/>
            <a:p>
              <a:r>
                <a:rPr lang="en-US" sz="3000" b="1" dirty="0">
                  <a:latin typeface="+mj-lt"/>
                </a:rPr>
                <a:t>ty</a:t>
              </a:r>
            </a:p>
          </p:txBody>
        </p:sp>
        <p:sp>
          <p:nvSpPr>
            <p:cNvPr id="7" name="TextBox 6"/>
            <p:cNvSpPr txBox="1"/>
            <p:nvPr/>
          </p:nvSpPr>
          <p:spPr>
            <a:xfrm>
              <a:off x="5089038" y="694628"/>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aphicFrame>
        <p:nvGraphicFramePr>
          <p:cNvPr id="11" name="Table 10"/>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Your throne </a:t>
                      </a:r>
                      <a:r>
                        <a:rPr lang="en-US" sz="3500" b="1" i="0" kern="1200" dirty="0">
                          <a:solidFill>
                            <a:srgbClr val="FFFF00"/>
                          </a:solidFill>
                          <a:latin typeface="+mn-lt"/>
                          <a:ea typeface="+mn-ea"/>
                          <a:cs typeface="+mn-cs"/>
                        </a:rPr>
                        <a:t>O God </a:t>
                      </a:r>
                      <a:r>
                        <a:rPr lang="en-US" sz="3500" b="1" i="0" kern="1200" dirty="0">
                          <a:solidFill>
                            <a:schemeClr val="bg1"/>
                          </a:solidFill>
                          <a:latin typeface="+mn-lt"/>
                          <a:ea typeface="+mn-ea"/>
                          <a:cs typeface="+mn-cs"/>
                        </a:rPr>
                        <a:t/>
                      </a:r>
                      <a:br>
                        <a:rPr lang="en-US" sz="3500" b="1" i="0" kern="1200" dirty="0">
                          <a:solidFill>
                            <a:schemeClr val="bg1"/>
                          </a:solidFill>
                          <a:latin typeface="+mn-lt"/>
                          <a:ea typeface="+mn-ea"/>
                          <a:cs typeface="+mn-cs"/>
                        </a:rPr>
                      </a:br>
                      <a:r>
                        <a:rPr lang="en-US" sz="3500" b="1" i="0" kern="1200" dirty="0">
                          <a:solidFill>
                            <a:schemeClr val="bg1"/>
                          </a:solidFill>
                          <a:latin typeface="+mn-lt"/>
                          <a:ea typeface="+mn-ea"/>
                          <a:cs typeface="+mn-cs"/>
                        </a:rPr>
                        <a:t>is forever and ever</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a:t>
                      </a:r>
                      <a:r>
                        <a:rPr lang="ar-AE" sz="3500" dirty="0">
                          <a:solidFill>
                            <a:srgbClr val="FFFF00"/>
                          </a:solidFill>
                        </a:rPr>
                        <a:t>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إلي دهر الدهور</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2" name="Cross 11"/>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3" name="Cross 12"/>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xmlns="" val="2074567766"/>
      </p:ext>
    </p:extLst>
  </p:cSld>
  <p:clrMapOvr>
    <a:masterClrMapping/>
  </p:clrMapOvr>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Your throne O God </a:t>
                      </a:r>
                      <a:br>
                        <a:rPr lang="en-US" sz="3500" b="1" i="0" kern="1200" dirty="0">
                          <a:solidFill>
                            <a:schemeClr val="bg1"/>
                          </a:solidFill>
                          <a:latin typeface="+mn-lt"/>
                          <a:ea typeface="+mn-ea"/>
                          <a:cs typeface="+mn-cs"/>
                        </a:rPr>
                      </a:br>
                      <a:r>
                        <a:rPr lang="en-US" sz="3500" b="1" i="0" kern="1200" dirty="0">
                          <a:solidFill>
                            <a:srgbClr val="FFFF00"/>
                          </a:solidFill>
                          <a:latin typeface="+mn-lt"/>
                          <a:ea typeface="+mn-ea"/>
                          <a:cs typeface="+mn-cs"/>
                        </a:rPr>
                        <a:t>is forever</a:t>
                      </a:r>
                      <a:r>
                        <a:rPr lang="en-US" sz="3500" b="1" i="0" kern="1200" dirty="0">
                          <a:solidFill>
                            <a:schemeClr val="bg1"/>
                          </a:solidFill>
                          <a:latin typeface="+mn-lt"/>
                          <a:ea typeface="+mn-ea"/>
                          <a:cs typeface="+mn-cs"/>
                        </a:rPr>
                        <a:t> and ever</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إلي دهر</a:t>
                      </a:r>
                      <a:r>
                        <a:rPr lang="ar-AE" sz="3500" dirty="0">
                          <a:solidFill>
                            <a:schemeClr val="bg1"/>
                          </a:solidFill>
                        </a:rPr>
                        <a:t> الدهور</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0" name="Group 9"/>
          <p:cNvGrpSpPr/>
          <p:nvPr/>
        </p:nvGrpSpPr>
        <p:grpSpPr>
          <a:xfrm>
            <a:off x="0" y="11731"/>
            <a:ext cx="9144000" cy="5427182"/>
            <a:chOff x="0" y="11731"/>
            <a:chExt cx="9144000" cy="5427182"/>
          </a:xfrm>
        </p:grpSpPr>
        <p:pic>
          <p:nvPicPr>
            <p:cNvPr id="2" name="Picture 1"/>
            <p:cNvPicPr>
              <a:picLocks noChangeAspect="1"/>
            </p:cNvPicPr>
            <p:nvPr/>
          </p:nvPicPr>
          <p:blipFill>
            <a:blip r:embed="rId2"/>
            <a:stretch>
              <a:fillRect/>
            </a:stretch>
          </p:blipFill>
          <p:spPr>
            <a:xfrm flipH="1">
              <a:off x="0" y="11731"/>
              <a:ext cx="9144000" cy="2769197"/>
            </a:xfrm>
            <a:prstGeom prst="rect">
              <a:avLst/>
            </a:prstGeom>
          </p:spPr>
        </p:pic>
        <p:pic>
          <p:nvPicPr>
            <p:cNvPr id="3" name="Picture 2"/>
            <p:cNvPicPr>
              <a:picLocks noChangeAspect="1"/>
            </p:cNvPicPr>
            <p:nvPr/>
          </p:nvPicPr>
          <p:blipFill>
            <a:blip r:embed="rId3"/>
            <a:stretch>
              <a:fillRect/>
            </a:stretch>
          </p:blipFill>
          <p:spPr>
            <a:xfrm flipH="1">
              <a:off x="0" y="2760368"/>
              <a:ext cx="9144000" cy="2678545"/>
            </a:xfrm>
            <a:prstGeom prst="rect">
              <a:avLst/>
            </a:prstGeom>
          </p:spPr>
        </p:pic>
        <p:sp>
          <p:nvSpPr>
            <p:cNvPr id="5" name="TextBox 4"/>
            <p:cNvSpPr txBox="1"/>
            <p:nvPr/>
          </p:nvSpPr>
          <p:spPr>
            <a:xfrm>
              <a:off x="358078" y="11731"/>
              <a:ext cx="2197697" cy="553998"/>
            </a:xfrm>
            <a:prstGeom prst="rect">
              <a:avLst/>
            </a:prstGeom>
            <a:solidFill>
              <a:schemeClr val="bg1"/>
            </a:solidFill>
          </p:spPr>
          <p:txBody>
            <a:bodyPr wrap="square" rtlCol="0">
              <a:spAutoFit/>
            </a:bodyPr>
            <a:lstStyle/>
            <a:p>
              <a:r>
                <a:rPr lang="en-US" sz="3000" b="1" dirty="0">
                  <a:latin typeface="+mj-lt"/>
                </a:rPr>
                <a:t>Sha   </a:t>
              </a:r>
              <a:r>
                <a:rPr lang="en-US" sz="3000" b="1" dirty="0" err="1">
                  <a:latin typeface="+mj-lt"/>
                </a:rPr>
                <a:t>ene</a:t>
              </a:r>
              <a:endParaRPr lang="en-US" sz="3000" b="1" dirty="0">
                <a:latin typeface="+mj-lt"/>
              </a:endParaRPr>
            </a:p>
          </p:txBody>
        </p:sp>
        <p:sp>
          <p:nvSpPr>
            <p:cNvPr id="6" name="TextBox 5"/>
            <p:cNvSpPr txBox="1"/>
            <p:nvPr/>
          </p:nvSpPr>
          <p:spPr>
            <a:xfrm>
              <a:off x="6588224" y="11731"/>
              <a:ext cx="1296144" cy="553998"/>
            </a:xfrm>
            <a:prstGeom prst="rect">
              <a:avLst/>
            </a:prstGeom>
            <a:solidFill>
              <a:schemeClr val="bg1"/>
            </a:solidFill>
          </p:spPr>
          <p:txBody>
            <a:bodyPr wrap="square" rtlCol="0">
              <a:spAutoFit/>
            </a:bodyPr>
            <a:lstStyle/>
            <a:p>
              <a:r>
                <a:rPr lang="en-US" sz="3000" b="1" dirty="0" err="1">
                  <a:latin typeface="+mj-lt"/>
                </a:rPr>
                <a:t>ente</a:t>
              </a:r>
              <a:endParaRPr lang="en-US" sz="3000" b="1" dirty="0">
                <a:latin typeface="+mj-lt"/>
              </a:endParaRPr>
            </a:p>
          </p:txBody>
        </p:sp>
        <p:sp>
          <p:nvSpPr>
            <p:cNvPr id="7" name="TextBox 6"/>
            <p:cNvSpPr txBox="1"/>
            <p:nvPr/>
          </p:nvSpPr>
          <p:spPr>
            <a:xfrm>
              <a:off x="8801617" y="3676962"/>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8" name="TextBox 7"/>
            <p:cNvSpPr txBox="1"/>
            <p:nvPr/>
          </p:nvSpPr>
          <p:spPr>
            <a:xfrm>
              <a:off x="923357" y="3501008"/>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9" name="TextBox 8"/>
            <p:cNvSpPr txBox="1"/>
            <p:nvPr/>
          </p:nvSpPr>
          <p:spPr>
            <a:xfrm>
              <a:off x="27175" y="4281179"/>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1" name="Cross 10"/>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2" name="Cross 11"/>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xmlns="" val="1282618346"/>
      </p:ext>
    </p:extLst>
  </p:cSld>
  <p:clrMapOvr>
    <a:masterClrMapping/>
  </p:clrMapOvr>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 y="0"/>
            <a:ext cx="9144000" cy="4005064"/>
            <a:chOff x="-1" y="0"/>
            <a:chExt cx="9144000" cy="4005064"/>
          </a:xfrm>
        </p:grpSpPr>
        <p:pic>
          <p:nvPicPr>
            <p:cNvPr id="2" name="Picture 1"/>
            <p:cNvPicPr>
              <a:picLocks noChangeAspect="1"/>
            </p:cNvPicPr>
            <p:nvPr/>
          </p:nvPicPr>
          <p:blipFill>
            <a:blip r:embed="rId2"/>
            <a:stretch>
              <a:fillRect/>
            </a:stretch>
          </p:blipFill>
          <p:spPr>
            <a:xfrm flipH="1">
              <a:off x="-1" y="0"/>
              <a:ext cx="9144000" cy="4005064"/>
            </a:xfrm>
            <a:prstGeom prst="rect">
              <a:avLst/>
            </a:prstGeom>
          </p:spPr>
        </p:pic>
        <p:sp>
          <p:nvSpPr>
            <p:cNvPr id="4" name="TextBox 3"/>
            <p:cNvSpPr txBox="1"/>
            <p:nvPr/>
          </p:nvSpPr>
          <p:spPr>
            <a:xfrm>
              <a:off x="8615680" y="116632"/>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5" name="TextBox 4"/>
            <p:cNvSpPr txBox="1"/>
            <p:nvPr/>
          </p:nvSpPr>
          <p:spPr>
            <a:xfrm>
              <a:off x="3203848" y="3212976"/>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8127229" y="2961818"/>
              <a:ext cx="101677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8" name="Cross 7"/>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9" name="Cross 8"/>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0" name="Table 9"/>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Your throne O God </a:t>
                      </a:r>
                      <a:br>
                        <a:rPr lang="en-US" sz="3500" b="1" i="0" kern="1200" dirty="0">
                          <a:solidFill>
                            <a:schemeClr val="bg1"/>
                          </a:solidFill>
                          <a:latin typeface="+mn-lt"/>
                          <a:ea typeface="+mn-ea"/>
                          <a:cs typeface="+mn-cs"/>
                        </a:rPr>
                      </a:br>
                      <a:r>
                        <a:rPr lang="en-US" sz="3500" b="1" i="0" kern="1200" dirty="0">
                          <a:solidFill>
                            <a:srgbClr val="FFFF00"/>
                          </a:solidFill>
                          <a:latin typeface="+mn-lt"/>
                          <a:ea typeface="+mn-ea"/>
                          <a:cs typeface="+mn-cs"/>
                        </a:rPr>
                        <a:t>is forever </a:t>
                      </a:r>
                      <a:r>
                        <a:rPr lang="en-US" sz="3500" b="1" i="0" kern="1200" dirty="0">
                          <a:solidFill>
                            <a:schemeClr val="bg1"/>
                          </a:solidFill>
                          <a:latin typeface="+mn-lt"/>
                          <a:ea typeface="+mn-ea"/>
                          <a:cs typeface="+mn-cs"/>
                        </a:rPr>
                        <a:t>and ever</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إلي دهر </a:t>
                      </a:r>
                      <a:r>
                        <a:rPr lang="ar-AE" sz="3500" dirty="0">
                          <a:solidFill>
                            <a:schemeClr val="bg1"/>
                          </a:solidFill>
                        </a:rPr>
                        <a:t>الدهور</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762361962"/>
      </p:ext>
    </p:extLst>
  </p:cSld>
  <p:clrMapOvr>
    <a:masterClrMapping/>
  </p:clrMapOvr>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5445224"/>
            <a:chOff x="0" y="0"/>
            <a:chExt cx="9144000" cy="5445224"/>
          </a:xfrm>
        </p:grpSpPr>
        <p:pic>
          <p:nvPicPr>
            <p:cNvPr id="2" name="Picture 1"/>
            <p:cNvPicPr>
              <a:picLocks noChangeAspect="1"/>
            </p:cNvPicPr>
            <p:nvPr/>
          </p:nvPicPr>
          <p:blipFill>
            <a:blip r:embed="rId2"/>
            <a:stretch>
              <a:fillRect/>
            </a:stretch>
          </p:blipFill>
          <p:spPr>
            <a:xfrm flipH="1">
              <a:off x="0" y="0"/>
              <a:ext cx="9144000" cy="5445224"/>
            </a:xfrm>
            <a:prstGeom prst="rect">
              <a:avLst/>
            </a:prstGeom>
          </p:spPr>
        </p:pic>
        <p:sp>
          <p:nvSpPr>
            <p:cNvPr id="4" name="TextBox 3"/>
            <p:cNvSpPr txBox="1"/>
            <p:nvPr/>
          </p:nvSpPr>
          <p:spPr>
            <a:xfrm>
              <a:off x="827584" y="188640"/>
              <a:ext cx="1584176" cy="553998"/>
            </a:xfrm>
            <a:prstGeom prst="rect">
              <a:avLst/>
            </a:prstGeom>
            <a:solidFill>
              <a:schemeClr val="bg1"/>
            </a:solidFill>
          </p:spPr>
          <p:txBody>
            <a:bodyPr wrap="square" rtlCol="0">
              <a:spAutoFit/>
            </a:bodyPr>
            <a:lstStyle/>
            <a:p>
              <a:r>
                <a:rPr lang="en-US" sz="3000" b="1" dirty="0">
                  <a:latin typeface="+mj-lt"/>
                </a:rPr>
                <a:t>Pi     </a:t>
              </a:r>
              <a:r>
                <a:rPr lang="en-US" sz="3000" b="1" dirty="0" err="1">
                  <a:latin typeface="+mj-lt"/>
                </a:rPr>
                <a:t>ene</a:t>
              </a:r>
              <a:endParaRPr lang="en-US" sz="3000" b="1" dirty="0">
                <a:latin typeface="+mj-lt"/>
              </a:endParaRPr>
            </a:p>
          </p:txBody>
        </p:sp>
        <p:sp>
          <p:nvSpPr>
            <p:cNvPr id="5" name="TextBox 4"/>
            <p:cNvSpPr txBox="1"/>
            <p:nvPr/>
          </p:nvSpPr>
          <p:spPr>
            <a:xfrm>
              <a:off x="8786872" y="3899057"/>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107504" y="4397575"/>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8" name="Cross 7"/>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9" name="Cross 8"/>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0" name="Table 9"/>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862884">
                  <a:extLst>
                    <a:ext uri="{9D8B030D-6E8A-4147-A177-3AD203B41FA5}">
                      <a16:colId xmlns:a16="http://schemas.microsoft.com/office/drawing/2014/main" xmlns="" val="20000"/>
                    </a:ext>
                  </a:extLst>
                </a:gridCol>
                <a:gridCol w="3566800">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Your throne O God </a:t>
                      </a:r>
                      <a:br>
                        <a:rPr lang="en-US" sz="3200" b="1" i="0" kern="1200" dirty="0">
                          <a:solidFill>
                            <a:schemeClr val="bg1"/>
                          </a:solidFill>
                          <a:latin typeface="+mn-lt"/>
                          <a:ea typeface="+mn-ea"/>
                          <a:cs typeface="+mn-cs"/>
                        </a:rPr>
                      </a:br>
                      <a:r>
                        <a:rPr lang="en-US" sz="3200" b="1" i="0" kern="1200" dirty="0">
                          <a:solidFill>
                            <a:schemeClr val="bg1"/>
                          </a:solidFill>
                          <a:latin typeface="+mn-lt"/>
                          <a:ea typeface="+mn-ea"/>
                          <a:cs typeface="+mn-cs"/>
                        </a:rPr>
                        <a:t>is forever </a:t>
                      </a:r>
                      <a:r>
                        <a:rPr lang="en-US" sz="3200" b="1" i="0" kern="1200" dirty="0">
                          <a:solidFill>
                            <a:srgbClr val="FFFF00"/>
                          </a:solidFill>
                          <a:latin typeface="+mn-lt"/>
                          <a:ea typeface="+mn-ea"/>
                          <a:cs typeface="+mn-cs"/>
                        </a:rPr>
                        <a:t>and ever Alleluia</a:t>
                      </a:r>
                      <a:endParaRPr lang="en-US" sz="3200" b="1"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إلي دهر </a:t>
                      </a:r>
                      <a:r>
                        <a:rPr lang="ar-AE" sz="3500" dirty="0">
                          <a:solidFill>
                            <a:srgbClr val="FFFF00"/>
                          </a:solidFill>
                        </a:rPr>
                        <a:t>الدهور الليلويا</a:t>
                      </a:r>
                      <a:endParaRPr lang="en-US" sz="3500" b="1" i="0" kern="1200" dirty="0">
                        <a:solidFill>
                          <a:srgbClr val="FFFF00"/>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1" name="TextBox 10"/>
          <p:cNvSpPr txBox="1"/>
          <p:nvPr/>
        </p:nvSpPr>
        <p:spPr>
          <a:xfrm>
            <a:off x="4964801" y="188640"/>
            <a:ext cx="471295" cy="553998"/>
          </a:xfrm>
          <a:prstGeom prst="rect">
            <a:avLst/>
          </a:prstGeom>
          <a:solidFill>
            <a:schemeClr val="bg1"/>
          </a:solidFill>
        </p:spPr>
        <p:txBody>
          <a:bodyPr wrap="square" rtlCol="0">
            <a:spAutoFit/>
          </a:bodyPr>
          <a:lstStyle/>
          <a:p>
            <a:r>
              <a:rPr lang="en-US" sz="3000" b="1" dirty="0">
                <a:latin typeface="+mj-lt"/>
              </a:rPr>
              <a:t>A</a:t>
            </a:r>
          </a:p>
        </p:txBody>
      </p:sp>
    </p:spTree>
    <p:extLst>
      <p:ext uri="{BB962C8B-B14F-4D97-AF65-F5344CB8AC3E}">
        <p14:creationId xmlns:p14="http://schemas.microsoft.com/office/powerpoint/2010/main" xmlns="" val="454394085"/>
      </p:ext>
    </p:extLst>
  </p:cSld>
  <p:clrMapOvr>
    <a:masterClrMapping/>
  </p:clrMapOvr>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 y="0"/>
            <a:ext cx="9144000" cy="4424358"/>
            <a:chOff x="-1" y="0"/>
            <a:chExt cx="9144000" cy="4424358"/>
          </a:xfrm>
        </p:grpSpPr>
        <p:pic>
          <p:nvPicPr>
            <p:cNvPr id="2" name="Picture 1"/>
            <p:cNvPicPr>
              <a:picLocks noChangeAspect="1"/>
            </p:cNvPicPr>
            <p:nvPr/>
          </p:nvPicPr>
          <p:blipFill>
            <a:blip r:embed="rId2"/>
            <a:stretch>
              <a:fillRect/>
            </a:stretch>
          </p:blipFill>
          <p:spPr>
            <a:xfrm flipH="1">
              <a:off x="-1" y="0"/>
              <a:ext cx="9144000" cy="4424358"/>
            </a:xfrm>
            <a:prstGeom prst="rect">
              <a:avLst/>
            </a:prstGeom>
          </p:spPr>
        </p:pic>
        <p:sp>
          <p:nvSpPr>
            <p:cNvPr id="4" name="TextBox 3"/>
            <p:cNvSpPr txBox="1"/>
            <p:nvPr/>
          </p:nvSpPr>
          <p:spPr>
            <a:xfrm>
              <a:off x="8694113" y="260648"/>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5" name="TextBox 4"/>
            <p:cNvSpPr txBox="1"/>
            <p:nvPr/>
          </p:nvSpPr>
          <p:spPr>
            <a:xfrm>
              <a:off x="3635896" y="3429000"/>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8076861" y="3105834"/>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8" name="Cross 7"/>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9" name="Cross 8"/>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1" name="Table 10"/>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862884">
                  <a:extLst>
                    <a:ext uri="{9D8B030D-6E8A-4147-A177-3AD203B41FA5}">
                      <a16:colId xmlns:a16="http://schemas.microsoft.com/office/drawing/2014/main" xmlns="" val="20000"/>
                    </a:ext>
                  </a:extLst>
                </a:gridCol>
                <a:gridCol w="3566800">
                  <a:extLst>
                    <a:ext uri="{9D8B030D-6E8A-4147-A177-3AD203B41FA5}">
                      <a16:colId xmlns:a16="http://schemas.microsoft.com/office/drawing/2014/main" xmlns=""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Your throne O God </a:t>
                      </a:r>
                      <a:br>
                        <a:rPr lang="en-US" sz="3200" b="1" i="0" kern="1200" dirty="0">
                          <a:solidFill>
                            <a:schemeClr val="bg1"/>
                          </a:solidFill>
                          <a:latin typeface="+mn-lt"/>
                          <a:ea typeface="+mn-ea"/>
                          <a:cs typeface="+mn-cs"/>
                        </a:rPr>
                      </a:br>
                      <a:r>
                        <a:rPr lang="en-US" sz="3200" b="1" i="0" kern="1200" dirty="0">
                          <a:solidFill>
                            <a:schemeClr val="bg1"/>
                          </a:solidFill>
                          <a:latin typeface="+mn-lt"/>
                          <a:ea typeface="+mn-ea"/>
                          <a:cs typeface="+mn-cs"/>
                        </a:rPr>
                        <a:t>is forever and ever </a:t>
                      </a:r>
                      <a:r>
                        <a:rPr lang="en-US" sz="3200" b="1" i="0" kern="1200" dirty="0">
                          <a:solidFill>
                            <a:srgbClr val="FFFF00"/>
                          </a:solidFill>
                          <a:latin typeface="+mn-lt"/>
                          <a:ea typeface="+mn-ea"/>
                          <a:cs typeface="+mn-cs"/>
                        </a:rPr>
                        <a:t>Alleluia</a:t>
                      </a:r>
                      <a:endParaRPr lang="en-US" sz="3200" b="1"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إلي دهر الدهور</a:t>
                      </a:r>
                      <a:r>
                        <a:rPr lang="ar-AE" sz="3500" dirty="0">
                          <a:solidFill>
                            <a:srgbClr val="FFFF00"/>
                          </a:solidFill>
                        </a:rPr>
                        <a:t> الليلويا</a:t>
                      </a:r>
                      <a:endParaRPr lang="en-US" sz="3500" b="1" i="0" kern="1200" dirty="0">
                        <a:solidFill>
                          <a:srgbClr val="FFFF00"/>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44959583"/>
      </p:ext>
    </p:extLst>
  </p:cSld>
  <p:clrMapOvr>
    <a:masterClrMapping/>
  </p:clrMapOvr>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915294"/>
          <a:ext cx="8429684" cy="89808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98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Alleluia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400" dirty="0"/>
                        <a:t>الليلويا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10" name="Group 9"/>
          <p:cNvGrpSpPr/>
          <p:nvPr/>
        </p:nvGrpSpPr>
        <p:grpSpPr>
          <a:xfrm>
            <a:off x="-1" y="-17543"/>
            <a:ext cx="9144001" cy="5992269"/>
            <a:chOff x="-1" y="-17543"/>
            <a:chExt cx="9144001" cy="5992269"/>
          </a:xfrm>
        </p:grpSpPr>
        <p:pic>
          <p:nvPicPr>
            <p:cNvPr id="2" name="Picture 1"/>
            <p:cNvPicPr>
              <a:picLocks noChangeAspect="1"/>
            </p:cNvPicPr>
            <p:nvPr/>
          </p:nvPicPr>
          <p:blipFill>
            <a:blip r:embed="rId2"/>
            <a:stretch>
              <a:fillRect/>
            </a:stretch>
          </p:blipFill>
          <p:spPr>
            <a:xfrm flipH="1">
              <a:off x="-1" y="-17543"/>
              <a:ext cx="9144000" cy="5227565"/>
            </a:xfrm>
            <a:prstGeom prst="rect">
              <a:avLst/>
            </a:prstGeom>
          </p:spPr>
        </p:pic>
        <p:pic>
          <p:nvPicPr>
            <p:cNvPr id="3" name="Picture 2"/>
            <p:cNvPicPr>
              <a:picLocks noChangeAspect="1"/>
            </p:cNvPicPr>
            <p:nvPr/>
          </p:nvPicPr>
          <p:blipFill rotWithShape="1">
            <a:blip r:embed="rId3"/>
            <a:srcRect b="82481"/>
            <a:stretch/>
          </p:blipFill>
          <p:spPr>
            <a:xfrm flipH="1">
              <a:off x="-1" y="5210022"/>
              <a:ext cx="9143999" cy="764704"/>
            </a:xfrm>
            <a:prstGeom prst="rect">
              <a:avLst/>
            </a:prstGeom>
          </p:spPr>
        </p:pic>
        <p:sp>
          <p:nvSpPr>
            <p:cNvPr id="5" name="TextBox 4"/>
            <p:cNvSpPr txBox="1"/>
            <p:nvPr/>
          </p:nvSpPr>
          <p:spPr>
            <a:xfrm>
              <a:off x="8801617" y="2196129"/>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8694113" y="3670042"/>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7" name="TextBox 6"/>
            <p:cNvSpPr txBox="1"/>
            <p:nvPr/>
          </p:nvSpPr>
          <p:spPr>
            <a:xfrm>
              <a:off x="8630425" y="4457276"/>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8" name="TextBox 7"/>
            <p:cNvSpPr txBox="1"/>
            <p:nvPr/>
          </p:nvSpPr>
          <p:spPr>
            <a:xfrm>
              <a:off x="755576" y="116632"/>
              <a:ext cx="792088" cy="553998"/>
            </a:xfrm>
            <a:prstGeom prst="rect">
              <a:avLst/>
            </a:prstGeom>
            <a:solidFill>
              <a:schemeClr val="bg1"/>
            </a:solidFill>
          </p:spPr>
          <p:txBody>
            <a:bodyPr wrap="square" rtlCol="0">
              <a:spAutoFit/>
            </a:bodyPr>
            <a:lstStyle/>
            <a:p>
              <a:r>
                <a:rPr lang="en-US" sz="3000" b="1" dirty="0" err="1">
                  <a:latin typeface="+mj-lt"/>
                </a:rPr>
                <a:t>alle</a:t>
              </a:r>
              <a:endParaRPr lang="en-US" sz="3000" b="1" dirty="0">
                <a:latin typeface="+mj-lt"/>
              </a:endParaRPr>
            </a:p>
          </p:txBody>
        </p:sp>
        <p:sp>
          <p:nvSpPr>
            <p:cNvPr id="9" name="TextBox 8"/>
            <p:cNvSpPr txBox="1"/>
            <p:nvPr/>
          </p:nvSpPr>
          <p:spPr>
            <a:xfrm>
              <a:off x="357188" y="354693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123540979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3"/>
          <a:ext cx="8429684" cy="6910220"/>
        </p:xfrm>
        <a:graphic>
          <a:graphicData uri="http://schemas.openxmlformats.org/drawingml/2006/table">
            <a:tbl>
              <a:tblPr firstRow="1" bandRow="1">
                <a:tableStyleId>{5C22544A-7EE6-4342-B048-85BDC9FD1C3A}</a:tableStyleId>
              </a:tblPr>
              <a:tblGrid>
                <a:gridCol w="4718868">
                  <a:extLst>
                    <a:ext uri="{9D8B030D-6E8A-4147-A177-3AD203B41FA5}">
                      <a16:colId xmlns:a16="http://schemas.microsoft.com/office/drawing/2014/main" xmlns="" val="20000"/>
                    </a:ext>
                  </a:extLst>
                </a:gridCol>
                <a:gridCol w="3710816">
                  <a:extLst>
                    <a:ext uri="{9D8B030D-6E8A-4147-A177-3AD203B41FA5}">
                      <a16:colId xmlns:a16="http://schemas.microsoft.com/office/drawing/2014/main" xmlns="" val="20001"/>
                    </a:ext>
                  </a:extLst>
                </a:gridCol>
              </a:tblGrid>
              <a:tr h="5277587">
                <a:tc>
                  <a:txBody>
                    <a:bodyPr/>
                    <a:lstStyle/>
                    <a:p>
                      <a:pPr algn="just"/>
                      <a:r>
                        <a:rPr lang="en-US" sz="3300" b="1" kern="1200" baseline="0">
                          <a:solidFill>
                            <a:srgbClr val="FFFF99"/>
                          </a:solidFill>
                          <a:latin typeface="+mn-lt"/>
                          <a:ea typeface="+mn-ea"/>
                          <a:cs typeface="+mn-cs"/>
                        </a:rPr>
                        <a:t>(Have mercy)3</a:t>
                      </a:r>
                    </a:p>
                    <a:p>
                      <a:pPr algn="just"/>
                      <a:r>
                        <a:rPr lang="en-US" sz="3300" b="1" kern="1200" baseline="0">
                          <a:solidFill>
                            <a:schemeClr val="bg1"/>
                          </a:solidFill>
                          <a:latin typeface="+mn-lt"/>
                          <a:ea typeface="+mn-ea"/>
                          <a:cs typeface="+mn-cs"/>
                        </a:rPr>
                        <a:t>Upon us O God the Father the Pantocrator</a:t>
                      </a:r>
                    </a:p>
                    <a:p>
                      <a:pPr algn="just"/>
                      <a:endParaRPr lang="en-US" sz="3300" b="1" kern="1200" baseline="0">
                        <a:solidFill>
                          <a:schemeClr val="bg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en-US" sz="3300" b="1" kern="1200" baseline="0">
                          <a:solidFill>
                            <a:srgbClr val="FFFF99"/>
                          </a:solidFill>
                          <a:latin typeface="+mn-lt"/>
                          <a:ea typeface="+mn-ea"/>
                          <a:cs typeface="+mn-cs"/>
                        </a:rPr>
                        <a:t>(Have mercy)3</a:t>
                      </a:r>
                    </a:p>
                    <a:p>
                      <a:pPr algn="just"/>
                      <a:r>
                        <a:rPr lang="en-US" sz="3300" b="1" kern="1200" baseline="0">
                          <a:solidFill>
                            <a:schemeClr val="bg1"/>
                          </a:solidFill>
                          <a:latin typeface="+mn-lt"/>
                          <a:ea typeface="+mn-ea"/>
                          <a:cs typeface="+mn-cs"/>
                        </a:rPr>
                        <a:t>Upon us O God our Savior</a:t>
                      </a:r>
                    </a:p>
                    <a:p>
                      <a:pPr algn="just"/>
                      <a:endParaRPr lang="en-US" sz="3300" b="1" kern="1200" baseline="0">
                        <a:solidFill>
                          <a:schemeClr val="bg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en-US" sz="3300" b="1" kern="1200" baseline="0">
                          <a:solidFill>
                            <a:srgbClr val="FFFF99"/>
                          </a:solidFill>
                          <a:latin typeface="+mn-lt"/>
                          <a:ea typeface="+mn-ea"/>
                          <a:cs typeface="+mn-cs"/>
                        </a:rPr>
                        <a:t>(Have mercy)3</a:t>
                      </a:r>
                    </a:p>
                    <a:p>
                      <a:pPr algn="just"/>
                      <a:r>
                        <a:rPr lang="en-US" sz="3300" b="1" kern="1200" baseline="0">
                          <a:solidFill>
                            <a:schemeClr val="bg1"/>
                          </a:solidFill>
                          <a:latin typeface="+mn-lt"/>
                          <a:ea typeface="+mn-ea"/>
                          <a:cs typeface="+mn-cs"/>
                        </a:rPr>
                        <a:t>Upon us O God and have mercy</a:t>
                      </a:r>
                    </a:p>
                    <a:p>
                      <a:pPr algn="just"/>
                      <a:endParaRPr lang="en-US" sz="33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(ارحمنا)3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يا الله الآب يا ضابط الكل</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(ارحمنا)3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يا الله مخلصنا</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(ارحمنا)3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يا الله ثم ارحمنا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286660">
                <a:tc>
                  <a:txBody>
                    <a:bodyPr/>
                    <a:lstStyle/>
                    <a:p>
                      <a:pPr algn="r"/>
                      <a:r>
                        <a:rPr lang="en-US" sz="3500" b="1"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AE" sz="3400" b="1" i="0" u="none" strike="noStrike" kern="1200" cap="none" spc="0" normalizeH="0" baseline="0" noProof="0">
                          <a:ln>
                            <a:noFill/>
                          </a:ln>
                          <a:solidFill>
                            <a:srgbClr val="FFFF99"/>
                          </a:solidFill>
                          <a:effectLst/>
                          <a:uLnTx/>
                          <a:uFillTx/>
                          <a:latin typeface="+mn-lt"/>
                          <a:ea typeface="+mn-ea"/>
                          <a:cs typeface="+mn-cs"/>
                        </a:rPr>
                        <a:t>يارب ارحم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666565062"/>
      </p:ext>
    </p:extLst>
  </p:cSld>
  <p:clrMapOvr>
    <a:masterClrMapping/>
  </p:clrMapOvr>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57188" y="5915294"/>
          <a:ext cx="8429684" cy="89808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98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Alleluia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400" dirty="0"/>
                        <a:t>الليلويا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6" name="Group 5"/>
          <p:cNvGrpSpPr/>
          <p:nvPr/>
        </p:nvGrpSpPr>
        <p:grpSpPr>
          <a:xfrm>
            <a:off x="-1" y="0"/>
            <a:ext cx="9144000" cy="3672408"/>
            <a:chOff x="-1" y="0"/>
            <a:chExt cx="9144000" cy="3672408"/>
          </a:xfrm>
        </p:grpSpPr>
        <p:pic>
          <p:nvPicPr>
            <p:cNvPr id="2" name="Picture 1"/>
            <p:cNvPicPr>
              <a:picLocks noChangeAspect="1"/>
            </p:cNvPicPr>
            <p:nvPr/>
          </p:nvPicPr>
          <p:blipFill rotWithShape="1">
            <a:blip r:embed="rId2"/>
            <a:srcRect t="15869"/>
            <a:stretch/>
          </p:blipFill>
          <p:spPr>
            <a:xfrm flipH="1">
              <a:off x="-1" y="0"/>
              <a:ext cx="9144000" cy="3672408"/>
            </a:xfrm>
            <a:prstGeom prst="rect">
              <a:avLst/>
            </a:prstGeom>
          </p:spPr>
        </p:pic>
        <p:sp>
          <p:nvSpPr>
            <p:cNvPr id="4" name="TextBox 3"/>
            <p:cNvSpPr txBox="1"/>
            <p:nvPr/>
          </p:nvSpPr>
          <p:spPr>
            <a:xfrm>
              <a:off x="7668344" y="2852936"/>
              <a:ext cx="576064" cy="553998"/>
            </a:xfrm>
            <a:prstGeom prst="rect">
              <a:avLst/>
            </a:prstGeom>
            <a:solidFill>
              <a:schemeClr val="bg1"/>
            </a:solidFill>
          </p:spPr>
          <p:txBody>
            <a:bodyPr wrap="square" rtlCol="0">
              <a:spAutoFit/>
            </a:bodyPr>
            <a:lstStyle/>
            <a:p>
              <a:r>
                <a:rPr lang="en-US" sz="3000" b="1" dirty="0">
                  <a:latin typeface="+mj-lt"/>
                </a:rPr>
                <a:t>Lu</a:t>
              </a:r>
            </a:p>
          </p:txBody>
        </p:sp>
        <p:sp>
          <p:nvSpPr>
            <p:cNvPr id="5" name="TextBox 4"/>
            <p:cNvSpPr txBox="1"/>
            <p:nvPr/>
          </p:nvSpPr>
          <p:spPr>
            <a:xfrm>
              <a:off x="8676456" y="2060848"/>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grpSp>
    </p:spTree>
    <p:extLst>
      <p:ext uri="{BB962C8B-B14F-4D97-AF65-F5344CB8AC3E}">
        <p14:creationId xmlns:p14="http://schemas.microsoft.com/office/powerpoint/2010/main" xmlns="" val="3895923240"/>
      </p:ext>
    </p:extLst>
  </p:cSld>
  <p:clrMapOvr>
    <a:masterClrMapping/>
  </p:clrMapOvr>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57188" y="5915294"/>
          <a:ext cx="8429684" cy="89808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98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Alleluia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400" dirty="0"/>
                        <a:t>الليلويا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7" name="Group 6"/>
          <p:cNvGrpSpPr/>
          <p:nvPr/>
        </p:nvGrpSpPr>
        <p:grpSpPr>
          <a:xfrm>
            <a:off x="0" y="-14833"/>
            <a:ext cx="9144000" cy="5659969"/>
            <a:chOff x="0" y="-14833"/>
            <a:chExt cx="9144000" cy="5659969"/>
          </a:xfrm>
        </p:grpSpPr>
        <p:pic>
          <p:nvPicPr>
            <p:cNvPr id="2" name="Picture 1"/>
            <p:cNvPicPr>
              <a:picLocks noChangeAspect="1"/>
            </p:cNvPicPr>
            <p:nvPr/>
          </p:nvPicPr>
          <p:blipFill>
            <a:blip r:embed="rId2"/>
            <a:stretch>
              <a:fillRect/>
            </a:stretch>
          </p:blipFill>
          <p:spPr>
            <a:xfrm flipH="1">
              <a:off x="0" y="-14833"/>
              <a:ext cx="9144000" cy="5659969"/>
            </a:xfrm>
            <a:prstGeom prst="rect">
              <a:avLst/>
            </a:prstGeom>
          </p:spPr>
        </p:pic>
        <p:sp>
          <p:nvSpPr>
            <p:cNvPr id="4" name="TextBox 3"/>
            <p:cNvSpPr txBox="1"/>
            <p:nvPr/>
          </p:nvSpPr>
          <p:spPr>
            <a:xfrm>
              <a:off x="8615680" y="1844824"/>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5" name="TextBox 4"/>
            <p:cNvSpPr txBox="1"/>
            <p:nvPr/>
          </p:nvSpPr>
          <p:spPr>
            <a:xfrm>
              <a:off x="8607831" y="2615096"/>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1043608" y="260648"/>
              <a:ext cx="504056" cy="553998"/>
            </a:xfrm>
            <a:prstGeom prst="rect">
              <a:avLst/>
            </a:prstGeom>
            <a:solidFill>
              <a:schemeClr val="bg1"/>
            </a:solidFill>
          </p:spPr>
          <p:txBody>
            <a:bodyPr wrap="square" rtlCol="0">
              <a:spAutoFit/>
            </a:bodyPr>
            <a:lstStyle/>
            <a:p>
              <a:r>
                <a:rPr lang="en-US" sz="3000" b="1" dirty="0" err="1">
                  <a:latin typeface="+mj-lt"/>
                </a:rPr>
                <a:t>ia</a:t>
              </a:r>
              <a:endParaRPr lang="en-US" sz="3000" b="1" dirty="0">
                <a:latin typeface="+mj-lt"/>
              </a:endParaRPr>
            </a:p>
          </p:txBody>
        </p:sp>
      </p:grpSp>
    </p:spTree>
    <p:extLst>
      <p:ext uri="{BB962C8B-B14F-4D97-AF65-F5344CB8AC3E}">
        <p14:creationId xmlns:p14="http://schemas.microsoft.com/office/powerpoint/2010/main" xmlns="" val="463760613"/>
      </p:ext>
    </p:extLst>
  </p:cSld>
  <p:clrMapOvr>
    <a:masterClrMapping/>
  </p:clrMapOvr>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57188" y="5915294"/>
          <a:ext cx="8429684" cy="89808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898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Alleluia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400" dirty="0"/>
                        <a:t>الليلويا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pSp>
        <p:nvGrpSpPr>
          <p:cNvPr id="7" name="Group 6"/>
          <p:cNvGrpSpPr/>
          <p:nvPr/>
        </p:nvGrpSpPr>
        <p:grpSpPr>
          <a:xfrm>
            <a:off x="0" y="0"/>
            <a:ext cx="9144000" cy="4797152"/>
            <a:chOff x="0" y="0"/>
            <a:chExt cx="9144000" cy="4797152"/>
          </a:xfrm>
        </p:grpSpPr>
        <p:pic>
          <p:nvPicPr>
            <p:cNvPr id="2" name="Picture 1"/>
            <p:cNvPicPr>
              <a:picLocks noChangeAspect="1"/>
            </p:cNvPicPr>
            <p:nvPr/>
          </p:nvPicPr>
          <p:blipFill>
            <a:blip r:embed="rId2"/>
            <a:stretch>
              <a:fillRect/>
            </a:stretch>
          </p:blipFill>
          <p:spPr>
            <a:xfrm flipH="1">
              <a:off x="0" y="0"/>
              <a:ext cx="9144000" cy="4797152"/>
            </a:xfrm>
            <a:prstGeom prst="rect">
              <a:avLst/>
            </a:prstGeom>
          </p:spPr>
        </p:pic>
        <p:sp>
          <p:nvSpPr>
            <p:cNvPr id="4" name="TextBox 3"/>
            <p:cNvSpPr txBox="1"/>
            <p:nvPr/>
          </p:nvSpPr>
          <p:spPr>
            <a:xfrm>
              <a:off x="8748464" y="220578"/>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5" name="TextBox 4"/>
            <p:cNvSpPr txBox="1"/>
            <p:nvPr/>
          </p:nvSpPr>
          <p:spPr>
            <a:xfrm>
              <a:off x="3779912" y="3356992"/>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8076862" y="3047827"/>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xmlns="" val="3387060074"/>
      </p:ext>
    </p:extLst>
  </p:cSld>
  <p:clrMapOvr>
    <a:masterClrMapping/>
  </p:clrMapOvr>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xmlns="" val="3213428515"/>
      </p:ext>
    </p:extLst>
  </p:cSld>
  <p:clrMapOvr>
    <a:masterClrMapping/>
  </p:clrMapOvr>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3097921744"/>
      </p:ext>
    </p:extLst>
  </p:cSld>
  <p:clrMapOvr>
    <a:masterClrMapping/>
  </p:clrMapOvr>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xmlns="" val="3509752848"/>
      </p:ext>
    </p:extLst>
  </p:cSld>
  <p:clrMapOvr>
    <a:masterClrMapping/>
  </p:clrMapOvr>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xmlns="" val="4156313832"/>
      </p:ext>
    </p:extLst>
  </p:cSld>
  <p:clrMapOvr>
    <a:masterClrMapping/>
  </p:clrMapOvr>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elder priest holds up the cross and the congregation chant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(Lord have mercy) one hundred times towards the east, one hundred times to the west, one hundred times to the north, then one hundred times to the south.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وبعد الطلبة يرفع الأب البطريرك أو المطران أو الأسقف أو كبير الكهنة الصليب ويبتدئ كل الشعب بالتهليل إلى الرب بصوت عال صارخين كيرياليسون دمجاً ويضربون المطانيات طالبين من الرب غفران خطاياهم فى كل جهة مائة دفعة أولاً شرقاً ثم غرباً وبعده شمالاً فجنوباً وكل جهة يلتفتون إليها، يلتفت الكهنة بالصلبان والقون والمجامر.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1117884"/>
      </p:ext>
    </p:extLst>
  </p:cSld>
  <p:clrMapOvr>
    <a:masterClrMapping/>
  </p:clrMapOvr>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763688" y="1124744"/>
            <a:ext cx="5745484" cy="1938992"/>
          </a:xfrm>
          <a:prstGeom prst="rect">
            <a:avLst/>
          </a:prstGeom>
        </p:spPr>
        <p:txBody>
          <a:bodyPr wrap="none">
            <a:spAutoFit/>
          </a:bodyPr>
          <a:lstStyle/>
          <a:p>
            <a:pPr algn="ctr"/>
            <a:r>
              <a:rPr lang="ar-AE" sz="4000" b="1">
                <a:solidFill>
                  <a:srgbClr val="FFFF99"/>
                </a:solidFill>
              </a:rPr>
              <a:t>نتجه ناحية الغرب صارخين قائلين</a:t>
            </a:r>
            <a:endParaRPr lang="en-US" sz="4000" b="1">
              <a:solidFill>
                <a:srgbClr val="FFFF99"/>
              </a:solidFill>
            </a:endParaRPr>
          </a:p>
          <a:p>
            <a:endParaRPr lang="en-US" sz="4000">
              <a:solidFill>
                <a:srgbClr val="FFFF99"/>
              </a:solidFill>
            </a:endParaRPr>
          </a:p>
          <a:p>
            <a:pPr algn="ctr"/>
            <a:r>
              <a:rPr lang="en-US" sz="4000">
                <a:solidFill>
                  <a:srgbClr val="FFFF99"/>
                </a:solidFill>
              </a:rPr>
              <a:t>Towards the West</a:t>
            </a:r>
            <a:endParaRPr lang="en-US" sz="4000"/>
          </a:p>
        </p:txBody>
      </p:sp>
    </p:spTree>
    <p:extLst>
      <p:ext uri="{BB962C8B-B14F-4D97-AF65-F5344CB8AC3E}">
        <p14:creationId xmlns:p14="http://schemas.microsoft.com/office/powerpoint/2010/main" xmlns="" val="326404198"/>
      </p:ext>
    </p:extLst>
  </p:cSld>
  <p:clrMapOvr>
    <a:masterClrMapping/>
  </p:clrMapOvr>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elder priest holds up the cross and the congregation chant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(Lord have mercy) one hundred times towards the east, one hundred times to the west, one hundred times to the north, then one hundred times to the south.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وبعد الطلبة يرفع الأب البطريرك أو المطران أو الأسقف أو كبير الكهنة الصليب ويبتدئ كل الشعب بالتهليل إلى الرب بصوت عال صارخين كيرياليسون دمجاً ويضربون المطانيات طالبين من الرب غفران خطاياهم فى كل جهة مائة دفعة أولاً شرقاً ثم غرباً وبعده شمالاً فجنوباً وكل جهة يلتفتون إليها، يلتفت الكهنة بالصلبان والقون والمجامر.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334876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9" name="Rectangle 18">
            <a:hlinkClick r:id="rId2"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3"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4"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3" name="Rectangle 22">
            <a:hlinkClick r:id="rId5"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6"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7" action="ppaction://hlinksldjump"/>
            <a:extLst>
              <a:ext uri="{FF2B5EF4-FFF2-40B4-BE49-F238E27FC236}">
                <a16:creationId xmlns:a16="http://schemas.microsoft.com/office/drawing/2014/main" xmlns=""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xmlns="" val="2605114788"/>
      </p:ext>
    </p:extLst>
  </p:cSld>
  <p:clrMapOvr>
    <a:masterClrMapping/>
  </p:clrMapOvr>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768497" y="1124744"/>
            <a:ext cx="5735865" cy="1938992"/>
          </a:xfrm>
          <a:prstGeom prst="rect">
            <a:avLst/>
          </a:prstGeom>
        </p:spPr>
        <p:txBody>
          <a:bodyPr wrap="none">
            <a:spAutoFit/>
          </a:bodyPr>
          <a:lstStyle/>
          <a:p>
            <a:pPr algn="ctr"/>
            <a:r>
              <a:rPr lang="ar-AE" sz="4000" b="1">
                <a:solidFill>
                  <a:srgbClr val="FFFF99"/>
                </a:solidFill>
              </a:rPr>
              <a:t>نتجه ناحية بحرى صارخين قائلين</a:t>
            </a:r>
            <a:endParaRPr lang="en-US" sz="4000" b="1">
              <a:solidFill>
                <a:srgbClr val="FFFF99"/>
              </a:solidFill>
            </a:endParaRPr>
          </a:p>
          <a:p>
            <a:pPr algn="ctr"/>
            <a:endParaRPr lang="en-US" sz="4000">
              <a:solidFill>
                <a:srgbClr val="FFFF99"/>
              </a:solidFill>
            </a:endParaRPr>
          </a:p>
          <a:p>
            <a:pPr algn="ctr"/>
            <a:r>
              <a:rPr lang="en-US" sz="4000">
                <a:solidFill>
                  <a:srgbClr val="FFFF99"/>
                </a:solidFill>
              </a:rPr>
              <a:t>Towards the North</a:t>
            </a:r>
            <a:endParaRPr lang="en-US" sz="4000"/>
          </a:p>
        </p:txBody>
      </p:sp>
    </p:spTree>
    <p:extLst>
      <p:ext uri="{BB962C8B-B14F-4D97-AF65-F5344CB8AC3E}">
        <p14:creationId xmlns:p14="http://schemas.microsoft.com/office/powerpoint/2010/main" xmlns="" val="1911168713"/>
      </p:ext>
    </p:extLst>
  </p:cSld>
  <p:clrMapOvr>
    <a:masterClrMapping/>
  </p:clrMapOvr>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elder priest holds up the cross and the congregation chant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(Lord have mercy) one hundred times towards the east, one hundred times to the west, one hundred times to the north, then one hundred times to the south.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وبعد الطلبة يرفع الأب البطريرك أو المطران أو الأسقف أو كبير الكهنة الصليب ويبتدئ كل الشعب بالتهليل إلى الرب بصوت عال صارخين كيرياليسون دمجاً ويضربون المطانيات طالبين من الرب غفران خطاياهم فى كل جهة مائة دفعة أولاً شرقاً ثم غرباً وبعده شمالاً فجنوباً وكل جهة يلتفتون إليها، يلتفت الكهنة بالصلبان والقون والمجامر.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68287101"/>
      </p:ext>
    </p:extLst>
  </p:cSld>
  <p:clrMapOvr>
    <a:masterClrMapping/>
  </p:clrMapOvr>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898340" y="1124744"/>
            <a:ext cx="5476179" cy="1938992"/>
          </a:xfrm>
          <a:prstGeom prst="rect">
            <a:avLst/>
          </a:prstGeom>
        </p:spPr>
        <p:txBody>
          <a:bodyPr wrap="none">
            <a:spAutoFit/>
          </a:bodyPr>
          <a:lstStyle/>
          <a:p>
            <a:pPr algn="ctr"/>
            <a:r>
              <a:rPr lang="ar-AE" sz="4000" b="1">
                <a:solidFill>
                  <a:srgbClr val="FFFF99"/>
                </a:solidFill>
              </a:rPr>
              <a:t>نتجه ناحية قبلى صارخين قائلين</a:t>
            </a:r>
            <a:endParaRPr lang="en-US" sz="4000" b="1">
              <a:solidFill>
                <a:srgbClr val="FFFF99"/>
              </a:solidFill>
            </a:endParaRPr>
          </a:p>
          <a:p>
            <a:pPr algn="ctr"/>
            <a:endParaRPr lang="en-US" sz="4000">
              <a:solidFill>
                <a:srgbClr val="FFFF99"/>
              </a:solidFill>
            </a:endParaRPr>
          </a:p>
          <a:p>
            <a:pPr algn="ctr"/>
            <a:r>
              <a:rPr lang="en-US" sz="4000">
                <a:solidFill>
                  <a:srgbClr val="FFFF99"/>
                </a:solidFill>
              </a:rPr>
              <a:t>Towards the South</a:t>
            </a:r>
            <a:endParaRPr lang="en-US" sz="4000"/>
          </a:p>
        </p:txBody>
      </p:sp>
    </p:spTree>
    <p:extLst>
      <p:ext uri="{BB962C8B-B14F-4D97-AF65-F5344CB8AC3E}">
        <p14:creationId xmlns:p14="http://schemas.microsoft.com/office/powerpoint/2010/main" xmlns="" val="2070541600"/>
      </p:ext>
    </p:extLst>
  </p:cSld>
  <p:clrMapOvr>
    <a:masterClrMapping/>
  </p:clrMapOvr>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xmlns="" val="20000"/>
                    </a:ext>
                  </a:extLst>
                </a:gridCol>
                <a:gridCol w="4214842">
                  <a:extLst>
                    <a:ext uri="{9D8B030D-6E8A-4147-A177-3AD203B41FA5}">
                      <a16:colId xmlns:a16="http://schemas.microsoft.com/office/drawing/2014/main" xmlns=""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elder priest holds up the cross and the congregation chant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(Lord have mercy) one hundred times towards the east, one hundred times to the west, one hundred times to the north, then one hundred times to the south.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وبعد الطلبة يرفع الأب البطريرك أو المطران أو الأسقف أو كبير الكهنة الصليب ويبتدئ كل الشعب بالتهليل إلى الرب بصوت عال صارخين كيرياليسون دمجاً ويضربون المطانيات طالبين من الرب غفران خطاياهم فى كل جهة مائة دفعة أولاً شرقاً ثم غرباً وبعده شمالاً فجنوباً وكل جهة يلتفتون إليها، يلتفت الكهنة بالصلبان والقون والمجامر.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155041678"/>
      </p:ext>
    </p:extLst>
  </p:cSld>
  <p:clrMapOvr>
    <a:masterClrMapping/>
  </p:clrMapOvr>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764704"/>
          <a:ext cx="8429684" cy="1584176"/>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xmlns="" val="20000"/>
                    </a:ext>
                  </a:extLst>
                </a:gridCol>
                <a:gridCol w="3134752">
                  <a:extLst>
                    <a:ext uri="{9D8B030D-6E8A-4147-A177-3AD203B41FA5}">
                      <a16:colId xmlns:a16="http://schemas.microsoft.com/office/drawing/2014/main" xmlns=""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Then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is chanted 12 times in the great tune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ثم تقال "كيرياليسون" ١٢ مرة باللحن الكبير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5" name="Table 4"/>
          <p:cNvGraphicFramePr>
            <a:graphicFrameLocks noGrp="1"/>
          </p:cNvGraphicFramePr>
          <p:nvPr/>
        </p:nvGraphicFramePr>
        <p:xfrm>
          <a:off x="357188" y="3580544"/>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xmlns="" val="20000"/>
                    </a:ext>
                  </a:extLst>
                </a:gridCol>
                <a:gridCol w="2376264">
                  <a:extLst>
                    <a:ext uri="{9D8B030D-6E8A-4147-A177-3AD203B41FA5}">
                      <a16:colId xmlns:a16="http://schemas.microsoft.com/office/drawing/2014/main" xmlns="" val="20001"/>
                    </a:ext>
                  </a:extLst>
                </a:gridCol>
                <a:gridCol w="1584176">
                  <a:extLst>
                    <a:ext uri="{9D8B030D-6E8A-4147-A177-3AD203B41FA5}">
                      <a16:colId xmlns:a16="http://schemas.microsoft.com/office/drawing/2014/main" xmlns="" val="20002"/>
                    </a:ext>
                  </a:extLst>
                </a:gridCol>
                <a:gridCol w="1550576">
                  <a:extLst>
                    <a:ext uri="{9D8B030D-6E8A-4147-A177-3AD203B41FA5}">
                      <a16:colId xmlns:a16="http://schemas.microsoft.com/office/drawing/2014/main" xmlns=""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00343857"/>
      </p:ext>
    </p:extLst>
  </p:cSld>
  <p:clrMapOvr>
    <a:masterClrMapping/>
  </p:clrMapOvr>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289288"/>
          <a:ext cx="8429684" cy="3291840"/>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xmlns="" val="20000"/>
                    </a:ext>
                  </a:extLst>
                </a:gridCol>
                <a:gridCol w="3134752">
                  <a:extLst>
                    <a:ext uri="{9D8B030D-6E8A-4147-A177-3AD203B41FA5}">
                      <a16:colId xmlns:a16="http://schemas.microsoft.com/office/drawing/2014/main" xmlns=""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a:t>
                      </a:r>
                      <a:r>
                        <a:rPr lang="en-US" sz="3000" b="1" i="0" kern="1200" baseline="0" dirty="0">
                          <a:solidFill>
                            <a:srgbClr val="FFFF99"/>
                          </a:solidFill>
                          <a:latin typeface="+mn-lt"/>
                          <a:ea typeface="+mn-ea"/>
                          <a:cs typeface="+mn-cs"/>
                        </a:rPr>
                        <a:t> priests and the deacons possession circles three times i</a:t>
                      </a:r>
                      <a:r>
                        <a:rPr lang="en-US" sz="3000" b="1" i="0" kern="1200" dirty="0">
                          <a:solidFill>
                            <a:srgbClr val="FFFF99"/>
                          </a:solidFill>
                          <a:latin typeface="+mn-lt"/>
                          <a:ea typeface="+mn-ea"/>
                          <a:cs typeface="+mn-cs"/>
                        </a:rPr>
                        <a:t>n the sanctuary, </a:t>
                      </a:r>
                      <a:r>
                        <a:rPr lang="en-US" sz="3000" b="1" i="0" kern="1200" baseline="0" dirty="0">
                          <a:solidFill>
                            <a:srgbClr val="FFFF99"/>
                          </a:solidFill>
                          <a:latin typeface="+mn-lt"/>
                          <a:ea typeface="+mn-ea"/>
                          <a:cs typeface="+mn-cs"/>
                        </a:rPr>
                        <a:t>followed by three times in the church, then ending with one circle in the sanctuary while </a:t>
                      </a:r>
                      <a:r>
                        <a:rPr lang="en-US" sz="3000" b="1" i="0" kern="1200" dirty="0">
                          <a:solidFill>
                            <a:srgbClr val="FFFF99"/>
                          </a:solidFill>
                          <a:latin typeface="+mn-lt"/>
                          <a:ea typeface="+mn-ea"/>
                          <a:cs typeface="+mn-cs"/>
                        </a:rPr>
                        <a:t>chanting:</a:t>
                      </a:r>
                      <a:br>
                        <a:rPr lang="en-US" sz="3000" b="1" i="0" kern="1200" dirty="0">
                          <a:solidFill>
                            <a:srgbClr val="FFFF99"/>
                          </a:solidFill>
                          <a:latin typeface="+mn-lt"/>
                          <a:ea typeface="+mn-ea"/>
                          <a:cs typeface="+mn-cs"/>
                        </a:rPr>
                      </a:br>
                      <a:r>
                        <a:rPr lang="en-US" sz="3000" b="1" i="0" kern="1200" dirty="0">
                          <a:solidFill>
                            <a:srgbClr val="FFFF99"/>
                          </a:solidFill>
                          <a:latin typeface="+mn-lt"/>
                          <a:ea typeface="+mn-ea"/>
                          <a:cs typeface="+mn-cs"/>
                        </a:rPr>
                        <a:t>“</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يدور الكهنة والشمامسة ثلاث مرات داخل الهيكل ثم ثلاث مرات داخل الكنيسة ثم يصعدون إلى الهيكل ويدورون مرة واحدة وهم يرتلون "كيرياليسون"</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6" name="Table 5"/>
          <p:cNvGraphicFramePr>
            <a:graphicFrameLocks noGrp="1"/>
          </p:cNvGraphicFramePr>
          <p:nvPr/>
        </p:nvGraphicFramePr>
        <p:xfrm>
          <a:off x="357188" y="4509120"/>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xmlns="" val="20000"/>
                    </a:ext>
                  </a:extLst>
                </a:gridCol>
                <a:gridCol w="2376264">
                  <a:extLst>
                    <a:ext uri="{9D8B030D-6E8A-4147-A177-3AD203B41FA5}">
                      <a16:colId xmlns:a16="http://schemas.microsoft.com/office/drawing/2014/main" xmlns="" val="20001"/>
                    </a:ext>
                  </a:extLst>
                </a:gridCol>
                <a:gridCol w="1584176">
                  <a:extLst>
                    <a:ext uri="{9D8B030D-6E8A-4147-A177-3AD203B41FA5}">
                      <a16:colId xmlns:a16="http://schemas.microsoft.com/office/drawing/2014/main" xmlns="" val="20002"/>
                    </a:ext>
                  </a:extLst>
                </a:gridCol>
                <a:gridCol w="1550576">
                  <a:extLst>
                    <a:ext uri="{9D8B030D-6E8A-4147-A177-3AD203B41FA5}">
                      <a16:colId xmlns:a16="http://schemas.microsoft.com/office/drawing/2014/main" xmlns=""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ar-AE"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5" name="Table 4"/>
          <p:cNvGraphicFramePr>
            <a:graphicFrameLocks noGrp="1"/>
          </p:cNvGraphicFramePr>
          <p:nvPr/>
        </p:nvGraphicFramePr>
        <p:xfrm>
          <a:off x="357188" y="341254"/>
          <a:ext cx="8429684" cy="711482"/>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xmlns="" val="20000"/>
                    </a:ext>
                  </a:extLst>
                </a:gridCol>
                <a:gridCol w="3134752">
                  <a:extLst>
                    <a:ext uri="{9D8B030D-6E8A-4147-A177-3AD203B41FA5}">
                      <a16:colId xmlns:a16="http://schemas.microsoft.com/office/drawing/2014/main" xmlns="" val="20001"/>
                    </a:ext>
                  </a:extLst>
                </a:gridCol>
              </a:tblGrid>
              <a:tr h="7114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200" dirty="0"/>
                        <a:t>Burial Icon possession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i="0" kern="1200" dirty="0">
                          <a:solidFill>
                            <a:schemeClr val="bg1"/>
                          </a:solidFill>
                          <a:latin typeface="+mn-lt"/>
                          <a:ea typeface="+mn-ea"/>
                          <a:cs typeface="+mn-cs"/>
                        </a:rPr>
                        <a:t>دورة أيقونة الدفن</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859320663"/>
      </p:ext>
    </p:extLst>
  </p:cSld>
  <p:clrMapOvr>
    <a:masterClrMapping/>
  </p:clrMapOvr>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04280"/>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Golgotha in Hebrew, </a:t>
                      </a:r>
                      <a:r>
                        <a:rPr lang="en-US" sz="3000" b="1" i="0" kern="1200" dirty="0" err="1">
                          <a:solidFill>
                            <a:srgbClr val="FFFF99"/>
                          </a:solidFill>
                          <a:latin typeface="+mn-lt"/>
                          <a:ea typeface="+mn-ea"/>
                          <a:cs typeface="+mn-cs"/>
                        </a:rPr>
                        <a:t>kranion</a:t>
                      </a:r>
                      <a:r>
                        <a:rPr lang="en-US" sz="3000" b="1" i="0" kern="1200" dirty="0">
                          <a:solidFill>
                            <a:srgbClr val="FFFF99"/>
                          </a:solidFill>
                          <a:latin typeface="+mn-lt"/>
                          <a:ea typeface="+mn-ea"/>
                          <a:cs typeface="+mn-cs"/>
                        </a:rPr>
                        <a:t> in Greek, the place where You were crucified, O Lord. You stretched out Your hands,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Gholghotha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emmet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hebre-os</a:t>
                      </a:r>
                      <a:r>
                        <a:rPr lang="en-US" sz="3000" b="1" u="none" kern="1200" baseline="0" dirty="0">
                          <a:solidFill>
                            <a:schemeClr val="bg1"/>
                          </a:solidFill>
                          <a:latin typeface="+mn-lt"/>
                          <a:ea typeface="+mn-ea"/>
                          <a:cs typeface="+mn-cs"/>
                        </a:rPr>
                        <a:t> pi-</a:t>
                      </a:r>
                      <a:r>
                        <a:rPr lang="en-US" sz="3000" b="1" u="none" kern="1200" baseline="0" dirty="0" err="1">
                          <a:solidFill>
                            <a:schemeClr val="bg1"/>
                          </a:solidFill>
                          <a:latin typeface="+mn-lt"/>
                          <a:ea typeface="+mn-ea"/>
                          <a:cs typeface="+mn-cs"/>
                        </a:rPr>
                        <a:t>ekranion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emmet</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enin</a:t>
                      </a:r>
                      <a:r>
                        <a:rPr lang="en-US" sz="3000" b="1" u="none" kern="1200" baseline="0" dirty="0">
                          <a:solidFill>
                            <a:schemeClr val="bg1"/>
                          </a:solidFill>
                          <a:latin typeface="+mn-lt"/>
                          <a:ea typeface="+mn-ea"/>
                          <a:cs typeface="+mn-cs"/>
                        </a:rPr>
                        <a:t> pima </a:t>
                      </a:r>
                      <a:r>
                        <a:rPr lang="en-US" sz="3000" b="1" u="none" kern="1200" baseline="0" dirty="0" err="1">
                          <a:solidFill>
                            <a:schemeClr val="bg1"/>
                          </a:solidFill>
                          <a:latin typeface="+mn-lt"/>
                          <a:ea typeface="+mn-ea"/>
                          <a:cs typeface="+mn-cs"/>
                        </a:rPr>
                        <a:t>etav</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ashk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Pchoic</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enkhitf</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Akforsh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ennek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jeeg</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evol</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غولغوثا أم ميت هيفريوس. بى اكرانيون ام ميت أووى نين. بى ما ايتاف اشك ابشويس انخيتف. أك فورش إن نيك جيج ايفول.</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الجلجلة بالعبرانية والأقرانيون باليونانية الموضع الذى صلبت فيه يارب بسطت يديك</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nvGraphicFramePr>
        <p:xfrm>
          <a:off x="102756" y="46896"/>
          <a:ext cx="8861732" cy="1005840"/>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The Burial Hymn</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a:t>
                      </a:r>
                      <a:r>
                        <a:rPr lang="en-US" sz="3000" b="1" i="0" u="sng" kern="1200" baseline="0" dirty="0" err="1">
                          <a:solidFill>
                            <a:srgbClr val="FFFF00"/>
                          </a:solidFill>
                          <a:latin typeface="+mn-lt"/>
                          <a:ea typeface="+mn-ea"/>
                          <a:cs typeface="+mn-cs"/>
                        </a:rPr>
                        <a:t>Gholghotha</a:t>
                      </a:r>
                      <a:r>
                        <a:rPr lang="en-US" sz="30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قانون الدفنة</a:t>
                      </a:r>
                      <a:endParaRPr lang="en-US" sz="3000" u="sng" dirty="0">
                        <a:solidFill>
                          <a:srgbClr val="FFFF00"/>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لحن "غولغوثا"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681686184"/>
      </p:ext>
    </p:extLst>
  </p:cSld>
  <p:clrMapOvr>
    <a:masterClrMapping/>
  </p:clrMapOvr>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crucified two thieves with You; one on Your right side, the other on Your left, and You, O good savior, in the midst.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Afishi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nemak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keconi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esnav</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Catek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owi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nam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catek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gachi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Enthok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ekki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khen</a:t>
                      </a:r>
                      <a:r>
                        <a:rPr lang="en-US" sz="3000" b="1" u="none" kern="1200" baseline="0" dirty="0">
                          <a:solidFill>
                            <a:schemeClr val="bg1"/>
                          </a:solidFill>
                          <a:latin typeface="+mn-lt"/>
                          <a:ea typeface="+mn-ea"/>
                          <a:cs typeface="+mn-cs"/>
                        </a:rPr>
                        <a:t> too-</a:t>
                      </a:r>
                      <a:r>
                        <a:rPr lang="en-US" sz="3000" b="1" u="none" kern="1200" baseline="0" dirty="0" err="1">
                          <a:solidFill>
                            <a:schemeClr val="bg1"/>
                          </a:solidFill>
                          <a:latin typeface="+mn-lt"/>
                          <a:ea typeface="+mn-ea"/>
                          <a:cs typeface="+mn-cs"/>
                        </a:rPr>
                        <a:t>meety</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Pisoteer</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enaghathos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آف ايشى نيماك أن كى سونى اسناف. ساتيك أووى نام نيم ساتيك جاتشى. انثوك إك كى خين توميتى أوبى سوتير أن اغاثوس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وصلبوا معك لصين عن يمينك وعن يسارك وانت كائن فى الوسط أيها المخلص الصالح.</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02773757"/>
      </p:ext>
    </p:extLst>
  </p:cSld>
  <p:clrMapOvr>
    <a:masterClrMapping/>
  </p:clrMapOvr>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Glory to the Father and to the Son and to The Holy Spirit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Zoxa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Patri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Ieyoo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Agio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Pnevmati</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ذوكصابترى كى ايو كى آجيو ابنفماتى</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المجد للآب والابن والروح القدس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5851537"/>
      </p:ext>
    </p:extLst>
  </p:cSld>
  <p:clrMapOvr>
    <a:masterClrMapping/>
  </p:clrMapOvr>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The right-hand thief cried out saying: Remember me, O my Lord, remember me, O my savior, remember me, O my King, when You come into Your Kingdom.</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600" dirty="0" err="1"/>
                        <a:t>Af-oosh</a:t>
                      </a:r>
                      <a:r>
                        <a:rPr lang="en-US" sz="2600" baseline="0" dirty="0"/>
                        <a:t> </a:t>
                      </a:r>
                      <a:r>
                        <a:rPr lang="en-US" sz="2600" baseline="0" dirty="0" err="1"/>
                        <a:t>evol</a:t>
                      </a:r>
                      <a:r>
                        <a:rPr lang="en-US" sz="2600" baseline="0" dirty="0"/>
                        <a:t> </a:t>
                      </a:r>
                      <a:r>
                        <a:rPr lang="en-US" sz="2600" baseline="0" dirty="0" err="1"/>
                        <a:t>enje</a:t>
                      </a:r>
                      <a:r>
                        <a:rPr lang="en-US" sz="2600" baseline="0" dirty="0"/>
                        <a:t> pi coni </a:t>
                      </a:r>
                      <a:r>
                        <a:rPr lang="en-US" sz="2600" baseline="0" dirty="0" err="1"/>
                        <a:t>esa-owi</a:t>
                      </a:r>
                      <a:r>
                        <a:rPr lang="en-US" sz="2600" baseline="0" dirty="0"/>
                        <a:t> </a:t>
                      </a:r>
                      <a:r>
                        <a:rPr lang="en-US" sz="2600" baseline="0" dirty="0" err="1"/>
                        <a:t>nam</a:t>
                      </a:r>
                      <a:r>
                        <a:rPr lang="en-US" sz="2600" baseline="0" dirty="0"/>
                        <a:t> </a:t>
                      </a:r>
                      <a:r>
                        <a:rPr lang="en-US" sz="2600" baseline="0" dirty="0" err="1"/>
                        <a:t>efjw</a:t>
                      </a:r>
                      <a:r>
                        <a:rPr lang="en-US" sz="2600" baseline="0" dirty="0"/>
                        <a:t> </a:t>
                      </a:r>
                      <a:r>
                        <a:rPr lang="en-US" sz="2600" baseline="0" dirty="0" err="1"/>
                        <a:t>emmos</a:t>
                      </a:r>
                      <a:r>
                        <a:rPr lang="en-US" sz="2600" baseline="0" dirty="0"/>
                        <a:t>: Je </a:t>
                      </a:r>
                      <a:r>
                        <a:rPr lang="en-US" sz="2600" baseline="0" dirty="0" err="1"/>
                        <a:t>ari</a:t>
                      </a:r>
                      <a:r>
                        <a:rPr lang="en-US" sz="2600" baseline="0" dirty="0"/>
                        <a:t> </a:t>
                      </a:r>
                      <a:r>
                        <a:rPr lang="en-US" sz="2600" baseline="0" dirty="0" err="1"/>
                        <a:t>pamevi</a:t>
                      </a:r>
                      <a:r>
                        <a:rPr lang="en-US" sz="2600" baseline="0" dirty="0"/>
                        <a:t> o </a:t>
                      </a:r>
                      <a:r>
                        <a:rPr lang="en-US" sz="2600" baseline="0" dirty="0" err="1"/>
                        <a:t>Pachoic</a:t>
                      </a:r>
                      <a:r>
                        <a:rPr lang="en-US" sz="2600" baseline="0" dirty="0"/>
                        <a:t>, </a:t>
                      </a:r>
                      <a:r>
                        <a:rPr lang="en-US" sz="2600" baseline="0" dirty="0" err="1"/>
                        <a:t>ari</a:t>
                      </a:r>
                      <a:r>
                        <a:rPr lang="en-US" sz="2600" baseline="0" dirty="0"/>
                        <a:t> </a:t>
                      </a:r>
                      <a:r>
                        <a:rPr lang="en-US" sz="2600" baseline="0" dirty="0" err="1"/>
                        <a:t>pamevi</a:t>
                      </a:r>
                      <a:r>
                        <a:rPr lang="en-US" sz="2600" baseline="0" dirty="0"/>
                        <a:t> O </a:t>
                      </a:r>
                      <a:r>
                        <a:rPr lang="en-US" sz="2600" baseline="0" dirty="0" err="1"/>
                        <a:t>Pacoteer</a:t>
                      </a:r>
                      <a:r>
                        <a:rPr lang="en-US" sz="2600" baseline="0" dirty="0"/>
                        <a:t>, </a:t>
                      </a:r>
                      <a:r>
                        <a:rPr lang="en-US" sz="2600" baseline="0" dirty="0" err="1"/>
                        <a:t>ari</a:t>
                      </a:r>
                      <a:r>
                        <a:rPr lang="en-US" sz="2600" baseline="0" dirty="0"/>
                        <a:t> </a:t>
                      </a:r>
                      <a:r>
                        <a:rPr lang="en-US" sz="2600" baseline="0" dirty="0" err="1"/>
                        <a:t>pamevi</a:t>
                      </a:r>
                      <a:r>
                        <a:rPr lang="en-US" sz="2600" baseline="0" dirty="0"/>
                        <a:t> O Pa-</a:t>
                      </a:r>
                      <a:r>
                        <a:rPr lang="en-US" sz="2600" baseline="0" dirty="0" err="1"/>
                        <a:t>ouro</a:t>
                      </a:r>
                      <a:r>
                        <a:rPr lang="en-US" sz="2600" baseline="0" dirty="0"/>
                        <a:t> </a:t>
                      </a:r>
                      <a:r>
                        <a:rPr lang="en-US" sz="2600" baseline="0" dirty="0" err="1"/>
                        <a:t>Akshan</a:t>
                      </a:r>
                      <a:r>
                        <a:rPr lang="en-US" sz="2600" baseline="0" dirty="0"/>
                        <a:t> </a:t>
                      </a:r>
                      <a:r>
                        <a:rPr lang="en-US" sz="2600" baseline="0" dirty="0" err="1"/>
                        <a:t>ei</a:t>
                      </a:r>
                      <a:r>
                        <a:rPr lang="en-US" sz="2600" baseline="0" dirty="0"/>
                        <a:t> </a:t>
                      </a:r>
                      <a:r>
                        <a:rPr lang="en-US" sz="2600" baseline="0" dirty="0" err="1"/>
                        <a:t>khen</a:t>
                      </a:r>
                      <a:r>
                        <a:rPr lang="en-US" sz="2600" baseline="0" dirty="0"/>
                        <a:t> </a:t>
                      </a:r>
                      <a:r>
                        <a:rPr lang="en-US" sz="2600" baseline="0" dirty="0" err="1"/>
                        <a:t>tek</a:t>
                      </a:r>
                      <a:r>
                        <a:rPr lang="en-US" sz="2600" baseline="0" dirty="0"/>
                        <a:t> met </a:t>
                      </a:r>
                      <a:r>
                        <a:rPr lang="en-US" sz="2600" baseline="0" dirty="0" err="1"/>
                        <a:t>ouro</a:t>
                      </a:r>
                      <a:r>
                        <a:rPr lang="en-US" sz="2600" baseline="0" dirty="0"/>
                        <a:t>.</a:t>
                      </a:r>
                      <a:endParaRPr lang="en-US" sz="2600" dirty="0"/>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آف أوش ايفول انجى بى سونى. ات سا أووى نام إف جو امموس: جى آرى باميفئى أو باشويس، آرى باميفئى أو با سوتير. آرى باميفئى أو با أورو، آك شان إى خين أو تيك ميت أورو.</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 فصرخ اللص اليمين قائلًا،  اذكرني يا مخلصي،</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 اذكرني يا ربي،</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اذكرني يا ملكي متى جئت في ملكوتك </a:t>
                      </a:r>
                      <a:endParaRPr lang="en-US"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4232778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963612230"/>
              </p:ext>
            </p:extLst>
          </p:nvPr>
        </p:nvGraphicFramePr>
        <p:xfrm>
          <a:off x="357188" y="116632"/>
          <a:ext cx="8429684" cy="54943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8072">
                <a:tc grid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00"/>
                          </a:solidFill>
                          <a:latin typeface="+mn-lt"/>
                          <a:ea typeface="+mn-ea"/>
                          <a:cs typeface="+mn-cs"/>
                        </a:rPr>
                        <a:t>“Pinishty” (The Great Abba Anthony )</a:t>
                      </a:r>
                      <a:endParaRPr lang="fi-FI" sz="30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sng"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8002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The great Abba Anthony, and the righteous Abba Paul, the three saints Abba Macarii, Abba John the short, Abba Pishoy, Abba Paul, </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a:solidFill>
                            <a:schemeClr val="bg1"/>
                          </a:solidFill>
                          <a:latin typeface="+mn-lt"/>
                          <a:ea typeface="+mn-ea"/>
                          <a:cs typeface="+mn-cs"/>
                        </a:rPr>
                        <a:t>Pinishti avva Antoni, nem pi-esme avva Pavle, nem pi-shomt ethowab Makareios, avva Yoannes pi-kolobos, avva Pishoy, avva Pavle,</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بي نيشتي آفا أنطوني، نيم بي إثمي أفا بافلي، نيم بي شمت إثؤواب مكاريوس، آفا يؤانس بي كولوبوس، أفا بيشوي أقا بافلي،</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العظيم أنبا أنطونيوس، والبار أنبا بولا، والقديسون الثلاثة مقارات، أنبا يؤنس القصير، أنبا بيشوي، أنبا بولا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683961536"/>
      </p:ext>
    </p:extLst>
  </p:cSld>
  <p:clrMapOvr>
    <a:masterClrMapping/>
  </p:clrMapOvr>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The Lord answered him in a lowly voice saying: This day you will be with Me in Paradise.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600" dirty="0" err="1"/>
                        <a:t>Af-er</a:t>
                      </a:r>
                      <a:r>
                        <a:rPr lang="en-US" sz="2600" dirty="0"/>
                        <a:t> </a:t>
                      </a:r>
                      <a:r>
                        <a:rPr lang="en-US" sz="2600" dirty="0" err="1"/>
                        <a:t>ou-onaf</a:t>
                      </a:r>
                      <a:r>
                        <a:rPr lang="en-US" sz="2600" dirty="0"/>
                        <a:t> </a:t>
                      </a:r>
                      <a:r>
                        <a:rPr lang="en-US" sz="2600" dirty="0" err="1"/>
                        <a:t>enje</a:t>
                      </a:r>
                      <a:r>
                        <a:rPr lang="en-US" sz="2600" dirty="0"/>
                        <a:t> </a:t>
                      </a:r>
                      <a:r>
                        <a:rPr lang="en-US" sz="2600" dirty="0" err="1"/>
                        <a:t>Pchoic</a:t>
                      </a:r>
                      <a:r>
                        <a:rPr lang="en-US" sz="2600" dirty="0"/>
                        <a:t> </a:t>
                      </a:r>
                      <a:r>
                        <a:rPr lang="en-US" sz="2600" dirty="0" err="1"/>
                        <a:t>khen</a:t>
                      </a:r>
                      <a:r>
                        <a:rPr lang="en-US" sz="2600" dirty="0"/>
                        <a:t> o </a:t>
                      </a:r>
                      <a:r>
                        <a:rPr lang="en-US" sz="2600" dirty="0" err="1"/>
                        <a:t>esmi</a:t>
                      </a:r>
                      <a:r>
                        <a:rPr lang="en-US" sz="2600" dirty="0"/>
                        <a:t> </a:t>
                      </a:r>
                      <a:r>
                        <a:rPr lang="en-US" sz="2600" dirty="0" err="1"/>
                        <a:t>emmet</a:t>
                      </a:r>
                      <a:r>
                        <a:rPr lang="en-US" sz="2600" dirty="0"/>
                        <a:t> rem </a:t>
                      </a:r>
                      <a:r>
                        <a:rPr lang="en-US" sz="2600" dirty="0" err="1"/>
                        <a:t>rafsh</a:t>
                      </a:r>
                      <a:r>
                        <a:rPr lang="en-US" sz="2600" dirty="0"/>
                        <a:t> je </a:t>
                      </a:r>
                      <a:r>
                        <a:rPr lang="en-US" sz="2600" dirty="0" err="1"/>
                        <a:t>emfo-ou</a:t>
                      </a:r>
                      <a:r>
                        <a:rPr lang="en-US" sz="2600" dirty="0"/>
                        <a:t> </a:t>
                      </a:r>
                      <a:r>
                        <a:rPr lang="en-US" sz="2600" dirty="0" err="1"/>
                        <a:t>ek</a:t>
                      </a:r>
                      <a:r>
                        <a:rPr lang="en-US" sz="2600" dirty="0"/>
                        <a:t> e </a:t>
                      </a:r>
                      <a:r>
                        <a:rPr lang="en-US" sz="2600" dirty="0" err="1"/>
                        <a:t>shopi</a:t>
                      </a:r>
                      <a:r>
                        <a:rPr lang="en-US" sz="2600" dirty="0"/>
                        <a:t> </a:t>
                      </a:r>
                      <a:r>
                        <a:rPr lang="en-US" sz="2600" dirty="0" err="1"/>
                        <a:t>nemi</a:t>
                      </a:r>
                      <a:r>
                        <a:rPr lang="en-US" sz="2600" dirty="0"/>
                        <a:t> </a:t>
                      </a:r>
                      <a:r>
                        <a:rPr lang="en-US" sz="2600" dirty="0" err="1"/>
                        <a:t>en</a:t>
                      </a:r>
                      <a:r>
                        <a:rPr lang="en-US" sz="2600" dirty="0"/>
                        <a:t> </a:t>
                      </a:r>
                      <a:r>
                        <a:rPr lang="en-US" sz="2600" dirty="0" err="1"/>
                        <a:t>ehri</a:t>
                      </a:r>
                      <a:r>
                        <a:rPr lang="en-US" sz="2600" dirty="0"/>
                        <a:t> </a:t>
                      </a:r>
                      <a:r>
                        <a:rPr lang="en-US" sz="2600" dirty="0" err="1"/>
                        <a:t>khen</a:t>
                      </a:r>
                      <a:r>
                        <a:rPr lang="en-US" sz="2600" dirty="0"/>
                        <a:t> ta met </a:t>
                      </a:r>
                      <a:r>
                        <a:rPr lang="en-US" sz="2600" dirty="0" err="1"/>
                        <a:t>ouro</a:t>
                      </a:r>
                      <a:r>
                        <a:rPr lang="en-US" sz="2600" dirty="0"/>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t>آف إير أوؤو ناف انجى أبشويس، خين او اسمى ام ميت ريم رافش: جى إم فوؤو إك آى شوبى نيمى، ان اهرى خين تاميت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آجابه الرب بصوت وديع انك اليوم تكون معى فى ملكوتى.</a:t>
                      </a:r>
                      <a:endParaRPr lang="en-US"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47224526"/>
      </p:ext>
    </p:extLst>
  </p:cSld>
  <p:clrMapOvr>
    <a:masterClrMapping/>
  </p:clrMapOvr>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now and ever and unto the ages of</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the ages. Amen. </a:t>
                      </a:r>
                      <a:endParaRPr lang="en-US" sz="33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ictos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onas</a:t>
                      </a:r>
                      <a:r>
                        <a:rPr lang="en-US" sz="3300" b="1" u="none" kern="1200" baseline="0" dirty="0">
                          <a:solidFill>
                            <a:schemeClr val="bg1"/>
                          </a:solidFill>
                          <a:latin typeface="+mn-lt"/>
                          <a:ea typeface="+mn-ea"/>
                          <a:cs typeface="+mn-cs"/>
                        </a:rPr>
                        <a:t> ton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onon</a:t>
                      </a:r>
                      <a:r>
                        <a:rPr lang="en-US" sz="3300" b="1" u="none" kern="1200" baseline="0" dirty="0">
                          <a:solidFill>
                            <a:schemeClr val="bg1"/>
                          </a:solidFill>
                          <a:latin typeface="+mn-lt"/>
                          <a:ea typeface="+mn-ea"/>
                          <a:cs typeface="+mn-cs"/>
                        </a:rPr>
                        <a:t>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كى نين كى آ إى كى اسطوس إى اوناس طون إى اونون آمين</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الآن وكل اوان وإلي دهر الدهور. آمين.</a:t>
                      </a:r>
                      <a:endParaRPr lang="en-US" sz="35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06468875"/>
      </p:ext>
    </p:extLst>
  </p:cSld>
  <p:clrMapOvr>
    <a:masterClrMapping/>
  </p:clrMapOvr>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righteous Joseph and Nicodemus came took away the Body of Christ, wrapped it in linen cloths with spices, and put it in a sepulcher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600" dirty="0" err="1"/>
                        <a:t>Af-ei</a:t>
                      </a:r>
                      <a:r>
                        <a:rPr lang="en-US" sz="2600" baseline="0" dirty="0"/>
                        <a:t> </a:t>
                      </a:r>
                      <a:r>
                        <a:rPr lang="en-US" sz="2600" baseline="0" dirty="0" err="1"/>
                        <a:t>enje</a:t>
                      </a:r>
                      <a:r>
                        <a:rPr lang="en-US" sz="2600" baseline="0" dirty="0"/>
                        <a:t> </a:t>
                      </a:r>
                      <a:r>
                        <a:rPr lang="en-US" sz="2600" baseline="0" dirty="0" err="1"/>
                        <a:t>ni</a:t>
                      </a:r>
                      <a:r>
                        <a:rPr lang="en-US" sz="2600" baseline="0" dirty="0"/>
                        <a:t> zee-</a:t>
                      </a:r>
                      <a:r>
                        <a:rPr lang="en-US" sz="2600" baseline="0" dirty="0" err="1"/>
                        <a:t>keos</a:t>
                      </a:r>
                      <a:r>
                        <a:rPr lang="en-US" sz="2600" baseline="0" dirty="0"/>
                        <a:t> </a:t>
                      </a:r>
                      <a:r>
                        <a:rPr lang="en-US" sz="2600" baseline="0" dirty="0" err="1"/>
                        <a:t>Iousef</a:t>
                      </a:r>
                      <a:r>
                        <a:rPr lang="en-US" sz="2600" baseline="0" dirty="0"/>
                        <a:t> </a:t>
                      </a:r>
                      <a:r>
                        <a:rPr lang="en-US" sz="2600" baseline="0" dirty="0" err="1"/>
                        <a:t>nem</a:t>
                      </a:r>
                      <a:r>
                        <a:rPr lang="en-US" sz="2600" baseline="0" dirty="0"/>
                        <a:t> </a:t>
                      </a:r>
                      <a:r>
                        <a:rPr lang="en-US" sz="2600" baseline="0" dirty="0" err="1"/>
                        <a:t>Nikodemos</a:t>
                      </a:r>
                      <a:r>
                        <a:rPr lang="en-US" sz="2600" baseline="0" dirty="0"/>
                        <a:t> </a:t>
                      </a:r>
                      <a:r>
                        <a:rPr lang="en-US" sz="2600" baseline="0" dirty="0" err="1"/>
                        <a:t>av</a:t>
                      </a:r>
                      <a:r>
                        <a:rPr lang="en-US" sz="2600" baseline="0" dirty="0"/>
                        <a:t>-chi </a:t>
                      </a:r>
                      <a:r>
                        <a:rPr lang="en-US" sz="2600" baseline="0" dirty="0" err="1"/>
                        <a:t>entsarx</a:t>
                      </a:r>
                      <a:r>
                        <a:rPr lang="en-US" sz="2600" baseline="0" dirty="0"/>
                        <a:t> </a:t>
                      </a:r>
                      <a:r>
                        <a:rPr lang="en-US" sz="2600" baseline="0" dirty="0" err="1"/>
                        <a:t>ente</a:t>
                      </a:r>
                      <a:r>
                        <a:rPr lang="en-US" sz="2600" baseline="0" dirty="0"/>
                        <a:t> </a:t>
                      </a:r>
                      <a:r>
                        <a:rPr lang="en-US" sz="2600" baseline="0" dirty="0" err="1"/>
                        <a:t>Pikhrestos</a:t>
                      </a:r>
                      <a:r>
                        <a:rPr lang="en-US" sz="2600" baseline="0" dirty="0"/>
                        <a:t>, </a:t>
                      </a:r>
                      <a:r>
                        <a:rPr lang="en-US" sz="2600" baseline="0" dirty="0" err="1"/>
                        <a:t>av-ti</a:t>
                      </a:r>
                      <a:r>
                        <a:rPr lang="en-US" sz="2600" baseline="0" dirty="0"/>
                        <a:t> </a:t>
                      </a:r>
                      <a:r>
                        <a:rPr lang="en-US" sz="2600" baseline="0" dirty="0" err="1"/>
                        <a:t>en</a:t>
                      </a:r>
                      <a:r>
                        <a:rPr lang="en-US" sz="2600" baseline="0" dirty="0"/>
                        <a:t> </a:t>
                      </a:r>
                      <a:r>
                        <a:rPr lang="en-US" sz="2600" baseline="0" dirty="0" err="1"/>
                        <a:t>ou-sojen</a:t>
                      </a:r>
                      <a:r>
                        <a:rPr lang="en-US" sz="2600" baseline="0" dirty="0"/>
                        <a:t> e-</a:t>
                      </a:r>
                      <a:r>
                        <a:rPr lang="en-US" sz="2600" baseline="0" dirty="0" err="1"/>
                        <a:t>ehri</a:t>
                      </a:r>
                      <a:r>
                        <a:rPr lang="en-US" sz="2600" baseline="0" dirty="0"/>
                        <a:t> </a:t>
                      </a:r>
                      <a:r>
                        <a:rPr lang="en-US" sz="2600" baseline="0" dirty="0" err="1"/>
                        <a:t>ejof</a:t>
                      </a:r>
                      <a:r>
                        <a:rPr lang="en-US" sz="2600" baseline="0" dirty="0"/>
                        <a:t>. Av-</a:t>
                      </a:r>
                      <a:r>
                        <a:rPr lang="en-US" sz="2600" baseline="0" dirty="0" err="1"/>
                        <a:t>kosf</a:t>
                      </a:r>
                      <a:r>
                        <a:rPr lang="en-US" sz="2600" baseline="0" dirty="0"/>
                        <a:t> </a:t>
                      </a:r>
                      <a:r>
                        <a:rPr lang="en-US" sz="2600" baseline="0" dirty="0" err="1"/>
                        <a:t>avkaf</a:t>
                      </a:r>
                      <a:r>
                        <a:rPr lang="en-US" sz="2600" baseline="0" dirty="0"/>
                        <a:t> </a:t>
                      </a:r>
                      <a:r>
                        <a:rPr lang="en-US" sz="2600" baseline="0" dirty="0" err="1"/>
                        <a:t>khen</a:t>
                      </a:r>
                      <a:r>
                        <a:rPr lang="en-US" sz="2600" baseline="0" dirty="0"/>
                        <a:t> </a:t>
                      </a:r>
                      <a:r>
                        <a:rPr lang="en-US" sz="2600" baseline="0" dirty="0" err="1"/>
                        <a:t>ou</a:t>
                      </a:r>
                      <a:r>
                        <a:rPr lang="en-US" sz="2600" baseline="0" dirty="0"/>
                        <a:t> </a:t>
                      </a:r>
                      <a:r>
                        <a:rPr lang="en-US" sz="2600" baseline="0" dirty="0" err="1"/>
                        <a:t>emhav</a:t>
                      </a:r>
                      <a:r>
                        <a:rPr lang="en-US" sz="2600" baseline="0" dirty="0"/>
                        <a:t>.</a:t>
                      </a:r>
                      <a:endParaRPr lang="en-US" sz="2600" dirty="0"/>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آف اى انجى نى ذيكيئوس يوسيف نيم نيكوديموس، أف تشى ان ات ساركس انتى بى اخرستوس. اف تى ام بى سوجين اى اهرى ايجوف. اف كوسف اف كاف خين أو أمهاف.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أتيا الصديقان: يوسف ونيقوديموس: واخذا جسد المسيح: وجعلا عليه طيباً: وكفناه ووضعاه فى قبر</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085036536"/>
      </p:ext>
    </p:extLst>
  </p:cSld>
  <p:clrMapOvr>
    <a:masterClrMapping/>
  </p:clrMapOvr>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 and praised Him saying, "Holy God, Holy Mighty, Holy Immortal, who was crucified for us, have mercy on us."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600" dirty="0" err="1"/>
                        <a:t>Evhos</a:t>
                      </a:r>
                      <a:r>
                        <a:rPr lang="en-US" sz="2600" dirty="0"/>
                        <a:t> </a:t>
                      </a:r>
                      <a:r>
                        <a:rPr lang="en-US" sz="2600" dirty="0" err="1"/>
                        <a:t>erof</a:t>
                      </a:r>
                      <a:r>
                        <a:rPr lang="en-US" sz="2600" dirty="0"/>
                        <a:t> </a:t>
                      </a:r>
                      <a:r>
                        <a:rPr lang="en-US" sz="2600" dirty="0" err="1"/>
                        <a:t>evjw</a:t>
                      </a:r>
                      <a:r>
                        <a:rPr lang="en-US" sz="2600" dirty="0"/>
                        <a:t> </a:t>
                      </a:r>
                      <a:r>
                        <a:rPr lang="en-US" sz="2600" dirty="0" err="1"/>
                        <a:t>emmos</a:t>
                      </a:r>
                      <a:r>
                        <a:rPr lang="en-US" sz="2600" dirty="0"/>
                        <a:t>:</a:t>
                      </a:r>
                      <a:r>
                        <a:rPr lang="en-US" sz="2600" baseline="0" dirty="0"/>
                        <a:t> Je </a:t>
                      </a:r>
                      <a:r>
                        <a:rPr lang="pt-BR" sz="2600" baseline="0" dirty="0"/>
                        <a:t>Agios O-Theos:  agios Ic-sheros: agios Athanatos: O ctavrotees deemas Eleyson eimas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اف هوس ايروف اف جو امموس: جى آجيوس أو ثيئوس، آجيوس اس شيروس، آجيوس أثاناتوس، أو استافروتيس ديماس إيليسون ايماس.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وسبحاه قائلين: قدوس الله: قدوس القوي: قدوس الذى لا يموت: الذى صلب عنا ارحمنا</a:t>
                      </a:r>
                      <a:endParaRPr lang="en-US"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213698715"/>
      </p:ext>
    </p:extLst>
  </p:cSld>
  <p:clrMapOvr>
    <a:masterClrMapping/>
  </p:clrMapOvr>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Glory to the Father and to the Son and to The Holy Spirit</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now and ever and unto the ages of</a:t>
                      </a:r>
                      <a:r>
                        <a:rPr lang="en-US" sz="3200" b="1" i="0" kern="1200" baseline="0" dirty="0">
                          <a:solidFill>
                            <a:srgbClr val="FFFF99"/>
                          </a:solidFill>
                          <a:latin typeface="+mn-lt"/>
                          <a:ea typeface="+mn-ea"/>
                          <a:cs typeface="+mn-cs"/>
                        </a:rPr>
                        <a:t> </a:t>
                      </a:r>
                      <a:r>
                        <a:rPr lang="en-US" sz="3200" b="1" i="0" kern="1200" dirty="0">
                          <a:solidFill>
                            <a:srgbClr val="FFFF99"/>
                          </a:solidFill>
                          <a:latin typeface="+mn-lt"/>
                          <a:ea typeface="+mn-ea"/>
                          <a:cs typeface="+mn-cs"/>
                        </a:rPr>
                        <a:t>the ages. Amen. </a:t>
                      </a:r>
                      <a:endParaRPr lang="en-US" sz="32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Zoxa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Patri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Ieyoo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Agio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Pnevmati</a:t>
                      </a:r>
                      <a:endParaRPr lang="en-US" sz="33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3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600" b="1" u="none" kern="1200" baseline="0" dirty="0" err="1">
                          <a:solidFill>
                            <a:schemeClr val="bg1"/>
                          </a:solidFill>
                          <a:latin typeface="+mn-lt"/>
                          <a:ea typeface="+mn-ea"/>
                          <a:cs typeface="+mn-cs"/>
                        </a:rPr>
                        <a:t>ke</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nin</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ke</a:t>
                      </a:r>
                      <a:r>
                        <a:rPr lang="en-US" sz="3600" b="1" u="none" kern="1200" baseline="0" dirty="0">
                          <a:solidFill>
                            <a:schemeClr val="bg1"/>
                          </a:solidFill>
                          <a:latin typeface="+mn-lt"/>
                          <a:ea typeface="+mn-ea"/>
                          <a:cs typeface="+mn-cs"/>
                        </a:rPr>
                        <a:t> a-</a:t>
                      </a:r>
                      <a:r>
                        <a:rPr lang="en-US" sz="3600" b="1" u="none" kern="1200" baseline="0" dirty="0" err="1">
                          <a:solidFill>
                            <a:schemeClr val="bg1"/>
                          </a:solidFill>
                          <a:latin typeface="+mn-lt"/>
                          <a:ea typeface="+mn-ea"/>
                          <a:cs typeface="+mn-cs"/>
                        </a:rPr>
                        <a:t>ei</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ke</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ictos</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ei</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onas</a:t>
                      </a:r>
                      <a:r>
                        <a:rPr lang="en-US" sz="3600" b="1" u="none" kern="1200" baseline="0" dirty="0">
                          <a:solidFill>
                            <a:schemeClr val="bg1"/>
                          </a:solidFill>
                          <a:latin typeface="+mn-lt"/>
                          <a:ea typeface="+mn-ea"/>
                          <a:cs typeface="+mn-cs"/>
                        </a:rPr>
                        <a:t> ton </a:t>
                      </a:r>
                      <a:r>
                        <a:rPr lang="en-US" sz="3600" b="1" u="none" kern="1200" baseline="0" dirty="0" err="1">
                          <a:solidFill>
                            <a:schemeClr val="bg1"/>
                          </a:solidFill>
                          <a:latin typeface="+mn-lt"/>
                          <a:ea typeface="+mn-ea"/>
                          <a:cs typeface="+mn-cs"/>
                        </a:rPr>
                        <a:t>ei</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onon</a:t>
                      </a:r>
                      <a:r>
                        <a:rPr lang="en-US" sz="3600" b="1" u="none" kern="1200" baseline="0" dirty="0">
                          <a:solidFill>
                            <a:schemeClr val="bg1"/>
                          </a:solidFill>
                          <a:latin typeface="+mn-lt"/>
                          <a:ea typeface="+mn-ea"/>
                          <a:cs typeface="+mn-cs"/>
                        </a:rPr>
                        <a:t> Amen</a:t>
                      </a:r>
                      <a:endParaRPr lang="en-US" sz="36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ذوكصابترى كى ايو كى آجيو ابنفماتى</a:t>
                      </a:r>
                      <a:endParaRPr lang="en-US" sz="3400" dirty="0"/>
                    </a:p>
                    <a:p>
                      <a:pPr marL="0" marR="0" indent="0" algn="r" defTabSz="914400" rtl="0" eaLnBrk="1" fontAlgn="auto" latinLnBrk="0" hangingPunct="1">
                        <a:lnSpc>
                          <a:spcPct val="100000"/>
                        </a:lnSpc>
                        <a:spcBef>
                          <a:spcPts val="0"/>
                        </a:spcBef>
                        <a:spcAft>
                          <a:spcPts val="0"/>
                        </a:spcAft>
                        <a:buClrTx/>
                        <a:buSzTx/>
                        <a:buFontTx/>
                        <a:buNone/>
                        <a:tabLst/>
                        <a:defRPr/>
                      </a:pPr>
                      <a:endParaRPr lang="en-US" sz="34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4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كى نين كى آ إى كى اسطوس إى اوناس طون إى اونون آمين</a:t>
                      </a:r>
                      <a:endParaRPr lang="en-US" sz="34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المجد للآب والابن والروح القدس</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الآن وكل اوان وإلي دهر الدهور. آمين.</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820057219"/>
      </p:ext>
    </p:extLst>
  </p:cSld>
  <p:clrMapOvr>
    <a:masterClrMapping/>
  </p:clrMapOvr>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138301601"/>
              </p:ext>
            </p:extLst>
          </p:nvPr>
        </p:nvGraphicFramePr>
        <p:xfrm>
          <a:off x="357188" y="105112"/>
          <a:ext cx="8429684" cy="6553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We also worship him saying: "Have mercy on us, O God our Savior: who was crucified on the cross: destroy Satan under our feet."</a:t>
                      </a:r>
                      <a:endParaRPr lang="en-US" sz="26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a:solidFill>
                            <a:schemeClr val="bg1"/>
                          </a:solidFill>
                          <a:latin typeface="+mn-lt"/>
                          <a:ea typeface="+mn-ea"/>
                          <a:cs typeface="+mn-cs"/>
                        </a:rPr>
                        <a:t>Anon hon </a:t>
                      </a:r>
                      <a:r>
                        <a:rPr lang="en-US" sz="2600" b="1" u="none" kern="1200" baseline="0" dirty="0" err="1">
                          <a:solidFill>
                            <a:schemeClr val="bg1"/>
                          </a:solidFill>
                          <a:latin typeface="+mn-lt"/>
                          <a:ea typeface="+mn-ea"/>
                          <a:cs typeface="+mn-cs"/>
                        </a:rPr>
                        <a:t>maren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ou-osht</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emmof</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en-osh</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evol</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en-gw</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emos</a:t>
                      </a:r>
                      <a:r>
                        <a:rPr lang="en-US" sz="2600" b="1" u="none" kern="1200" baseline="0" dirty="0">
                          <a:solidFill>
                            <a:schemeClr val="bg1"/>
                          </a:solidFill>
                          <a:latin typeface="+mn-lt"/>
                          <a:ea typeface="+mn-ea"/>
                          <a:cs typeface="+mn-cs"/>
                        </a:rPr>
                        <a:t> Je </a:t>
                      </a:r>
                      <a:r>
                        <a:rPr lang="en-US" sz="2600" b="1" u="none" kern="1200" baseline="0" dirty="0" err="1">
                          <a:solidFill>
                            <a:schemeClr val="bg1"/>
                          </a:solidFill>
                          <a:latin typeface="+mn-lt"/>
                          <a:ea typeface="+mn-ea"/>
                          <a:cs typeface="+mn-cs"/>
                        </a:rPr>
                        <a:t>nai</a:t>
                      </a:r>
                      <a:r>
                        <a:rPr lang="en-US" sz="2600" b="1" u="none" kern="1200" baseline="0" dirty="0">
                          <a:solidFill>
                            <a:schemeClr val="bg1"/>
                          </a:solidFill>
                          <a:latin typeface="+mn-lt"/>
                          <a:ea typeface="+mn-ea"/>
                          <a:cs typeface="+mn-cs"/>
                        </a:rPr>
                        <a:t> nan </a:t>
                      </a:r>
                      <a:r>
                        <a:rPr lang="en-US" sz="2600" b="1" u="none" kern="1200" baseline="0" dirty="0" err="1">
                          <a:solidFill>
                            <a:schemeClr val="bg1"/>
                          </a:solidFill>
                          <a:latin typeface="+mn-lt"/>
                          <a:ea typeface="+mn-ea"/>
                          <a:cs typeface="+mn-cs"/>
                        </a:rPr>
                        <a:t>efnoty</a:t>
                      </a:r>
                      <a:r>
                        <a:rPr lang="en-US" sz="2600" b="1" u="none" kern="1200" baseline="0" dirty="0">
                          <a:solidFill>
                            <a:schemeClr val="bg1"/>
                          </a:solidFill>
                          <a:latin typeface="+mn-lt"/>
                          <a:ea typeface="+mn-ea"/>
                          <a:cs typeface="+mn-cs"/>
                        </a:rPr>
                        <a:t> pen </a:t>
                      </a:r>
                      <a:r>
                        <a:rPr lang="en-US" sz="2600" b="1" u="none" kern="1200" baseline="0" dirty="0" err="1">
                          <a:solidFill>
                            <a:schemeClr val="bg1"/>
                          </a:solidFill>
                          <a:latin typeface="+mn-lt"/>
                          <a:ea typeface="+mn-ea"/>
                          <a:cs typeface="+mn-cs"/>
                        </a:rPr>
                        <a:t>soteer</a:t>
                      </a:r>
                      <a:r>
                        <a:rPr lang="en-US" sz="2600" b="1" u="none" kern="1200" baseline="0" dirty="0">
                          <a:solidFill>
                            <a:schemeClr val="bg1"/>
                          </a:solidFill>
                          <a:latin typeface="+mn-lt"/>
                          <a:ea typeface="+mn-ea"/>
                          <a:cs typeface="+mn-cs"/>
                        </a:rPr>
                        <a:t> fi </a:t>
                      </a:r>
                      <a:r>
                        <a:rPr lang="en-US" sz="2600" b="1" u="none" kern="1200" baseline="0" dirty="0" err="1">
                          <a:solidFill>
                            <a:schemeClr val="bg1"/>
                          </a:solidFill>
                          <a:latin typeface="+mn-lt"/>
                          <a:ea typeface="+mn-ea"/>
                          <a:cs typeface="+mn-cs"/>
                        </a:rPr>
                        <a:t>etav</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ashf</a:t>
                      </a:r>
                      <a:r>
                        <a:rPr lang="en-US" sz="2600" b="1" u="none" kern="1200" baseline="0" dirty="0">
                          <a:solidFill>
                            <a:schemeClr val="bg1"/>
                          </a:solidFill>
                          <a:latin typeface="+mn-lt"/>
                          <a:ea typeface="+mn-ea"/>
                          <a:cs typeface="+mn-cs"/>
                        </a:rPr>
                        <a:t> e </a:t>
                      </a:r>
                      <a:r>
                        <a:rPr lang="en-US" sz="2600" b="1" u="none" kern="1200" baseline="0" dirty="0" err="1">
                          <a:solidFill>
                            <a:schemeClr val="bg1"/>
                          </a:solidFill>
                          <a:latin typeface="+mn-lt"/>
                          <a:ea typeface="+mn-ea"/>
                          <a:cs typeface="+mn-cs"/>
                        </a:rPr>
                        <a:t>pistavros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ek</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ekhom</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khen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ebsatanas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sabeseet</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ennen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chalafg</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 أنون هون مارين أوؤشت امموف. إن اوش ايفول ان جو امموس: جى ناى نان افنوتى بين سوتير، في ايتاف اشف اى بى استافروس اك آى خوم خيم ام اب ستاناس سا بى سيت ان نين تشالافج. </a:t>
                      </a:r>
                      <a:endParaRPr lang="en-US" sz="28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ونحن أيضاً نسجد له صارخين قائلين ارحمنا يا الله مخلصنا الذى صلبت على الصليب وسحقت الشيطان تحت أقدامنا.</a:t>
                      </a:r>
                      <a:endParaRPr lang="en-US"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179512" y="6081104"/>
            <a:ext cx="87129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2956679527"/>
      </p:ext>
    </p:extLst>
  </p:cSld>
  <p:clrMapOvr>
    <a:masterClrMapping/>
  </p:clrMapOvr>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hlinkClick r:id="rId2" action="ppaction://hlinksldjump"/>
          </p:cNvPr>
          <p:cNvSpPr txBox="1"/>
          <p:nvPr/>
        </p:nvSpPr>
        <p:spPr>
          <a:xfrm>
            <a:off x="2915816" y="1412776"/>
            <a:ext cx="337962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Evlogimenos</a:t>
            </a:r>
          </a:p>
        </p:txBody>
      </p:sp>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baseline="0">
                          <a:solidFill>
                            <a:srgbClr val="FFFF00"/>
                          </a:solidFill>
                        </a:rPr>
                        <a:t>In the presence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6" name="Rectangle 5">
            <a:hlinkClick r:id="rId3" action="ppaction://hlinksldjump"/>
          </p:cNvPr>
          <p:cNvSpPr/>
          <p:nvPr/>
        </p:nvSpPr>
        <p:spPr>
          <a:xfrm>
            <a:off x="2915816" y="3892986"/>
            <a:ext cx="3384376" cy="400110"/>
          </a:xfrm>
          <a:prstGeom prst="rect">
            <a:avLst/>
          </a:prstGeom>
          <a:solidFill>
            <a:srgbClr val="C00000"/>
          </a:solidFill>
          <a:ln>
            <a:solidFill>
              <a:schemeClr val="bg1"/>
            </a:solidFill>
          </a:ln>
        </p:spPr>
        <p:txBody>
          <a:bodyPr wrap="square" rtlCol="0">
            <a:spAutoFit/>
          </a:bodyPr>
          <a:lstStyle/>
          <a:p>
            <a:pPr algn="ctr"/>
            <a:r>
              <a:rPr lang="en-CA" sz="2000" b="1">
                <a:solidFill>
                  <a:schemeClr val="bg1"/>
                </a:solidFill>
              </a:rPr>
              <a:t>Ei Aghapee</a:t>
            </a:r>
            <a:endParaRPr lang="en-US" sz="2000" b="1">
              <a:solidFill>
                <a:schemeClr val="bg1"/>
              </a:solidFill>
            </a:endParaRPr>
          </a:p>
        </p:txBody>
      </p:sp>
      <p:sp>
        <p:nvSpPr>
          <p:cNvPr id="7" name="Rectangle 6">
            <a:hlinkClick r:id="rId4" action="ppaction://hlinksldjump"/>
          </p:cNvPr>
          <p:cNvSpPr/>
          <p:nvPr/>
        </p:nvSpPr>
        <p:spPr>
          <a:xfrm>
            <a:off x="2915816" y="3066250"/>
            <a:ext cx="3384376" cy="400110"/>
          </a:xfrm>
          <a:prstGeom prst="rect">
            <a:avLst/>
          </a:prstGeom>
          <a:solidFill>
            <a:srgbClr val="C00000"/>
          </a:solidFill>
          <a:ln>
            <a:solidFill>
              <a:schemeClr val="bg1"/>
            </a:solidFill>
          </a:ln>
        </p:spPr>
        <p:txBody>
          <a:bodyPr wrap="square" rtlCol="0">
            <a:spAutoFit/>
          </a:bodyPr>
          <a:lstStyle/>
          <a:p>
            <a:pPr algn="ctr"/>
            <a:r>
              <a:rPr lang="en-CA" sz="2000" b="1">
                <a:solidFill>
                  <a:schemeClr val="bg1"/>
                </a:solidFill>
              </a:rPr>
              <a:t>Great “Pi Ehmot Ghar” </a:t>
            </a:r>
            <a:endParaRPr lang="en-US" sz="2000" b="1">
              <a:solidFill>
                <a:schemeClr val="bg1"/>
              </a:solidFill>
            </a:endParaRPr>
          </a:p>
        </p:txBody>
      </p:sp>
      <p:sp>
        <p:nvSpPr>
          <p:cNvPr id="8" name="TextBox 7">
            <a:hlinkClick r:id="rId5" action="ppaction://hlinksldjump"/>
          </p:cNvPr>
          <p:cNvSpPr txBox="1"/>
          <p:nvPr/>
        </p:nvSpPr>
        <p:spPr>
          <a:xfrm>
            <a:off x="2915816" y="2239513"/>
            <a:ext cx="337962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Eksmaroot </a:t>
            </a:r>
          </a:p>
        </p:txBody>
      </p:sp>
      <p:sp>
        <p:nvSpPr>
          <p:cNvPr id="9" name="Rounded Rectangle 8">
            <a:hlinkClick r:id="rId6"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3390554150"/>
      </p:ext>
    </p:extLst>
  </p:cSld>
  <p:clrMapOvr>
    <a:masterClrMapping/>
  </p:clrMapOvr>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4704"/>
          <a:ext cx="8429684" cy="451374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51374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Blessed is He who comes in the Name of the Lord; again in the Name of the Lord.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3100" dirty="0">
                          <a:solidFill>
                            <a:schemeClr val="bg1"/>
                          </a:solidFill>
                        </a:rPr>
                        <a:t>Evlogi-menos, o erkho-menos en onomati kereio, palin en onomati kereio.</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افلوجيمينوس او ايرخو-مينوس ان اونوماتى كيريو: بالين ان اونوماتى كيريو</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مبارك الآتي بإسم الرب، وأيضاً مبارك الآتي بإسم الرب.</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baseline="0">
                          <a:solidFill>
                            <a:srgbClr val="FFFF00"/>
                          </a:solidFill>
                        </a:rPr>
                        <a:t>In the presence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919913798"/>
      </p:ext>
    </p:extLst>
  </p:cSld>
  <p:clrMapOvr>
    <a:masterClrMapping/>
  </p:clrMapOvr>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7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to the Son of David; again to the Son of David.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in the highest; again in the highest. </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O-</a:t>
                      </a:r>
                      <a:r>
                        <a:rPr lang="en-US" sz="3100" dirty="0" err="1">
                          <a:solidFill>
                            <a:schemeClr val="bg1"/>
                          </a:solidFill>
                        </a:rPr>
                        <a:t>sana</a:t>
                      </a:r>
                      <a:r>
                        <a:rPr lang="en-US" sz="3100" dirty="0">
                          <a:solidFill>
                            <a:schemeClr val="bg1"/>
                          </a:solidFill>
                        </a:rPr>
                        <a:t> to </a:t>
                      </a:r>
                      <a:r>
                        <a:rPr lang="en-US" sz="3100" dirty="0" err="1">
                          <a:solidFill>
                            <a:schemeClr val="bg1"/>
                          </a:solidFill>
                        </a:rPr>
                        <a:t>eio</a:t>
                      </a:r>
                      <a:r>
                        <a:rPr lang="en-US" sz="3100" dirty="0">
                          <a:solidFill>
                            <a:schemeClr val="bg1"/>
                          </a:solidFill>
                        </a:rPr>
                        <a:t> </a:t>
                      </a:r>
                      <a:r>
                        <a:rPr lang="en-US" sz="3100" dirty="0" err="1">
                          <a:solidFill>
                            <a:schemeClr val="bg1"/>
                          </a:solidFill>
                        </a:rPr>
                        <a:t>Daveed</a:t>
                      </a:r>
                      <a:r>
                        <a:rPr lang="en-US" sz="3100" dirty="0">
                          <a:solidFill>
                            <a:schemeClr val="bg1"/>
                          </a:solidFill>
                        </a:rPr>
                        <a:t>, </a:t>
                      </a:r>
                      <a:r>
                        <a:rPr lang="en-US" sz="3100" dirty="0" err="1">
                          <a:solidFill>
                            <a:schemeClr val="bg1"/>
                          </a:solidFill>
                        </a:rPr>
                        <a:t>palin</a:t>
                      </a:r>
                      <a:r>
                        <a:rPr lang="en-US" sz="3100" dirty="0">
                          <a:solidFill>
                            <a:schemeClr val="bg1"/>
                          </a:solidFill>
                        </a:rPr>
                        <a:t> to </a:t>
                      </a:r>
                      <a:r>
                        <a:rPr lang="en-US" sz="3100" dirty="0" err="1">
                          <a:solidFill>
                            <a:schemeClr val="bg1"/>
                          </a:solidFill>
                        </a:rPr>
                        <a:t>eio</a:t>
                      </a:r>
                      <a:r>
                        <a:rPr lang="en-US" sz="3100" dirty="0">
                          <a:solidFill>
                            <a:schemeClr val="bg1"/>
                          </a:solidFill>
                        </a:rPr>
                        <a:t> </a:t>
                      </a:r>
                      <a:r>
                        <a:rPr lang="en-US" sz="3100" dirty="0" err="1">
                          <a:solidFill>
                            <a:schemeClr val="bg1"/>
                          </a:solidFill>
                        </a:rPr>
                        <a:t>Daveed</a:t>
                      </a:r>
                      <a:r>
                        <a:rPr lang="en-US" sz="31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fi-FI" sz="3100" dirty="0">
                          <a:solidFill>
                            <a:schemeClr val="bg1"/>
                          </a:solidFill>
                        </a:rPr>
                        <a:t>O-sana en tees ep-sistes, palin en tees ep-sistes.</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تو ايو دافيد: بالين تو ايو دافيد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ان تيس ابسيس تيس: بالين ان تيس ابسيس تيس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لإبن داود، وأيضاً أوصنا لابن داود. </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في الأعالي، وأيضاً أوصنا في الأعالي.</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331645734"/>
      </p:ext>
    </p:extLst>
  </p:cSld>
  <p:clrMapOvr>
    <a:masterClrMapping/>
  </p:clrMapOvr>
</p:sld>
</file>

<file path=ppt/slides/slide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705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to the King of Israel; again to the King of Israel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us praise saying:</a:t>
                      </a: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Alleluia, Alleluia, Alleluia.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it-IT" sz="3100" dirty="0">
                          <a:solidFill>
                            <a:schemeClr val="bg1"/>
                          </a:solidFill>
                        </a:rPr>
                        <a:t>O-sana va-sili tou Esraeel, palin va-sili tou Esraeel</a:t>
                      </a:r>
                    </a:p>
                    <a:p>
                      <a:pPr marL="0" marR="0" indent="0" algn="l" defTabSz="914400" rtl="0" eaLnBrk="1" fontAlgn="auto" latinLnBrk="0" hangingPunct="1">
                        <a:lnSpc>
                          <a:spcPct val="100000"/>
                        </a:lnSpc>
                        <a:spcBef>
                          <a:spcPts val="0"/>
                        </a:spcBef>
                        <a:spcAft>
                          <a:spcPts val="0"/>
                        </a:spcAft>
                        <a:buClrTx/>
                        <a:buSzTx/>
                        <a:buFontTx/>
                        <a:buNone/>
                        <a:tabLst/>
                        <a:defRPr/>
                      </a:pPr>
                      <a:endParaRPr lang="it-IT"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it-IT"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erep</a:t>
                      </a:r>
                      <a:r>
                        <a:rPr lang="en-US" sz="3100" dirty="0">
                          <a:solidFill>
                            <a:schemeClr val="bg1"/>
                          </a:solidFill>
                        </a:rPr>
                        <a:t>-</a:t>
                      </a:r>
                      <a:r>
                        <a:rPr lang="en-US" sz="3100" dirty="0" err="1">
                          <a:solidFill>
                            <a:schemeClr val="bg1"/>
                          </a:solidFill>
                        </a:rPr>
                        <a:t>salin</a:t>
                      </a:r>
                      <a:r>
                        <a:rPr lang="en-US" sz="3100" dirty="0">
                          <a:solidFill>
                            <a:schemeClr val="bg1"/>
                          </a:solidFill>
                        </a:rPr>
                        <a:t> </a:t>
                      </a:r>
                      <a:r>
                        <a:rPr lang="en-US" sz="3100" dirty="0" err="1">
                          <a:solidFill>
                            <a:schemeClr val="bg1"/>
                          </a:solidFill>
                        </a:rPr>
                        <a:t>engo</a:t>
                      </a:r>
                      <a:r>
                        <a:rPr lang="en-US" sz="3100" dirty="0">
                          <a:solidFill>
                            <a:schemeClr val="bg1"/>
                          </a:solidFill>
                        </a:rPr>
                        <a:t> </a:t>
                      </a:r>
                      <a:r>
                        <a:rPr lang="en-US" sz="3100" dirty="0" err="1">
                          <a:solidFill>
                            <a:schemeClr val="bg1"/>
                          </a:solidFill>
                        </a:rPr>
                        <a:t>emmos</a:t>
                      </a:r>
                      <a:r>
                        <a:rPr lang="en-US" sz="31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Alleloia</a:t>
                      </a:r>
                      <a:r>
                        <a:rPr lang="en-US" sz="3100" dirty="0">
                          <a:solidFill>
                            <a:schemeClr val="bg1"/>
                          </a:solidFill>
                        </a:rPr>
                        <a:t>, </a:t>
                      </a:r>
                      <a:r>
                        <a:rPr lang="en-US" sz="3100" dirty="0" err="1">
                          <a:solidFill>
                            <a:schemeClr val="bg1"/>
                          </a:solidFill>
                        </a:rPr>
                        <a:t>alleloia</a:t>
                      </a:r>
                      <a:r>
                        <a:rPr lang="en-US" sz="3100" dirty="0">
                          <a:solidFill>
                            <a:schemeClr val="bg1"/>
                          </a:solidFill>
                        </a:rPr>
                        <a:t>, </a:t>
                      </a:r>
                      <a:r>
                        <a:rPr lang="en-US" sz="3100" dirty="0" err="1">
                          <a:solidFill>
                            <a:schemeClr val="bg1"/>
                          </a:solidFill>
                        </a:rPr>
                        <a:t>alleloia</a:t>
                      </a:r>
                      <a:r>
                        <a:rPr lang="en-US" sz="3100" dirty="0">
                          <a:solidFill>
                            <a:schemeClr val="bg1"/>
                          </a:solidFill>
                        </a:rPr>
                        <a:t>.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فاسيلى تو اسرائيل: بالين فاسيلى تو اسرائيل</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اربسالين انجو امموس الليلويا الليلويا الليلويا </a:t>
                      </a:r>
                      <a:endParaRPr lang="en-US"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ملك إسرائيل، وأيضاً أوصنا ملك إسرائيل.</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فلنرتل قائلين: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هلليلويا هلليلويا هلليلويا </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5070033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221032354"/>
              </p:ext>
            </p:extLst>
          </p:nvPr>
        </p:nvGraphicFramePr>
        <p:xfrm>
          <a:off x="357188" y="116632"/>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our holy Roman fathers Maximus and Dometius, Abba Moses, Abba John Kame, Abba Daniel,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nenyoti ethowab en-romeos Maximos nem Dometios, avva Mosee, avva Yoannes Kame, avva Daniel,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نين يوتي إثواب إنروميوس، ماكسيموس نيم دوميتيوس، أفا موسي، أفا يؤانس كامي، أفا دانييل</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أبوانا القديسان الروميان مكسيموس ودوماديوس، أنبا موسى، أنبا يؤانس كاما، أنبا دانيال</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530573463"/>
      </p:ext>
    </p:extLst>
  </p:cSld>
  <p:clrMapOvr>
    <a:masterClrMapping/>
  </p:clrMapOvr>
</p:sld>
</file>

<file path=ppt/slides/slide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Glory be to our God, and glory be to our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Pi-o-</a:t>
                      </a:r>
                      <a:r>
                        <a:rPr lang="en-US" sz="3100" dirty="0" err="1">
                          <a:solidFill>
                            <a:schemeClr val="bg1"/>
                          </a:solidFill>
                        </a:rPr>
                        <a:t>oo</a:t>
                      </a:r>
                      <a:r>
                        <a:rPr lang="en-US" sz="3100" dirty="0">
                          <a:solidFill>
                            <a:schemeClr val="bg1"/>
                          </a:solidFill>
                        </a:rPr>
                        <a:t> fa Pen-</a:t>
                      </a:r>
                      <a:r>
                        <a:rPr lang="en-US" sz="3100" dirty="0" err="1">
                          <a:solidFill>
                            <a:schemeClr val="bg1"/>
                          </a:solidFill>
                        </a:rPr>
                        <a:t>noti</a:t>
                      </a:r>
                      <a:r>
                        <a:rPr lang="en-US" sz="3100" dirty="0">
                          <a:solidFill>
                            <a:schemeClr val="bg1"/>
                          </a:solidFill>
                        </a:rPr>
                        <a:t> </a:t>
                      </a:r>
                      <a:r>
                        <a:rPr lang="en-US" sz="3100" dirty="0" err="1">
                          <a:solidFill>
                            <a:schemeClr val="bg1"/>
                          </a:solidFill>
                        </a:rPr>
                        <a:t>pe</a:t>
                      </a:r>
                      <a:r>
                        <a:rPr lang="en-US" sz="3100" dirty="0">
                          <a:solidFill>
                            <a:schemeClr val="bg1"/>
                          </a:solidFill>
                        </a:rPr>
                        <a:t>, </a:t>
                      </a:r>
                      <a:r>
                        <a:rPr lang="en-US" sz="3100" dirty="0" err="1">
                          <a:solidFill>
                            <a:schemeClr val="bg1"/>
                          </a:solidFill>
                        </a:rPr>
                        <a:t>palin</a:t>
                      </a:r>
                      <a:r>
                        <a:rPr lang="en-US" sz="3100" dirty="0">
                          <a:solidFill>
                            <a:schemeClr val="bg1"/>
                          </a:solidFill>
                        </a:rPr>
                        <a:t> pi-o-</a:t>
                      </a:r>
                      <a:r>
                        <a:rPr lang="en-US" sz="3100" dirty="0" err="1">
                          <a:solidFill>
                            <a:schemeClr val="bg1"/>
                          </a:solidFill>
                        </a:rPr>
                        <a:t>oo</a:t>
                      </a:r>
                      <a:r>
                        <a:rPr lang="en-US" sz="3100" dirty="0">
                          <a:solidFill>
                            <a:schemeClr val="bg1"/>
                          </a:solidFill>
                        </a:rPr>
                        <a:t> fa Pen-</a:t>
                      </a:r>
                      <a:r>
                        <a:rPr lang="en-US" sz="3100" dirty="0" err="1">
                          <a:solidFill>
                            <a:schemeClr val="bg1"/>
                          </a:solidFill>
                        </a:rPr>
                        <a:t>noti</a:t>
                      </a:r>
                      <a:r>
                        <a:rPr lang="en-US" sz="3100" dirty="0">
                          <a:solidFill>
                            <a:schemeClr val="bg1"/>
                          </a:solidFill>
                        </a:rPr>
                        <a:t> </a:t>
                      </a:r>
                      <a:r>
                        <a:rPr lang="en-US" sz="3100" dirty="0" err="1">
                          <a:solidFill>
                            <a:schemeClr val="bg1"/>
                          </a:solidFill>
                        </a:rPr>
                        <a:t>pe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بى أوؤ فا بينوتى بى: بالين بى أوؤ فا بينوتى بى</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المجد هو لإلهنا وأيضاً المجد هو لإلهنا.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658519510"/>
      </p:ext>
    </p:extLst>
  </p:cSld>
  <p:clrMapOvr>
    <a:masterClrMapping/>
  </p:clrMapOvr>
</p:sld>
</file>

<file path=ppt/slides/slide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66328"/>
          <a:ext cx="8429684" cy="5715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400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 indeed, with Your good Father and the Holy Spirit, for You have come and saved us. Have mercy on us.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اكسماروؤت آليثوس نيم بيك يوت ان آغاثوس نيم بى ابنيفما اثؤواب جى آك إى آك سوتى اممون ناى نان</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baseline="0">
                          <a:solidFill>
                            <a:srgbClr val="FFFF00"/>
                          </a:solidFill>
                        </a:rPr>
                        <a:t>In the presence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35849487"/>
      </p:ext>
    </p:extLst>
  </p:cSld>
  <p:clrMapOvr>
    <a:masterClrMapping/>
  </p:clrMapOvr>
</p:sld>
</file>

<file path=ppt/slides/slide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r>
                        <a:rPr lang="en-CA" sz="3000" b="1" i="0" kern="1200" dirty="0">
                          <a:solidFill>
                            <a:srgbClr val="FFFF99"/>
                          </a:solidFill>
                          <a:latin typeface="+mn-lt"/>
                          <a:ea typeface="+mn-ea"/>
                          <a:cs typeface="+mn-cs"/>
                        </a:rPr>
                        <a:t>Through the prayers of </a:t>
                      </a:r>
                      <a:r>
                        <a:rPr lang="en-US" sz="3000" b="1" i="0" kern="1200" dirty="0">
                          <a:solidFill>
                            <a:srgbClr val="FFFF99"/>
                          </a:solidFill>
                          <a:latin typeface="+mn-lt"/>
                          <a:ea typeface="+mn-ea"/>
                          <a:cs typeface="+mn-cs"/>
                        </a:rPr>
                        <a:t>our honored father the high priest, Papa Abba</a:t>
                      </a:r>
                      <a:r>
                        <a:rPr lang="en-US" sz="3000" b="1" i="0" kern="1200" baseline="0" dirty="0">
                          <a:solidFill>
                            <a:srgbClr val="FFFF99"/>
                          </a:solidFill>
                          <a:latin typeface="+mn-lt"/>
                          <a:ea typeface="+mn-ea"/>
                          <a:cs typeface="+mn-cs"/>
                        </a:rPr>
                        <a:t> </a:t>
                      </a:r>
                      <a:r>
                        <a:rPr lang="en-US" sz="3000" b="1" i="0" kern="1200" baseline="0" dirty="0" err="1">
                          <a:solidFill>
                            <a:srgbClr val="FFFF99"/>
                          </a:solidFill>
                          <a:latin typeface="+mn-lt"/>
                          <a:ea typeface="+mn-ea"/>
                          <a:cs typeface="+mn-cs"/>
                        </a:rPr>
                        <a:t>Tawadros</a:t>
                      </a:r>
                      <a:r>
                        <a:rPr lang="en-US" sz="3000" b="1" i="0" kern="1200" baseline="0" dirty="0">
                          <a:solidFill>
                            <a:srgbClr val="FFFF99"/>
                          </a:solidFill>
                          <a:latin typeface="+mn-lt"/>
                          <a:ea typeface="+mn-ea"/>
                          <a:cs typeface="+mn-cs"/>
                        </a:rPr>
                        <a:t> and our father Abba </a:t>
                      </a:r>
                      <a:r>
                        <a:rPr lang="en-US" sz="3000" b="1" i="0" kern="1200" baseline="0" dirty="0" err="1">
                          <a:solidFill>
                            <a:srgbClr val="FFFF99"/>
                          </a:solidFill>
                          <a:latin typeface="+mn-lt"/>
                          <a:ea typeface="+mn-ea"/>
                          <a:cs typeface="+mn-cs"/>
                        </a:rPr>
                        <a:t>Makr</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err="1">
                          <a:solidFill>
                            <a:schemeClr val="bg1"/>
                          </a:solidFill>
                        </a:rPr>
                        <a:t>ente</a:t>
                      </a:r>
                      <a:r>
                        <a:rPr lang="en-CA" sz="3300" dirty="0">
                          <a:solidFill>
                            <a:schemeClr val="bg1"/>
                          </a:solidFill>
                        </a:rPr>
                        <a:t> </a:t>
                      </a:r>
                      <a:r>
                        <a:rPr lang="en-CA" sz="3300" dirty="0" err="1">
                          <a:solidFill>
                            <a:schemeClr val="bg1"/>
                          </a:solidFill>
                        </a:rPr>
                        <a:t>peniot</a:t>
                      </a:r>
                      <a:r>
                        <a:rPr lang="en-CA" sz="3300" dirty="0">
                          <a:solidFill>
                            <a:schemeClr val="bg1"/>
                          </a:solidFill>
                        </a:rPr>
                        <a:t> </a:t>
                      </a:r>
                      <a:r>
                        <a:rPr lang="en-CA" sz="3300" dirty="0" err="1">
                          <a:solidFill>
                            <a:schemeClr val="bg1"/>
                          </a:solidFill>
                        </a:rPr>
                        <a:t>ettaiot</a:t>
                      </a:r>
                      <a:r>
                        <a:rPr lang="en-CA" sz="3300" dirty="0">
                          <a:solidFill>
                            <a:schemeClr val="bg1"/>
                          </a:solidFill>
                        </a:rPr>
                        <a:t> </a:t>
                      </a:r>
                      <a:r>
                        <a:rPr lang="en-CA" sz="3300" dirty="0" err="1">
                          <a:solidFill>
                            <a:schemeClr val="bg1"/>
                          </a:solidFill>
                        </a:rPr>
                        <a:t>en</a:t>
                      </a:r>
                      <a:r>
                        <a:rPr lang="en-CA" sz="3300" dirty="0">
                          <a:solidFill>
                            <a:schemeClr val="bg1"/>
                          </a:solidFill>
                        </a:rPr>
                        <a:t> </a:t>
                      </a:r>
                      <a:r>
                        <a:rPr lang="en-CA" sz="3300" dirty="0" err="1">
                          <a:solidFill>
                            <a:schemeClr val="bg1"/>
                          </a:solidFill>
                        </a:rPr>
                        <a:t>arshi</a:t>
                      </a:r>
                      <a:r>
                        <a:rPr lang="en-CA" sz="3300" dirty="0">
                          <a:solidFill>
                            <a:schemeClr val="bg1"/>
                          </a:solidFill>
                        </a:rPr>
                        <a:t> </a:t>
                      </a:r>
                      <a:r>
                        <a:rPr lang="en-CA" sz="3300" dirty="0" err="1">
                          <a:solidFill>
                            <a:schemeClr val="bg1"/>
                          </a:solidFill>
                        </a:rPr>
                        <a:t>erevs</a:t>
                      </a:r>
                      <a:r>
                        <a:rPr lang="en-CA" sz="3300" dirty="0">
                          <a:solidFill>
                            <a:schemeClr val="bg1"/>
                          </a:solidFill>
                        </a:rPr>
                        <a:t> papa ava </a:t>
                      </a:r>
                      <a:r>
                        <a:rPr lang="en-CA" sz="3300" dirty="0" err="1">
                          <a:solidFill>
                            <a:schemeClr val="bg1"/>
                          </a:solidFill>
                        </a:rPr>
                        <a:t>Tawadros</a:t>
                      </a:r>
                      <a:r>
                        <a:rPr lang="en-CA" sz="3300" dirty="0">
                          <a:solidFill>
                            <a:schemeClr val="bg1"/>
                          </a:solidFill>
                        </a:rPr>
                        <a:t> </a:t>
                      </a:r>
                      <a:r>
                        <a:rPr lang="en-CA" sz="3300" dirty="0" err="1">
                          <a:solidFill>
                            <a:schemeClr val="bg1"/>
                          </a:solidFill>
                        </a:rPr>
                        <a:t>nem</a:t>
                      </a:r>
                      <a:r>
                        <a:rPr lang="en-CA" sz="3300" dirty="0">
                          <a:solidFill>
                            <a:schemeClr val="bg1"/>
                          </a:solidFill>
                        </a:rPr>
                        <a:t> </a:t>
                      </a:r>
                      <a:r>
                        <a:rPr lang="en-CA" sz="3300" dirty="0" err="1">
                          <a:solidFill>
                            <a:schemeClr val="bg1"/>
                          </a:solidFill>
                        </a:rPr>
                        <a:t>peniot</a:t>
                      </a:r>
                      <a:r>
                        <a:rPr lang="en-CA" sz="3300" dirty="0">
                          <a:solidFill>
                            <a:schemeClr val="bg1"/>
                          </a:solidFill>
                        </a:rPr>
                        <a:t> </a:t>
                      </a:r>
                      <a:r>
                        <a:rPr lang="en-CA" sz="3300" dirty="0" err="1">
                          <a:solidFill>
                            <a:schemeClr val="bg1"/>
                          </a:solidFill>
                        </a:rPr>
                        <a:t>en</a:t>
                      </a:r>
                      <a:r>
                        <a:rPr lang="en-CA" sz="3300" dirty="0">
                          <a:solidFill>
                            <a:schemeClr val="bg1"/>
                          </a:solidFill>
                        </a:rPr>
                        <a:t> </a:t>
                      </a:r>
                      <a:r>
                        <a:rPr lang="en-CA" sz="3300" dirty="0" err="1">
                          <a:solidFill>
                            <a:schemeClr val="bg1"/>
                          </a:solidFill>
                        </a:rPr>
                        <a:t>episkopos</a:t>
                      </a:r>
                      <a:r>
                        <a:rPr lang="en-CA" sz="3300" dirty="0">
                          <a:solidFill>
                            <a:schemeClr val="bg1"/>
                          </a:solidFill>
                        </a:rPr>
                        <a:t> </a:t>
                      </a:r>
                      <a:r>
                        <a:rPr lang="en-CA" sz="3300">
                          <a:solidFill>
                            <a:schemeClr val="bg1"/>
                          </a:solidFill>
                        </a:rPr>
                        <a:t>ava ...</a:t>
                      </a:r>
                      <a:r>
                        <a:rPr lang="en-CA" sz="3300" baseline="0">
                          <a:solidFill>
                            <a:schemeClr val="bg1"/>
                          </a:solidFill>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100" b="1" dirty="0">
                          <a:effectLst/>
                        </a:rPr>
                        <a:t>هيتين نى افشى انتى بينيوت اتطايوت ان ارشي اريفس بابا آفا تواضروس نيم بينيوت ان ابيسكوبوس </a:t>
                      </a:r>
                      <a:r>
                        <a:rPr lang="ar-SA" sz="3100" b="1">
                          <a:effectLst/>
                        </a:rPr>
                        <a:t>آفا ...</a:t>
                      </a:r>
                      <a:endParaRPr lang="ar-SA" sz="31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أبينا المكرم رئيس الكهنة البابا الأنبا تواضروس وأبينا الأسقف </a:t>
                      </a:r>
                      <a:r>
                        <a:rPr lang="ar-SA" sz="3300" b="1">
                          <a:solidFill>
                            <a:srgbClr val="FFFF99"/>
                          </a:solidFill>
                          <a:effectLst/>
                        </a:rPr>
                        <a:t>الأنبا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79593218"/>
      </p:ext>
    </p:extLst>
  </p:cSld>
  <p:clrMapOvr>
    <a:masterClrMapping/>
  </p:clrMapOvr>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439715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4397152">
                <a:tc>
                  <a:txBody>
                    <a:bodyPr/>
                    <a:lstStyle/>
                    <a:p>
                      <a:r>
                        <a:rPr lang="en-CA" sz="3600" b="1" i="0" kern="1200" dirty="0">
                          <a:solidFill>
                            <a:srgbClr val="FFFF99"/>
                          </a:solidFill>
                          <a:latin typeface="+mn-lt"/>
                          <a:ea typeface="+mn-ea"/>
                          <a:cs typeface="+mn-cs"/>
                        </a:rPr>
                        <a:t>O Lord, grant us the forgiveness of our sins.</a:t>
                      </a:r>
                      <a:endParaRPr lang="en-CA" sz="36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600" baseline="0" dirty="0" err="1">
                          <a:solidFill>
                            <a:schemeClr val="bg1"/>
                          </a:solidFill>
                        </a:rPr>
                        <a:t>Epchois</a:t>
                      </a:r>
                      <a:r>
                        <a:rPr lang="en-CA" sz="3600" baseline="0" dirty="0">
                          <a:solidFill>
                            <a:schemeClr val="bg1"/>
                          </a:solidFill>
                        </a:rPr>
                        <a:t>  </a:t>
                      </a:r>
                      <a:r>
                        <a:rPr lang="en-CA" sz="3600" baseline="0" dirty="0" err="1">
                          <a:solidFill>
                            <a:schemeClr val="bg1"/>
                          </a:solidFill>
                        </a:rPr>
                        <a:t>ari-ehmot</a:t>
                      </a:r>
                      <a:r>
                        <a:rPr lang="en-CA" sz="3600" baseline="0" dirty="0">
                          <a:solidFill>
                            <a:schemeClr val="bg1"/>
                          </a:solidFill>
                        </a:rPr>
                        <a:t> nan </a:t>
                      </a:r>
                      <a:r>
                        <a:rPr lang="en-CA" sz="3600" baseline="0" dirty="0" err="1">
                          <a:solidFill>
                            <a:schemeClr val="bg1"/>
                          </a:solidFill>
                        </a:rPr>
                        <a:t>empiko</a:t>
                      </a:r>
                      <a:r>
                        <a:rPr lang="en-CA" sz="3600" baseline="0" dirty="0">
                          <a:solidFill>
                            <a:schemeClr val="bg1"/>
                          </a:solidFill>
                        </a:rPr>
                        <a:t> </a:t>
                      </a:r>
                      <a:r>
                        <a:rPr lang="en-CA" sz="3600" baseline="0" dirty="0" err="1">
                          <a:solidFill>
                            <a:schemeClr val="bg1"/>
                          </a:solidFill>
                        </a:rPr>
                        <a:t>evol</a:t>
                      </a:r>
                      <a:r>
                        <a:rPr lang="en-CA" sz="3600" baseline="0" dirty="0">
                          <a:solidFill>
                            <a:schemeClr val="bg1"/>
                          </a:solidFill>
                        </a:rPr>
                        <a:t> </a:t>
                      </a:r>
                      <a:r>
                        <a:rPr lang="en-CA" sz="3600" baseline="0" dirty="0" err="1">
                          <a:solidFill>
                            <a:schemeClr val="bg1"/>
                          </a:solidFill>
                        </a:rPr>
                        <a:t>ente</a:t>
                      </a:r>
                      <a:r>
                        <a:rPr lang="en-CA" sz="3600" baseline="0" dirty="0">
                          <a:solidFill>
                            <a:schemeClr val="bg1"/>
                          </a:solidFill>
                        </a:rPr>
                        <a:t> </a:t>
                      </a:r>
                      <a:r>
                        <a:rPr lang="en-CA" sz="3600" baseline="0" dirty="0" err="1">
                          <a:solidFill>
                            <a:schemeClr val="bg1"/>
                          </a:solidFill>
                        </a:rPr>
                        <a:t>nennovi</a:t>
                      </a:r>
                      <a:r>
                        <a:rPr lang="en-CA" sz="3600" baseline="0" dirty="0">
                          <a:solidFill>
                            <a:schemeClr val="bg1"/>
                          </a:solidFill>
                        </a:rPr>
                        <a:t> </a:t>
                      </a:r>
                      <a:endParaRPr lang="en-CA" sz="3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ابشويس آرى اهموت نان امبى كو إيفول انتى نين نوفى</a:t>
                      </a:r>
                    </a:p>
                    <a:p>
                      <a:pPr algn="r"/>
                      <a:endParaRPr lang="ar-SA" sz="33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xmlns="" val="1284831113"/>
      </p:ext>
    </p:extLst>
  </p:cSld>
  <p:clrMapOvr>
    <a:masterClrMapping/>
  </p:clrMapOvr>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The grace </a:t>
                      </a:r>
                      <a:r>
                        <a:rPr lang="en-US" sz="2600" b="1" i="0" kern="1200">
                          <a:solidFill>
                            <a:srgbClr val="FFFF99"/>
                          </a:solidFill>
                          <a:latin typeface="+mn-lt"/>
                          <a:ea typeface="+mn-ea"/>
                          <a:cs typeface="+mn-cs"/>
                        </a:rPr>
                        <a:t>of our Lord Jesus Christ be with your saintly spirit,</a:t>
                      </a:r>
                      <a:r>
                        <a:rPr lang="en-US" sz="2600" b="1" i="0" kern="1200" baseline="0">
                          <a:solidFill>
                            <a:srgbClr val="FFFF99"/>
                          </a:solidFill>
                          <a:latin typeface="+mn-lt"/>
                          <a:ea typeface="+mn-ea"/>
                          <a:cs typeface="+mn-cs"/>
                        </a:rPr>
                        <a:t> my lord, the honored father, the archpriest, Pope abba Tawadros</a:t>
                      </a:r>
                      <a:r>
                        <a:rPr lang="en-US" sz="2600" b="1" i="0" kern="1200">
                          <a:solidFill>
                            <a:srgbClr val="FFFF99"/>
                          </a:solidFill>
                          <a:latin typeface="+mn-lt"/>
                          <a:ea typeface="+mn-ea"/>
                          <a:cs typeface="+mn-cs"/>
                        </a:rPr>
                        <a:t>. </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a:solidFill>
                            <a:schemeClr val="bg1"/>
                          </a:solidFill>
                        </a:rPr>
                        <a:t>Pi-</a:t>
                      </a:r>
                      <a:r>
                        <a:rPr lang="en-US" sz="2600" dirty="0" err="1">
                          <a:solidFill>
                            <a:schemeClr val="bg1"/>
                          </a:solidFill>
                        </a:rPr>
                        <a:t>Ehmot</a:t>
                      </a:r>
                      <a:r>
                        <a:rPr lang="en-US" sz="2600" dirty="0">
                          <a:solidFill>
                            <a:schemeClr val="bg1"/>
                          </a:solidFill>
                        </a:rPr>
                        <a:t> </a:t>
                      </a:r>
                      <a:r>
                        <a:rPr lang="en-US" sz="2600" err="1">
                          <a:solidFill>
                            <a:schemeClr val="bg1"/>
                          </a:solidFill>
                        </a:rPr>
                        <a:t>Ghar</a:t>
                      </a:r>
                      <a:r>
                        <a:rPr lang="en-US" sz="2600">
                          <a:solidFill>
                            <a:schemeClr val="bg1"/>
                          </a:solidFill>
                        </a:rPr>
                        <a:t> emen chois Eisos Pi ekhrestos: ef eshopi</a:t>
                      </a:r>
                      <a:r>
                        <a:rPr lang="en-US" sz="2600" baseline="0">
                          <a:solidFill>
                            <a:schemeClr val="bg1"/>
                          </a:solidFill>
                        </a:rPr>
                        <a:t> nem pek agion epneva pachois eniot ettaiot en arshi erevs papa ava Tawadros</a:t>
                      </a:r>
                      <a:r>
                        <a:rPr lang="en-US" sz="2600">
                          <a:solidFill>
                            <a:schemeClr val="bg1"/>
                          </a:solidFill>
                        </a:rPr>
                        <a:t>. </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xmlns=""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9" name="Rectangle 8">
            <a:hlinkClick r:id="rId2" action="ppaction://hlinksldjump"/>
          </p:cNvPr>
          <p:cNvSpPr/>
          <p:nvPr/>
        </p:nvSpPr>
        <p:spPr>
          <a:xfrm>
            <a:off x="3868630" y="6237312"/>
            <a:ext cx="3384376" cy="400110"/>
          </a:xfrm>
          <a:prstGeom prst="rect">
            <a:avLst/>
          </a:prstGeom>
          <a:solidFill>
            <a:srgbClr val="C00000"/>
          </a:solidFill>
          <a:ln>
            <a:solidFill>
              <a:schemeClr val="bg1"/>
            </a:solidFill>
          </a:ln>
        </p:spPr>
        <p:txBody>
          <a:bodyPr wrap="square" rtlCol="0">
            <a:spAutoFit/>
          </a:bodyPr>
          <a:lstStyle/>
          <a:p>
            <a:pPr algn="ctr"/>
            <a:r>
              <a:rPr lang="en-CA" sz="2000" b="1">
                <a:solidFill>
                  <a:schemeClr val="bg1"/>
                </a:solidFill>
              </a:rPr>
              <a:t>Ei Aghapee</a:t>
            </a:r>
            <a:endParaRPr lang="en-US" sz="2000" b="1">
              <a:solidFill>
                <a:schemeClr val="bg1"/>
              </a:solidFill>
            </a:endParaRPr>
          </a:p>
        </p:txBody>
      </p:sp>
      <p:sp>
        <p:nvSpPr>
          <p:cNvPr id="10" name="Rectangle 9">
            <a:hlinkClick r:id="rId3" action="ppaction://hlinksldjump"/>
          </p:cNvPr>
          <p:cNvSpPr/>
          <p:nvPr/>
        </p:nvSpPr>
        <p:spPr>
          <a:xfrm>
            <a:off x="248080" y="6237899"/>
            <a:ext cx="3384376" cy="400110"/>
          </a:xfrm>
          <a:prstGeom prst="rect">
            <a:avLst/>
          </a:prstGeom>
          <a:solidFill>
            <a:srgbClr val="C00000"/>
          </a:solidFill>
          <a:ln>
            <a:solidFill>
              <a:schemeClr val="bg1"/>
            </a:solidFill>
          </a:ln>
        </p:spPr>
        <p:txBody>
          <a:bodyPr wrap="square" rtlCol="0">
            <a:spAutoFit/>
          </a:bodyPr>
          <a:lstStyle/>
          <a:p>
            <a:pPr algn="ctr"/>
            <a:r>
              <a:rPr lang="en-CA" sz="2000" b="1">
                <a:solidFill>
                  <a:schemeClr val="bg1"/>
                </a:solidFill>
              </a:rPr>
              <a:t>Great “Pi Ehmot Ghar” </a:t>
            </a:r>
            <a:endParaRPr lang="en-US" sz="2000" b="1">
              <a:solidFill>
                <a:schemeClr val="bg1"/>
              </a:solidFill>
            </a:endParaRPr>
          </a:p>
        </p:txBody>
      </p:sp>
    </p:spTree>
    <p:extLst>
      <p:ext uri="{BB962C8B-B14F-4D97-AF65-F5344CB8AC3E}">
        <p14:creationId xmlns:p14="http://schemas.microsoft.com/office/powerpoint/2010/main" xmlns="" val="3266521360"/>
      </p:ext>
    </p:extLst>
  </p:cSld>
  <p:clrMapOvr>
    <a:masterClrMapping/>
  </p:clrMapOvr>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707175447"/>
      </p:ext>
    </p:extLst>
  </p:cSld>
  <p:clrMapOvr>
    <a:masterClrMapping/>
  </p:clrMapOvr>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Holy Liturgy</a:t>
            </a:r>
          </a:p>
        </p:txBody>
      </p:sp>
    </p:spTree>
    <p:extLst>
      <p:ext uri="{BB962C8B-B14F-4D97-AF65-F5344CB8AC3E}">
        <p14:creationId xmlns:p14="http://schemas.microsoft.com/office/powerpoint/2010/main" xmlns="" val="3016460511"/>
      </p:ext>
    </p:extLst>
  </p:cSld>
  <p:clrMapOvr>
    <a:masterClrMapping/>
  </p:clrMapOvr>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6248"/>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grace of God, the Father, the </a:t>
                      </a:r>
                      <a:r>
                        <a:rPr lang="en-US" sz="3000" b="1" i="0" kern="1200" dirty="0" err="1">
                          <a:solidFill>
                            <a:srgbClr val="FFFF99"/>
                          </a:solidFill>
                          <a:latin typeface="+mn-lt"/>
                          <a:ea typeface="+mn-ea"/>
                          <a:cs typeface="+mn-cs"/>
                        </a:rPr>
                        <a:t>Pantocrator</a:t>
                      </a:r>
                      <a:r>
                        <a:rPr lang="en-US" sz="3000" b="1" i="0" kern="1200" dirty="0">
                          <a:solidFill>
                            <a:srgbClr val="FFFF99"/>
                          </a:solidFill>
                          <a:latin typeface="+mn-lt"/>
                          <a:ea typeface="+mn-ea"/>
                          <a:cs typeface="+mn-cs"/>
                        </a:rPr>
                        <a:t>. The grace of His Only-Begotten Son, Jesus Christ.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Pi-</a:t>
                      </a:r>
                      <a:r>
                        <a:rPr lang="en-US" sz="2800" dirty="0" err="1">
                          <a:solidFill>
                            <a:schemeClr val="bg1"/>
                          </a:solidFill>
                        </a:rPr>
                        <a:t>Ehmot</a:t>
                      </a:r>
                      <a:r>
                        <a:rPr lang="en-US" sz="2800" dirty="0">
                          <a:solidFill>
                            <a:schemeClr val="bg1"/>
                          </a:solidFill>
                        </a:rPr>
                        <a:t> </a:t>
                      </a:r>
                      <a:r>
                        <a:rPr lang="en-US" sz="2800" dirty="0" err="1">
                          <a:solidFill>
                            <a:schemeClr val="bg1"/>
                          </a:solidFill>
                        </a:rPr>
                        <a:t>Ghar</a:t>
                      </a:r>
                      <a:r>
                        <a:rPr lang="en-US" sz="2800" dirty="0">
                          <a:solidFill>
                            <a:schemeClr val="bg1"/>
                          </a:solidFill>
                        </a:rPr>
                        <a:t> </a:t>
                      </a:r>
                      <a:r>
                        <a:rPr lang="en-US" sz="2800" dirty="0" err="1">
                          <a:solidFill>
                            <a:schemeClr val="bg1"/>
                          </a:solidFill>
                        </a:rPr>
                        <a:t>emifnoti</a:t>
                      </a:r>
                      <a:r>
                        <a:rPr lang="en-US" sz="2800" dirty="0">
                          <a:solidFill>
                            <a:schemeClr val="bg1"/>
                          </a:solidFill>
                        </a:rPr>
                        <a:t> </a:t>
                      </a:r>
                      <a:r>
                        <a:rPr lang="en-US" sz="2800" dirty="0" err="1">
                          <a:solidFill>
                            <a:schemeClr val="bg1"/>
                          </a:solidFill>
                        </a:rPr>
                        <a:t>Efiot</a:t>
                      </a:r>
                      <a:r>
                        <a:rPr lang="en-US" sz="2800" dirty="0">
                          <a:solidFill>
                            <a:schemeClr val="bg1"/>
                          </a:solidFill>
                        </a:rPr>
                        <a:t> Pi-</a:t>
                      </a:r>
                      <a:r>
                        <a:rPr lang="en-US" sz="2800" dirty="0" err="1">
                          <a:solidFill>
                            <a:schemeClr val="bg1"/>
                          </a:solidFill>
                        </a:rPr>
                        <a:t>pantocra</a:t>
                      </a:r>
                      <a:r>
                        <a:rPr lang="en-US" sz="2800" dirty="0">
                          <a:solidFill>
                            <a:schemeClr val="bg1"/>
                          </a:solidFill>
                        </a:rPr>
                        <a:t>-tor. </a:t>
                      </a:r>
                      <a:r>
                        <a:rPr lang="en-US" sz="2800" dirty="0" err="1">
                          <a:solidFill>
                            <a:schemeClr val="bg1"/>
                          </a:solidFill>
                        </a:rPr>
                        <a:t>Nem</a:t>
                      </a:r>
                      <a:r>
                        <a:rPr lang="en-US" sz="2800" dirty="0">
                          <a:solidFill>
                            <a:schemeClr val="bg1"/>
                          </a:solidFill>
                        </a:rPr>
                        <a:t> </a:t>
                      </a:r>
                      <a:r>
                        <a:rPr lang="en-US" sz="2800" dirty="0" err="1">
                          <a:solidFill>
                            <a:schemeClr val="bg1"/>
                          </a:solidFill>
                        </a:rPr>
                        <a:t>ti-kharis</a:t>
                      </a:r>
                      <a:r>
                        <a:rPr lang="en-US" sz="2800" dirty="0">
                          <a:solidFill>
                            <a:schemeClr val="bg1"/>
                          </a:solidFill>
                        </a:rPr>
                        <a:t> </a:t>
                      </a:r>
                      <a:r>
                        <a:rPr lang="en-US" sz="2800" dirty="0" err="1">
                          <a:solidFill>
                            <a:schemeClr val="bg1"/>
                          </a:solidFill>
                        </a:rPr>
                        <a:t>ente</a:t>
                      </a:r>
                      <a:r>
                        <a:rPr lang="en-US" sz="2800" dirty="0">
                          <a:solidFill>
                            <a:schemeClr val="bg1"/>
                          </a:solidFill>
                        </a:rPr>
                        <a:t> </a:t>
                      </a:r>
                      <a:r>
                        <a:rPr lang="en-US" sz="2800" dirty="0" err="1">
                          <a:solidFill>
                            <a:schemeClr val="bg1"/>
                          </a:solidFill>
                        </a:rPr>
                        <a:t>pef-monogenees</a:t>
                      </a:r>
                      <a:r>
                        <a:rPr lang="en-US" sz="2800" dirty="0">
                          <a:solidFill>
                            <a:schemeClr val="bg1"/>
                          </a:solidFill>
                        </a:rPr>
                        <a:t> </a:t>
                      </a:r>
                      <a:r>
                        <a:rPr lang="en-US" sz="2800" dirty="0" err="1">
                          <a:solidFill>
                            <a:schemeClr val="bg1"/>
                          </a:solidFill>
                        </a:rPr>
                        <a:t>ensheri</a:t>
                      </a:r>
                      <a:r>
                        <a:rPr lang="en-US" sz="2800" dirty="0">
                          <a:solidFill>
                            <a:schemeClr val="bg1"/>
                          </a:solidFill>
                        </a:rPr>
                        <a:t> </a:t>
                      </a:r>
                      <a:r>
                        <a:rPr lang="en-US" sz="2800" dirty="0" err="1">
                          <a:solidFill>
                            <a:schemeClr val="bg1"/>
                          </a:solidFill>
                        </a:rPr>
                        <a:t>Esos</a:t>
                      </a:r>
                      <a:r>
                        <a:rPr lang="en-US" sz="2800" dirty="0">
                          <a:solidFill>
                            <a:schemeClr val="bg1"/>
                          </a:solidFill>
                        </a:rPr>
                        <a:t> </a:t>
                      </a:r>
                      <a:r>
                        <a:rPr lang="en-US" sz="2800" dirty="0" err="1">
                          <a:solidFill>
                            <a:schemeClr val="bg1"/>
                          </a:solidFill>
                        </a:rPr>
                        <a:t>Pikhrestos</a:t>
                      </a:r>
                      <a:r>
                        <a:rPr lang="en-US" sz="2800" dirty="0">
                          <a:solidFill>
                            <a:schemeClr val="bg1"/>
                          </a:solidFill>
                        </a:rPr>
                        <a:t> Pen-</a:t>
                      </a:r>
                      <a:r>
                        <a:rPr lang="en-US" sz="2800" dirty="0" err="1">
                          <a:solidFill>
                            <a:schemeClr val="bg1"/>
                          </a:solidFill>
                        </a:rPr>
                        <a:t>shois</a:t>
                      </a:r>
                      <a:r>
                        <a:rPr lang="en-US" sz="2800" dirty="0">
                          <a:solidFill>
                            <a:schemeClr val="bg1"/>
                          </a:solidFill>
                        </a:rPr>
                        <a:t>.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بى إهموت غار إم إفنوتى إفيوت بى بانطوكراطور. نيم تى خاريس إنتى بيف مونوجينيس إنشيرى إيسوس بى إخريستوس بين شويس.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نعمة الله الأب ضابط الكل. نعمة ابنه الوحيد يسوع المسيح ربنا.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xmlns="" val="20000"/>
                    </a:ext>
                  </a:extLst>
                </a:gridCol>
                <a:gridCol w="3677156">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Great “Pi-Ehmot </a:t>
                      </a:r>
                      <a:r>
                        <a:rPr lang="en-US" sz="2800" u="sng" dirty="0" err="1">
                          <a:solidFill>
                            <a:srgbClr val="FFFF00"/>
                          </a:solidFill>
                        </a:rPr>
                        <a:t>Ghar</a:t>
                      </a:r>
                      <a:r>
                        <a:rPr lang="en-US" sz="28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dirty="0">
                          <a:solidFill>
                            <a:srgbClr val="FFFF00"/>
                          </a:solidFill>
                        </a:rPr>
                        <a:t>لحن "بى </a:t>
                      </a:r>
                      <a:r>
                        <a:rPr lang="ar-AE" sz="2800" b="1" u="sng">
                          <a:solidFill>
                            <a:srgbClr val="FFFF00"/>
                          </a:solidFill>
                        </a:rPr>
                        <a:t>إهموت غار“الكبير</a:t>
                      </a:r>
                      <a:endParaRPr lang="ar-AE" sz="28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298932060"/>
      </p:ext>
    </p:extLst>
  </p:cSld>
  <p:clrMapOvr>
    <a:masterClrMapping/>
  </p:clrMapOvr>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the communion and gift of the Holy Spirit the </a:t>
                      </a:r>
                      <a:r>
                        <a:rPr lang="en-US" sz="3000" b="1" i="0" kern="1200" dirty="0" err="1">
                          <a:solidFill>
                            <a:srgbClr val="FFFF99"/>
                          </a:solidFill>
                          <a:latin typeface="+mn-lt"/>
                          <a:ea typeface="+mn-ea"/>
                          <a:cs typeface="+mn-cs"/>
                        </a:rPr>
                        <a:t>Paraclete</a:t>
                      </a:r>
                      <a:r>
                        <a:rPr lang="en-US" sz="3000" b="1" i="0" kern="1200" dirty="0">
                          <a:solidFill>
                            <a:srgbClr val="FFFF99"/>
                          </a:solidFill>
                          <a:latin typeface="+mn-lt"/>
                          <a:ea typeface="+mn-ea"/>
                          <a:cs typeface="+mn-cs"/>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pt-BR" sz="3000" dirty="0">
                          <a:solidFill>
                            <a:schemeClr val="bg1"/>
                          </a:solidFill>
                        </a:rPr>
                        <a:t>Nem ti-keno-neia nem ti-thore-a, ente Pipnevma Ethowab emparak-leton.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نيم تى كينونيا نيم تى ذورى آ إنتى بى إبنيفما إثؤواب إمباراكليتون.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وشركة وعطية الروح القدس المعزي.</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145684268"/>
      </p:ext>
    </p:extLst>
  </p:cSld>
  <p:clrMapOvr>
    <a:masterClrMapping/>
  </p:clrMapOvr>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3622755454"/>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Be upon the head of the holy, honored father, the high priest, Pope Abba </a:t>
                      </a:r>
                      <a:r>
                        <a:rPr lang="en-US" sz="3100" b="1" i="0" kern="1200" dirty="0" err="1">
                          <a:solidFill>
                            <a:srgbClr val="FFFF99"/>
                          </a:solidFill>
                          <a:latin typeface="+mn-lt"/>
                          <a:ea typeface="+mn-ea"/>
                          <a:cs typeface="+mn-cs"/>
                        </a:rPr>
                        <a:t>Tawadros</a:t>
                      </a:r>
                      <a:r>
                        <a:rPr lang="en-US" sz="3100" b="1" i="0" kern="1200" dirty="0">
                          <a:solidFill>
                            <a:srgbClr val="FFFF99"/>
                          </a:solidFill>
                          <a:latin typeface="+mn-lt"/>
                          <a:ea typeface="+mn-ea"/>
                          <a:cs typeface="+mn-cs"/>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Eveio</a:t>
                      </a:r>
                      <a:r>
                        <a:rPr lang="en-US" sz="3100" dirty="0">
                          <a:solidFill>
                            <a:schemeClr val="bg1"/>
                          </a:solidFill>
                        </a:rPr>
                        <a:t> e-</a:t>
                      </a:r>
                      <a:r>
                        <a:rPr lang="en-US" sz="3100" dirty="0" err="1">
                          <a:solidFill>
                            <a:schemeClr val="bg1"/>
                          </a:solidFill>
                        </a:rPr>
                        <a:t>ehrei</a:t>
                      </a:r>
                      <a:r>
                        <a:rPr lang="en-US" sz="3100" dirty="0">
                          <a:solidFill>
                            <a:schemeClr val="bg1"/>
                          </a:solidFill>
                        </a:rPr>
                        <a:t> </a:t>
                      </a:r>
                      <a:r>
                        <a:rPr lang="en-US" sz="3100" dirty="0" err="1">
                          <a:solidFill>
                            <a:schemeClr val="bg1"/>
                          </a:solidFill>
                        </a:rPr>
                        <a:t>ejen</a:t>
                      </a:r>
                      <a:r>
                        <a:rPr lang="en-US" sz="3100" dirty="0">
                          <a:solidFill>
                            <a:schemeClr val="bg1"/>
                          </a:solidFill>
                        </a:rPr>
                        <a:t> et-</a:t>
                      </a:r>
                      <a:r>
                        <a:rPr lang="en-US" sz="3100" dirty="0" err="1">
                          <a:solidFill>
                            <a:schemeClr val="bg1"/>
                          </a:solidFill>
                        </a:rPr>
                        <a:t>ave</a:t>
                      </a:r>
                      <a:r>
                        <a:rPr lang="en-US" sz="3100" dirty="0">
                          <a:solidFill>
                            <a:schemeClr val="bg1"/>
                          </a:solidFill>
                        </a:rPr>
                        <a:t> </a:t>
                      </a:r>
                      <a:r>
                        <a:rPr lang="en-US" sz="3100" dirty="0" err="1">
                          <a:solidFill>
                            <a:schemeClr val="bg1"/>
                          </a:solidFill>
                        </a:rPr>
                        <a:t>emparak-leton</a:t>
                      </a:r>
                      <a:r>
                        <a:rPr lang="en-US" sz="3100" dirty="0">
                          <a:solidFill>
                            <a:schemeClr val="bg1"/>
                          </a:solidFill>
                        </a:rPr>
                        <a:t>, </a:t>
                      </a:r>
                      <a:r>
                        <a:rPr lang="en-US" sz="3100" dirty="0" err="1">
                          <a:solidFill>
                            <a:schemeClr val="bg1"/>
                          </a:solidFill>
                        </a:rPr>
                        <a:t>eniot</a:t>
                      </a:r>
                      <a:r>
                        <a:rPr lang="en-US" sz="3100" dirty="0">
                          <a:solidFill>
                            <a:schemeClr val="bg1"/>
                          </a:solidFill>
                        </a:rPr>
                        <a:t> </a:t>
                      </a:r>
                      <a:r>
                        <a:rPr lang="en-US" sz="3100" dirty="0" err="1">
                          <a:solidFill>
                            <a:schemeClr val="bg1"/>
                          </a:solidFill>
                        </a:rPr>
                        <a:t>etta-iot</a:t>
                      </a:r>
                      <a:r>
                        <a:rPr lang="en-US" sz="3100" dirty="0">
                          <a:solidFill>
                            <a:schemeClr val="bg1"/>
                          </a:solidFill>
                        </a:rPr>
                        <a:t> </a:t>
                      </a:r>
                      <a:r>
                        <a:rPr lang="en-US" sz="3100" dirty="0" err="1">
                          <a:solidFill>
                            <a:schemeClr val="bg1"/>
                          </a:solidFill>
                        </a:rPr>
                        <a:t>en-arshee</a:t>
                      </a:r>
                      <a:r>
                        <a:rPr lang="en-US" sz="3100" dirty="0">
                          <a:solidFill>
                            <a:schemeClr val="bg1"/>
                          </a:solidFill>
                        </a:rPr>
                        <a:t> </a:t>
                      </a:r>
                      <a:r>
                        <a:rPr lang="en-US" sz="3100" dirty="0" err="1">
                          <a:solidFill>
                            <a:schemeClr val="bg1"/>
                          </a:solidFill>
                        </a:rPr>
                        <a:t>erevs</a:t>
                      </a:r>
                      <a:r>
                        <a:rPr lang="en-US" sz="3100" dirty="0">
                          <a:solidFill>
                            <a:schemeClr val="bg1"/>
                          </a:solidFill>
                        </a:rPr>
                        <a:t> papa </a:t>
                      </a:r>
                      <a:r>
                        <a:rPr lang="en-US" sz="3100" dirty="0" err="1">
                          <a:solidFill>
                            <a:schemeClr val="bg1"/>
                          </a:solidFill>
                        </a:rPr>
                        <a:t>abba</a:t>
                      </a:r>
                      <a:r>
                        <a:rPr lang="en-US" sz="3100" dirty="0">
                          <a:solidFill>
                            <a:schemeClr val="bg1"/>
                          </a:solidFill>
                        </a:rPr>
                        <a:t> </a:t>
                      </a:r>
                      <a:r>
                        <a:rPr lang="en-US" sz="3100" dirty="0" err="1">
                          <a:solidFill>
                            <a:schemeClr val="bg1"/>
                          </a:solidFill>
                        </a:rPr>
                        <a:t>Tawadros</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إف إى إى إهرى إيجين إت آفيه </a:t>
                      </a:r>
                      <a:r>
                        <a:rPr lang="ar-AE" sz="3300" b="1">
                          <a:solidFill>
                            <a:schemeClr val="bg1"/>
                          </a:solidFill>
                        </a:rPr>
                        <a:t>إمبى مكاريوس </a:t>
                      </a:r>
                      <a:r>
                        <a:rPr lang="ar-AE" sz="3300" b="1" dirty="0">
                          <a:solidFill>
                            <a:schemeClr val="bg1"/>
                          </a:solidFill>
                        </a:rPr>
                        <a:t>إنيوت إتطايوت إن ارشى إيريفس بابا آفا تواضروس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تحل على رأس أبينا الطوباى المكرم رئيس الكهنة البابا انبا تواضروس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54007884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533144850"/>
              </p:ext>
            </p:extLst>
          </p:nvPr>
        </p:nvGraphicFramePr>
        <p:xfrm>
          <a:off x="357188" y="116632"/>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Abba Isidore, Abba Pachom, Abba Shenoute and Abba Paphnoute, Abba Parsoma, Abba Teji.</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avva Esezoros, avva Pakhom, avva Shenouti, ke avva Paphnouti, avva Parsoma, avva Teji.</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أفا ايسيذوروس أفا باخوم، أفا شينوتي، كي أفا بفنوتي، أفا برسوما، أفا تيجي.</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أنبا ايسيذوروس، أنبا باخوم، أنبا شنودة، وأنبا بفنوتي، أنبا برسوم، أنبا رويس.</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84293044"/>
      </p:ext>
    </p:extLst>
  </p:cSld>
  <p:clrMapOvr>
    <a:masterClrMapping/>
  </p:clrMapOvr>
</p:sld>
</file>

<file path=ppt/slides/slide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May the God of heaven confirm him on his throne for many years and peaceful times.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dirty="0" err="1">
                          <a:solidFill>
                            <a:schemeClr val="bg1"/>
                          </a:solidFill>
                        </a:rPr>
                        <a:t>Efnouti</a:t>
                      </a:r>
                      <a:r>
                        <a:rPr lang="en-US" sz="2500" dirty="0">
                          <a:solidFill>
                            <a:schemeClr val="bg1"/>
                          </a:solidFill>
                        </a:rPr>
                        <a:t> </a:t>
                      </a:r>
                      <a:r>
                        <a:rPr lang="en-US" sz="2500" dirty="0" err="1">
                          <a:solidFill>
                            <a:schemeClr val="bg1"/>
                          </a:solidFill>
                        </a:rPr>
                        <a:t>ente</a:t>
                      </a:r>
                      <a:r>
                        <a:rPr lang="en-US" sz="2500" dirty="0">
                          <a:solidFill>
                            <a:schemeClr val="bg1"/>
                          </a:solidFill>
                        </a:rPr>
                        <a:t> </a:t>
                      </a:r>
                      <a:r>
                        <a:rPr lang="en-US" sz="2500" dirty="0" err="1">
                          <a:solidFill>
                            <a:schemeClr val="bg1"/>
                          </a:solidFill>
                        </a:rPr>
                        <a:t>etfe</a:t>
                      </a:r>
                      <a:r>
                        <a:rPr lang="en-US" sz="2500" dirty="0">
                          <a:solidFill>
                            <a:schemeClr val="bg1"/>
                          </a:solidFill>
                        </a:rPr>
                        <a:t> </a:t>
                      </a:r>
                      <a:r>
                        <a:rPr lang="en-US" sz="2500" dirty="0" err="1">
                          <a:solidFill>
                            <a:schemeClr val="bg1"/>
                          </a:solidFill>
                        </a:rPr>
                        <a:t>ef</a:t>
                      </a:r>
                      <a:r>
                        <a:rPr lang="en-US" sz="2500" dirty="0">
                          <a:solidFill>
                            <a:schemeClr val="bg1"/>
                          </a:solidFill>
                        </a:rPr>
                        <a:t>-e-</a:t>
                      </a:r>
                      <a:r>
                        <a:rPr lang="en-US" sz="2500" dirty="0" err="1">
                          <a:solidFill>
                            <a:schemeClr val="bg1"/>
                          </a:solidFill>
                        </a:rPr>
                        <a:t>tagrof</a:t>
                      </a:r>
                      <a:r>
                        <a:rPr lang="en-US" sz="2500" dirty="0">
                          <a:solidFill>
                            <a:schemeClr val="bg1"/>
                          </a:solidFill>
                        </a:rPr>
                        <a:t> </a:t>
                      </a:r>
                      <a:r>
                        <a:rPr lang="en-US" sz="2500" dirty="0" err="1">
                          <a:solidFill>
                            <a:schemeClr val="bg1"/>
                          </a:solidFill>
                        </a:rPr>
                        <a:t>hejen</a:t>
                      </a:r>
                      <a:r>
                        <a:rPr lang="en-US" sz="2500" dirty="0">
                          <a:solidFill>
                            <a:schemeClr val="bg1"/>
                          </a:solidFill>
                        </a:rPr>
                        <a:t> </a:t>
                      </a:r>
                      <a:r>
                        <a:rPr lang="en-US" sz="2500" dirty="0" err="1">
                          <a:solidFill>
                            <a:schemeClr val="bg1"/>
                          </a:solidFill>
                        </a:rPr>
                        <a:t>pef-ethronos</a:t>
                      </a:r>
                      <a:r>
                        <a:rPr lang="en-US" sz="2500" dirty="0">
                          <a:solidFill>
                            <a:schemeClr val="bg1"/>
                          </a:solidFill>
                        </a:rPr>
                        <a:t>, </a:t>
                      </a:r>
                      <a:r>
                        <a:rPr lang="en-US" sz="2500" dirty="0" err="1">
                          <a:solidFill>
                            <a:schemeClr val="bg1"/>
                          </a:solidFill>
                        </a:rPr>
                        <a:t>en</a:t>
                      </a:r>
                      <a:r>
                        <a:rPr lang="en-US" sz="2500" dirty="0">
                          <a:solidFill>
                            <a:schemeClr val="bg1"/>
                          </a:solidFill>
                        </a:rPr>
                        <a:t>-</a:t>
                      </a:r>
                      <a:r>
                        <a:rPr lang="en-US" sz="2500" dirty="0" err="1">
                          <a:solidFill>
                            <a:schemeClr val="bg1"/>
                          </a:solidFill>
                        </a:rPr>
                        <a:t>han</a:t>
                      </a:r>
                      <a:r>
                        <a:rPr lang="en-US" sz="2500" dirty="0">
                          <a:solidFill>
                            <a:schemeClr val="bg1"/>
                          </a:solidFill>
                        </a:rPr>
                        <a:t>-mesh </a:t>
                      </a:r>
                      <a:r>
                        <a:rPr lang="en-US" sz="2500" dirty="0" err="1">
                          <a:solidFill>
                            <a:schemeClr val="bg1"/>
                          </a:solidFill>
                        </a:rPr>
                        <a:t>en-roumpi</a:t>
                      </a:r>
                      <a:r>
                        <a:rPr lang="en-US" sz="2500" dirty="0">
                          <a:solidFill>
                            <a:schemeClr val="bg1"/>
                          </a:solidFill>
                        </a:rPr>
                        <a:t> </a:t>
                      </a:r>
                      <a:r>
                        <a:rPr lang="en-US" sz="2500" dirty="0" err="1">
                          <a:solidFill>
                            <a:schemeClr val="bg1"/>
                          </a:solidFill>
                        </a:rPr>
                        <a:t>nem</a:t>
                      </a:r>
                      <a:r>
                        <a:rPr lang="en-US" sz="2500" dirty="0">
                          <a:solidFill>
                            <a:schemeClr val="bg1"/>
                          </a:solidFill>
                        </a:rPr>
                        <a:t> </a:t>
                      </a:r>
                      <a:r>
                        <a:rPr lang="en-US" sz="2500" dirty="0" err="1">
                          <a:solidFill>
                            <a:schemeClr val="bg1"/>
                          </a:solidFill>
                        </a:rPr>
                        <a:t>han-seio</a:t>
                      </a:r>
                      <a:r>
                        <a:rPr lang="en-US" sz="2500" dirty="0">
                          <a:solidFill>
                            <a:schemeClr val="bg1"/>
                          </a:solidFill>
                        </a:rPr>
                        <a:t> </a:t>
                      </a:r>
                      <a:r>
                        <a:rPr lang="en-US" sz="2500" dirty="0" err="1">
                          <a:solidFill>
                            <a:schemeClr val="bg1"/>
                          </a:solidFill>
                        </a:rPr>
                        <a:t>enhe</a:t>
                      </a:r>
                      <a:r>
                        <a:rPr lang="en-US" sz="2500" dirty="0">
                          <a:solidFill>
                            <a:schemeClr val="bg1"/>
                          </a:solidFill>
                        </a:rPr>
                        <a:t>-re-</a:t>
                      </a:r>
                      <a:r>
                        <a:rPr lang="en-US" sz="2500" dirty="0" err="1">
                          <a:solidFill>
                            <a:schemeClr val="bg1"/>
                          </a:solidFill>
                        </a:rPr>
                        <a:t>nikon</a:t>
                      </a:r>
                      <a:r>
                        <a:rPr lang="en-US" sz="2500" dirty="0">
                          <a:solidFill>
                            <a:schemeClr val="bg1"/>
                          </a:solidFill>
                        </a:rPr>
                        <a:t>. </a:t>
                      </a:r>
                      <a:endParaRPr lang="fi-FI" sz="25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إفنوتى إنتى إتفى إف إيطاجروف هيجين بيف اثرونوس إن هان ميش إنرومبى  نيم هان سيو إن هيرينيكون</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إله السماء يثبته على كرسيه سنين عديدة وأزمنة</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سالمة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172365796"/>
      </p:ext>
    </p:extLst>
  </p:cSld>
  <p:clrMapOvr>
    <a:masterClrMapping/>
  </p:clrMapOvr>
</p:sld>
</file>

<file path=ppt/slides/slide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May He subdue all his enemies under his feet speedily.</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Entef-theveio</a:t>
                      </a:r>
                      <a:r>
                        <a:rPr lang="en-US" sz="3000" dirty="0">
                          <a:solidFill>
                            <a:schemeClr val="bg1"/>
                          </a:solidFill>
                        </a:rPr>
                        <a:t> </a:t>
                      </a:r>
                      <a:r>
                        <a:rPr lang="en-US" sz="3000" dirty="0" err="1">
                          <a:solidFill>
                            <a:schemeClr val="bg1"/>
                          </a:solidFill>
                        </a:rPr>
                        <a:t>ennef-gajee</a:t>
                      </a:r>
                      <a:r>
                        <a:rPr lang="en-US" sz="3000" dirty="0">
                          <a:solidFill>
                            <a:schemeClr val="bg1"/>
                          </a:solidFill>
                        </a:rPr>
                        <a:t> </a:t>
                      </a:r>
                      <a:r>
                        <a:rPr lang="en-US" sz="3000" dirty="0" err="1">
                          <a:solidFill>
                            <a:schemeClr val="bg1"/>
                          </a:solidFill>
                        </a:rPr>
                        <a:t>teero</a:t>
                      </a:r>
                      <a:r>
                        <a:rPr lang="en-US" sz="3000" dirty="0">
                          <a:solidFill>
                            <a:schemeClr val="bg1"/>
                          </a:solidFill>
                        </a:rPr>
                        <a:t>, </a:t>
                      </a:r>
                      <a:r>
                        <a:rPr lang="en-US" sz="3000" dirty="0" err="1">
                          <a:solidFill>
                            <a:schemeClr val="bg1"/>
                          </a:solidFill>
                        </a:rPr>
                        <a:t>saba</a:t>
                      </a:r>
                      <a:r>
                        <a:rPr lang="en-US" sz="3000" dirty="0">
                          <a:solidFill>
                            <a:schemeClr val="bg1"/>
                          </a:solidFill>
                        </a:rPr>
                        <a:t>-seat </a:t>
                      </a:r>
                      <a:r>
                        <a:rPr lang="en-US" sz="3000" dirty="0" err="1">
                          <a:solidFill>
                            <a:schemeClr val="bg1"/>
                          </a:solidFill>
                        </a:rPr>
                        <a:t>ennef</a:t>
                      </a:r>
                      <a:r>
                        <a:rPr lang="en-US" sz="3000" dirty="0">
                          <a:solidFill>
                            <a:schemeClr val="bg1"/>
                          </a:solidFill>
                        </a:rPr>
                        <a:t>-et-</a:t>
                      </a:r>
                      <a:r>
                        <a:rPr lang="en-US" sz="3000" dirty="0" err="1">
                          <a:solidFill>
                            <a:schemeClr val="bg1"/>
                          </a:solidFill>
                        </a:rPr>
                        <a:t>chalavj</a:t>
                      </a:r>
                      <a:r>
                        <a:rPr lang="en-US" sz="3000" dirty="0">
                          <a:solidFill>
                            <a:schemeClr val="bg1"/>
                          </a:solidFill>
                        </a:rPr>
                        <a:t> </a:t>
                      </a:r>
                      <a:r>
                        <a:rPr lang="en-US" sz="3000" dirty="0" err="1">
                          <a:solidFill>
                            <a:schemeClr val="bg1"/>
                          </a:solidFill>
                        </a:rPr>
                        <a:t>en-eklom</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إنتيف ثيفيو إن نيف جاجى تيرو سابيسيت إن نيف إتشالفج إنكوليم.</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ويخضع جميع أعداءه تحت قدميه سريعا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388726601"/>
      </p:ext>
    </p:extLst>
  </p:cSld>
  <p:clrMapOvr>
    <a:masterClrMapping/>
  </p:clrMapOvr>
</p:sld>
</file>

<file path=ppt/slides/slide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to Christ on our behalf that He may forgive us our sins in peace according to His great mercy.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Tobh</a:t>
                      </a:r>
                      <a:r>
                        <a:rPr lang="en-US" sz="2800" dirty="0">
                          <a:solidFill>
                            <a:schemeClr val="bg1"/>
                          </a:solidFill>
                        </a:rPr>
                        <a:t> ep-</a:t>
                      </a:r>
                      <a:r>
                        <a:rPr lang="en-US" sz="2800" dirty="0" err="1">
                          <a:solidFill>
                            <a:schemeClr val="bg1"/>
                          </a:solidFill>
                        </a:rPr>
                        <a:t>shois</a:t>
                      </a:r>
                      <a:r>
                        <a:rPr lang="en-US" sz="2800" dirty="0">
                          <a:solidFill>
                            <a:schemeClr val="bg1"/>
                          </a:solidFill>
                        </a:rPr>
                        <a:t> e-</a:t>
                      </a:r>
                      <a:r>
                        <a:rPr lang="en-US" sz="2800" dirty="0" err="1">
                          <a:solidFill>
                            <a:schemeClr val="bg1"/>
                          </a:solidFill>
                        </a:rPr>
                        <a:t>ehrei</a:t>
                      </a:r>
                      <a:r>
                        <a:rPr lang="en-US" sz="2800" dirty="0">
                          <a:solidFill>
                            <a:schemeClr val="bg1"/>
                          </a:solidFill>
                        </a:rPr>
                        <a:t> </a:t>
                      </a:r>
                      <a:r>
                        <a:rPr lang="en-US" sz="2800" dirty="0" err="1">
                          <a:solidFill>
                            <a:schemeClr val="bg1"/>
                          </a:solidFill>
                        </a:rPr>
                        <a:t>egon</a:t>
                      </a:r>
                      <a:r>
                        <a:rPr lang="en-US" sz="2800" dirty="0">
                          <a:solidFill>
                            <a:schemeClr val="bg1"/>
                          </a:solidFill>
                        </a:rPr>
                        <a:t> </a:t>
                      </a:r>
                      <a:r>
                        <a:rPr lang="en-US" sz="2800" dirty="0" err="1">
                          <a:solidFill>
                            <a:schemeClr val="bg1"/>
                          </a:solidFill>
                        </a:rPr>
                        <a:t>entef-ka</a:t>
                      </a:r>
                      <a:r>
                        <a:rPr lang="en-US" sz="2800" dirty="0">
                          <a:solidFill>
                            <a:schemeClr val="bg1"/>
                          </a:solidFill>
                        </a:rPr>
                        <a:t> </a:t>
                      </a:r>
                      <a:r>
                        <a:rPr lang="en-US" sz="2800" dirty="0" err="1">
                          <a:solidFill>
                            <a:schemeClr val="bg1"/>
                          </a:solidFill>
                        </a:rPr>
                        <a:t>nen-novi</a:t>
                      </a:r>
                      <a:r>
                        <a:rPr lang="en-US" sz="2800" dirty="0">
                          <a:solidFill>
                            <a:schemeClr val="bg1"/>
                          </a:solidFill>
                        </a:rPr>
                        <a:t> nan </a:t>
                      </a:r>
                      <a:r>
                        <a:rPr lang="en-US" sz="2800" dirty="0" err="1">
                          <a:solidFill>
                            <a:schemeClr val="bg1"/>
                          </a:solidFill>
                        </a:rPr>
                        <a:t>evol</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oo-herini</a:t>
                      </a:r>
                      <a:r>
                        <a:rPr lang="en-US" sz="2800" dirty="0">
                          <a:solidFill>
                            <a:schemeClr val="bg1"/>
                          </a:solidFill>
                        </a:rPr>
                        <a:t> kata </a:t>
                      </a:r>
                      <a:r>
                        <a:rPr lang="en-US" sz="2800" dirty="0" err="1">
                          <a:solidFill>
                            <a:schemeClr val="bg1"/>
                          </a:solidFill>
                        </a:rPr>
                        <a:t>pef-nishti</a:t>
                      </a:r>
                      <a:r>
                        <a:rPr lang="en-US" sz="2800" dirty="0">
                          <a:solidFill>
                            <a:schemeClr val="bg1"/>
                          </a:solidFill>
                        </a:rPr>
                        <a:t> </a:t>
                      </a:r>
                      <a:r>
                        <a:rPr lang="en-US" sz="2800" dirty="0" err="1">
                          <a:solidFill>
                            <a:schemeClr val="bg1"/>
                          </a:solidFill>
                        </a:rPr>
                        <a:t>ennai</a:t>
                      </a:r>
                      <a:r>
                        <a:rPr lang="en-US" sz="28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طوبه إى بخرستوس إى إهرى إيجون إنتيف كانين نوفى نان إيفول خين أو هيريني كاطا بيف نيشتى إن ناى.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أطلب من المسيح عنا ليغفر لنا خطايانا بسلام كعظيم رحمته.</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4255768874"/>
      </p:ext>
    </p:extLst>
  </p:cSld>
  <p:clrMapOvr>
    <a:masterClrMapping/>
  </p:clrMapOvr>
</p:sld>
</file>

<file path=ppt/slides/slide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55347865"/>
      </p:ext>
    </p:extLst>
  </p:cSld>
  <p:clrMapOvr>
    <a:masterClrMapping/>
  </p:clrMapOvr>
</p:sld>
</file>

<file path=ppt/slides/slide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Holy Liturgy</a:t>
            </a:r>
          </a:p>
        </p:txBody>
      </p:sp>
    </p:spTree>
    <p:extLst>
      <p:ext uri="{BB962C8B-B14F-4D97-AF65-F5344CB8AC3E}">
        <p14:creationId xmlns:p14="http://schemas.microsoft.com/office/powerpoint/2010/main" xmlns="" val="688938366"/>
      </p:ext>
    </p:extLst>
  </p:cSld>
  <p:clrMapOvr>
    <a:masterClrMapping/>
  </p:clrMapOvr>
</p:sld>
</file>

<file path=ppt/slides/slide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love of God the Father, and the grace of His only-begotten Son, our Lord, God and Savior Jesus Christ,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Ei</a:t>
                      </a:r>
                      <a:r>
                        <a:rPr lang="en-US" sz="3000" baseline="0" dirty="0">
                          <a:solidFill>
                            <a:schemeClr val="bg1"/>
                          </a:solidFill>
                        </a:rPr>
                        <a:t> </a:t>
                      </a:r>
                      <a:r>
                        <a:rPr lang="en-US" sz="3000" baseline="0" dirty="0" err="1">
                          <a:solidFill>
                            <a:schemeClr val="bg1"/>
                          </a:solidFill>
                        </a:rPr>
                        <a:t>A</a:t>
                      </a:r>
                      <a:r>
                        <a:rPr lang="en-US" sz="3000" dirty="0" err="1">
                          <a:solidFill>
                            <a:schemeClr val="bg1"/>
                          </a:solidFill>
                        </a:rPr>
                        <a:t>ghapee</a:t>
                      </a:r>
                      <a:r>
                        <a:rPr lang="en-US" sz="3000" dirty="0">
                          <a:solidFill>
                            <a:schemeClr val="bg1"/>
                          </a:solidFill>
                        </a:rPr>
                        <a:t> to Theo </a:t>
                      </a:r>
                      <a:r>
                        <a:rPr lang="en-US" sz="3000" dirty="0" err="1">
                          <a:solidFill>
                            <a:schemeClr val="bg1"/>
                          </a:solidFill>
                        </a:rPr>
                        <a:t>Patros</a:t>
                      </a:r>
                      <a:r>
                        <a:rPr lang="en-US" sz="3000" dirty="0">
                          <a:solidFill>
                            <a:schemeClr val="bg1"/>
                          </a:solidFill>
                        </a:rPr>
                        <a:t>, </a:t>
                      </a:r>
                      <a:r>
                        <a:rPr lang="en-US" sz="3000" dirty="0" err="1">
                          <a:solidFill>
                            <a:schemeClr val="bg1"/>
                          </a:solidFill>
                        </a:rPr>
                        <a:t>ke</a:t>
                      </a:r>
                      <a:r>
                        <a:rPr lang="en-US" sz="3000" dirty="0">
                          <a:solidFill>
                            <a:schemeClr val="bg1"/>
                          </a:solidFill>
                        </a:rPr>
                        <a:t> </a:t>
                      </a:r>
                      <a:r>
                        <a:rPr lang="en-US" sz="3000" dirty="0" err="1">
                          <a:solidFill>
                            <a:schemeClr val="bg1"/>
                          </a:solidFill>
                        </a:rPr>
                        <a:t>ee-kharisto</a:t>
                      </a:r>
                      <a:r>
                        <a:rPr lang="en-US" sz="3000" dirty="0">
                          <a:solidFill>
                            <a:schemeClr val="bg1"/>
                          </a:solidFill>
                        </a:rPr>
                        <a:t> </a:t>
                      </a:r>
                      <a:r>
                        <a:rPr lang="en-US" sz="3000" dirty="0" err="1">
                          <a:solidFill>
                            <a:schemeClr val="bg1"/>
                          </a:solidFill>
                        </a:rPr>
                        <a:t>monogenos</a:t>
                      </a:r>
                      <a:r>
                        <a:rPr lang="en-US" sz="3000" dirty="0">
                          <a:solidFill>
                            <a:schemeClr val="bg1"/>
                          </a:solidFill>
                        </a:rPr>
                        <a:t> </a:t>
                      </a:r>
                      <a:r>
                        <a:rPr lang="en-US" sz="3000" dirty="0" err="1">
                          <a:solidFill>
                            <a:schemeClr val="bg1"/>
                          </a:solidFill>
                        </a:rPr>
                        <a:t>Eio</a:t>
                      </a:r>
                      <a:r>
                        <a:rPr lang="en-US" sz="3000" dirty="0">
                          <a:solidFill>
                            <a:schemeClr val="bg1"/>
                          </a:solidFill>
                        </a:rPr>
                        <a:t> </a:t>
                      </a:r>
                      <a:r>
                        <a:rPr lang="en-US" sz="3000" dirty="0" err="1">
                          <a:solidFill>
                            <a:schemeClr val="bg1"/>
                          </a:solidFill>
                        </a:rPr>
                        <a:t>Kereyo</a:t>
                      </a:r>
                      <a:r>
                        <a:rPr lang="en-US" sz="3000" dirty="0">
                          <a:solidFill>
                            <a:schemeClr val="bg1"/>
                          </a:solidFill>
                        </a:rPr>
                        <a:t> </a:t>
                      </a:r>
                      <a:r>
                        <a:rPr lang="en-US" sz="3000" dirty="0" err="1">
                          <a:solidFill>
                            <a:schemeClr val="bg1"/>
                          </a:solidFill>
                        </a:rPr>
                        <a:t>ze</a:t>
                      </a:r>
                      <a:r>
                        <a:rPr lang="en-US" sz="3000" dirty="0">
                          <a:solidFill>
                            <a:schemeClr val="bg1"/>
                          </a:solidFill>
                        </a:rPr>
                        <a:t> </a:t>
                      </a:r>
                      <a:r>
                        <a:rPr lang="en-US" sz="3000" dirty="0" err="1">
                          <a:solidFill>
                            <a:schemeClr val="bg1"/>
                          </a:solidFill>
                        </a:rPr>
                        <a:t>ke</a:t>
                      </a:r>
                      <a:r>
                        <a:rPr lang="en-US" sz="3000" dirty="0">
                          <a:solidFill>
                            <a:schemeClr val="bg1"/>
                          </a:solidFill>
                        </a:rPr>
                        <a:t> Theo </a:t>
                      </a:r>
                      <a:r>
                        <a:rPr lang="en-US" sz="3000" dirty="0" err="1">
                          <a:solidFill>
                            <a:schemeClr val="bg1"/>
                          </a:solidFill>
                        </a:rPr>
                        <a:t>ke</a:t>
                      </a:r>
                      <a:r>
                        <a:rPr lang="en-US" sz="3000" dirty="0">
                          <a:solidFill>
                            <a:schemeClr val="bg1"/>
                          </a:solidFill>
                        </a:rPr>
                        <a:t> </a:t>
                      </a:r>
                      <a:r>
                        <a:rPr lang="en-US" sz="3000" dirty="0" err="1">
                          <a:solidFill>
                            <a:schemeClr val="bg1"/>
                          </a:solidFill>
                        </a:rPr>
                        <a:t>soteros</a:t>
                      </a:r>
                      <a:r>
                        <a:rPr lang="en-US" sz="3000" dirty="0">
                          <a:solidFill>
                            <a:schemeClr val="bg1"/>
                          </a:solidFill>
                        </a:rPr>
                        <a:t> </a:t>
                      </a:r>
                      <a:r>
                        <a:rPr lang="en-US" sz="3000" dirty="0" err="1">
                          <a:solidFill>
                            <a:schemeClr val="bg1"/>
                          </a:solidFill>
                        </a:rPr>
                        <a:t>emon</a:t>
                      </a:r>
                      <a:r>
                        <a:rPr lang="en-US" sz="3000" dirty="0">
                          <a:solidFill>
                            <a:schemeClr val="bg1"/>
                          </a:solidFill>
                        </a:rPr>
                        <a:t> </a:t>
                      </a:r>
                      <a:r>
                        <a:rPr lang="en-US" sz="3000" dirty="0" err="1">
                          <a:solidFill>
                            <a:schemeClr val="bg1"/>
                          </a:solidFill>
                        </a:rPr>
                        <a:t>Esoo</a:t>
                      </a:r>
                      <a:r>
                        <a:rPr lang="en-US" sz="3000" dirty="0">
                          <a:solidFill>
                            <a:schemeClr val="bg1"/>
                          </a:solidFill>
                        </a:rPr>
                        <a:t> </a:t>
                      </a:r>
                      <a:r>
                        <a:rPr lang="en-US" sz="3000" dirty="0" err="1">
                          <a:solidFill>
                            <a:schemeClr val="bg1"/>
                          </a:solidFill>
                        </a:rPr>
                        <a:t>Ekhresto</a:t>
                      </a:r>
                      <a:r>
                        <a:rPr lang="en-US" sz="3000" dirty="0">
                          <a:solidFill>
                            <a:schemeClr val="bg1"/>
                          </a:solidFill>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إي أغابي توثيؤ باتروس كي إي خاريستو مونوجينوس إيو كيريو ذي كي ثيؤ كي سوتيروس إيمون إيسو إخرستو</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محبة الله الآب، ونعمة الإبن الوحيد ربنا وإلهنا ومخلصنا يسوع المسيح،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xmlns="" val="20000"/>
                    </a:ext>
                  </a:extLst>
                </a:gridCol>
                <a:gridCol w="3101092">
                  <a:extLst>
                    <a:ext uri="{9D8B030D-6E8A-4147-A177-3AD203B41FA5}">
                      <a16:colId xmlns:a16="http://schemas.microsoft.com/office/drawing/2014/main" xmlns=""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Ei</a:t>
                      </a:r>
                      <a:r>
                        <a:rPr lang="en-US" sz="3000" u="sng" dirty="0">
                          <a:solidFill>
                            <a:srgbClr val="FFFF00"/>
                          </a:solidFill>
                        </a:rPr>
                        <a:t> </a:t>
                      </a:r>
                      <a:r>
                        <a:rPr lang="en-US" sz="3000" u="sng" dirty="0" err="1">
                          <a:solidFill>
                            <a:srgbClr val="FFFF00"/>
                          </a:solidFill>
                        </a:rPr>
                        <a:t>Aghapee</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"إى أغابى"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914386830"/>
      </p:ext>
    </p:extLst>
  </p:cSld>
  <p:clrMapOvr>
    <a:masterClrMapping/>
  </p:clrMapOvr>
</p:sld>
</file>

<file path=ppt/slides/slide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462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the communion and gift of the Holy Spirit,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Ke </a:t>
                      </a:r>
                      <a:r>
                        <a:rPr lang="en-US" sz="3000" dirty="0" err="1">
                          <a:solidFill>
                            <a:schemeClr val="bg1"/>
                          </a:solidFill>
                        </a:rPr>
                        <a:t>ee-kenonia</a:t>
                      </a:r>
                      <a:r>
                        <a:rPr lang="en-US" sz="3000" dirty="0">
                          <a:solidFill>
                            <a:schemeClr val="bg1"/>
                          </a:solidFill>
                        </a:rPr>
                        <a:t> </a:t>
                      </a:r>
                      <a:r>
                        <a:rPr lang="en-US" sz="3000" dirty="0" err="1">
                          <a:solidFill>
                            <a:schemeClr val="bg1"/>
                          </a:solidFill>
                        </a:rPr>
                        <a:t>ke</a:t>
                      </a:r>
                      <a:r>
                        <a:rPr lang="en-US" sz="3000" dirty="0">
                          <a:solidFill>
                            <a:schemeClr val="bg1"/>
                          </a:solidFill>
                        </a:rPr>
                        <a:t> </a:t>
                      </a:r>
                      <a:r>
                        <a:rPr lang="en-US" sz="3000" dirty="0" err="1">
                          <a:solidFill>
                            <a:schemeClr val="bg1"/>
                          </a:solidFill>
                        </a:rPr>
                        <a:t>ee</a:t>
                      </a:r>
                      <a:r>
                        <a:rPr lang="en-US" sz="3000" dirty="0">
                          <a:solidFill>
                            <a:schemeClr val="bg1"/>
                          </a:solidFill>
                        </a:rPr>
                        <a:t>-</a:t>
                      </a:r>
                      <a:r>
                        <a:rPr lang="en-US" sz="3000" dirty="0" err="1">
                          <a:solidFill>
                            <a:schemeClr val="bg1"/>
                          </a:solidFill>
                        </a:rPr>
                        <a:t>zore</a:t>
                      </a:r>
                      <a:r>
                        <a:rPr lang="en-US" sz="3000" dirty="0">
                          <a:solidFill>
                            <a:schemeClr val="bg1"/>
                          </a:solidFill>
                        </a:rPr>
                        <a:t>-a, to </a:t>
                      </a:r>
                      <a:r>
                        <a:rPr lang="en-US" sz="3000" dirty="0" err="1">
                          <a:solidFill>
                            <a:schemeClr val="bg1"/>
                          </a:solidFill>
                        </a:rPr>
                        <a:t>agio</a:t>
                      </a:r>
                      <a:r>
                        <a:rPr lang="en-US" sz="3000" dirty="0">
                          <a:solidFill>
                            <a:schemeClr val="bg1"/>
                          </a:solidFill>
                        </a:rPr>
                        <a:t> </a:t>
                      </a:r>
                      <a:r>
                        <a:rPr lang="en-US" sz="3000" dirty="0" err="1">
                          <a:solidFill>
                            <a:schemeClr val="bg1"/>
                          </a:solidFill>
                        </a:rPr>
                        <a:t>epnevmatos</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كي إي كينونيا كي إي ذورى آ طو آجيو إبنيفماتوس</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وشركة وعطية الروح القدس</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293577600"/>
      </p:ext>
    </p:extLst>
  </p:cSld>
  <p:clrMapOvr>
    <a:masterClrMapping/>
  </p:clrMapOvr>
</p:sld>
</file>

<file path=ppt/slides/slide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be with our most holy and most blessed father, Pope Abba </a:t>
                      </a:r>
                      <a:r>
                        <a:rPr lang="en-US" sz="3100" b="1" i="0" kern="1200" dirty="0" err="1">
                          <a:solidFill>
                            <a:srgbClr val="FFFF99"/>
                          </a:solidFill>
                          <a:latin typeface="+mn-lt"/>
                          <a:ea typeface="+mn-ea"/>
                          <a:cs typeface="+mn-cs"/>
                        </a:rPr>
                        <a:t>Tawadros</a:t>
                      </a:r>
                      <a:r>
                        <a:rPr lang="en-US" sz="3100" b="1" i="0" kern="1200" dirty="0">
                          <a:solidFill>
                            <a:srgbClr val="FFFF99"/>
                          </a:solidFill>
                          <a:latin typeface="+mn-lt"/>
                          <a:ea typeface="+mn-ea"/>
                          <a:cs typeface="+mn-cs"/>
                        </a:rPr>
                        <a:t>, pope and patriarch of the great city of Alexandria,</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e </a:t>
                      </a:r>
                      <a:r>
                        <a:rPr lang="en-US" sz="2800" dirty="0" err="1">
                          <a:solidFill>
                            <a:schemeClr val="bg1"/>
                          </a:solidFill>
                        </a:rPr>
                        <a:t>ee-metato</a:t>
                      </a:r>
                      <a:r>
                        <a:rPr lang="en-US" sz="2800" dirty="0">
                          <a:solidFill>
                            <a:schemeClr val="bg1"/>
                          </a:solidFill>
                        </a:rPr>
                        <a:t> </a:t>
                      </a:r>
                      <a:r>
                        <a:rPr lang="en-US" sz="2800" dirty="0" err="1">
                          <a:solidFill>
                            <a:schemeClr val="bg1"/>
                          </a:solidFill>
                        </a:rPr>
                        <a:t>agio</a:t>
                      </a:r>
                      <a:r>
                        <a:rPr lang="en-US" sz="2800" dirty="0">
                          <a:solidFill>
                            <a:schemeClr val="bg1"/>
                          </a:solidFill>
                        </a:rPr>
                        <a:t> </a:t>
                      </a:r>
                      <a:r>
                        <a:rPr lang="en-US" sz="2800" dirty="0" err="1">
                          <a:solidFill>
                            <a:schemeClr val="bg1"/>
                          </a:solidFill>
                        </a:rPr>
                        <a:t>tato</a:t>
                      </a:r>
                      <a:r>
                        <a:rPr lang="en-US" sz="2800" dirty="0">
                          <a:solidFill>
                            <a:schemeClr val="bg1"/>
                          </a:solidFill>
                        </a:rPr>
                        <a:t>, </a:t>
                      </a:r>
                      <a:r>
                        <a:rPr lang="en-US" sz="2800" err="1">
                          <a:solidFill>
                            <a:schemeClr val="bg1"/>
                          </a:solidFill>
                        </a:rPr>
                        <a:t>ke</a:t>
                      </a:r>
                      <a:r>
                        <a:rPr lang="en-US" sz="2800">
                          <a:solidFill>
                            <a:schemeClr val="bg1"/>
                          </a:solidFill>
                        </a:rPr>
                        <a:t> ...io </a:t>
                      </a:r>
                      <a:r>
                        <a:rPr lang="en-US" sz="2800" dirty="0" err="1">
                          <a:solidFill>
                            <a:schemeClr val="bg1"/>
                          </a:solidFill>
                        </a:rPr>
                        <a:t>tato</a:t>
                      </a:r>
                      <a:r>
                        <a:rPr lang="en-US" sz="2800" dirty="0">
                          <a:solidFill>
                            <a:schemeClr val="bg1"/>
                          </a:solidFill>
                        </a:rPr>
                        <a:t>, </a:t>
                      </a:r>
                      <a:r>
                        <a:rPr lang="en-US" sz="2800" dirty="0" err="1">
                          <a:solidFill>
                            <a:schemeClr val="bg1"/>
                          </a:solidFill>
                        </a:rPr>
                        <a:t>patros</a:t>
                      </a:r>
                      <a:r>
                        <a:rPr lang="en-US" sz="2800" dirty="0">
                          <a:solidFill>
                            <a:schemeClr val="bg1"/>
                          </a:solidFill>
                        </a:rPr>
                        <a:t> </a:t>
                      </a:r>
                      <a:r>
                        <a:rPr lang="en-US" sz="2800" dirty="0" err="1">
                          <a:solidFill>
                            <a:schemeClr val="bg1"/>
                          </a:solidFill>
                        </a:rPr>
                        <a:t>eemon</a:t>
                      </a:r>
                      <a:r>
                        <a:rPr lang="en-US" sz="2800" dirty="0">
                          <a:solidFill>
                            <a:schemeClr val="bg1"/>
                          </a:solidFill>
                        </a:rPr>
                        <a:t> papa ava </a:t>
                      </a:r>
                      <a:r>
                        <a:rPr lang="en-US" sz="2800" dirty="0" err="1">
                          <a:solidFill>
                            <a:schemeClr val="bg1"/>
                          </a:solidFill>
                        </a:rPr>
                        <a:t>Tawadros</a:t>
                      </a:r>
                      <a:r>
                        <a:rPr lang="en-US" sz="2800" dirty="0">
                          <a:solidFill>
                            <a:schemeClr val="bg1"/>
                          </a:solidFill>
                        </a:rPr>
                        <a:t>, papa </a:t>
                      </a:r>
                      <a:r>
                        <a:rPr lang="en-US" sz="2800" dirty="0" err="1">
                          <a:solidFill>
                            <a:schemeClr val="bg1"/>
                          </a:solidFill>
                        </a:rPr>
                        <a:t>ke</a:t>
                      </a:r>
                      <a:r>
                        <a:rPr lang="en-US" sz="2800" dirty="0">
                          <a:solidFill>
                            <a:schemeClr val="bg1"/>
                          </a:solidFill>
                        </a:rPr>
                        <a:t> </a:t>
                      </a:r>
                      <a:r>
                        <a:rPr lang="en-US" sz="2800" dirty="0" err="1">
                          <a:solidFill>
                            <a:schemeClr val="bg1"/>
                          </a:solidFill>
                        </a:rPr>
                        <a:t>patreiarkho</a:t>
                      </a:r>
                      <a:r>
                        <a:rPr lang="en-US" sz="2800" dirty="0">
                          <a:solidFill>
                            <a:schemeClr val="bg1"/>
                          </a:solidFill>
                        </a:rPr>
                        <a:t>, tees </a:t>
                      </a:r>
                      <a:r>
                        <a:rPr lang="en-US" sz="2800" dirty="0" err="1">
                          <a:solidFill>
                            <a:schemeClr val="bg1"/>
                          </a:solidFill>
                        </a:rPr>
                        <a:t>meghalo</a:t>
                      </a:r>
                      <a:r>
                        <a:rPr lang="en-US" sz="2800" dirty="0">
                          <a:solidFill>
                            <a:schemeClr val="bg1"/>
                          </a:solidFill>
                        </a:rPr>
                        <a:t>, </a:t>
                      </a:r>
                      <a:r>
                        <a:rPr lang="en-US" sz="2800" dirty="0" err="1">
                          <a:solidFill>
                            <a:schemeClr val="bg1"/>
                          </a:solidFill>
                        </a:rPr>
                        <a:t>poleos</a:t>
                      </a:r>
                      <a:r>
                        <a:rPr lang="en-US" sz="2800" dirty="0">
                          <a:solidFill>
                            <a:schemeClr val="bg1"/>
                          </a:solidFill>
                        </a:rPr>
                        <a:t> </a:t>
                      </a:r>
                      <a:r>
                        <a:rPr lang="en-US" sz="2800" dirty="0" err="1">
                          <a:solidFill>
                            <a:schemeClr val="bg1"/>
                          </a:solidFill>
                        </a:rPr>
                        <a:t>Alexandreias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إى إي ميتاطو آجيو طاطو كي ماكريو تاطو باتروس إيمون بابا أفا تواضروس بابا كي باتريارخو تيس ميغالو بوليئوس آلكساندرياس</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تكون مع الأقدس الطوباوي أبينا البابا أنبا تواضروس، بابا وبطريرك المدينة العظمي الإسكندرية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2881160001"/>
      </p:ext>
    </p:extLst>
  </p:cSld>
  <p:clrMapOvr>
    <a:masterClrMapping/>
  </p:clrMapOvr>
</p:sld>
</file>

<file path=ppt/slides/slide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and all the land of Egypt, and the city of our God Jerusalem, and Pentapolis, and Libya, and Nubia, and Ethiopia, and Africa</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nem</a:t>
                      </a:r>
                      <a:r>
                        <a:rPr lang="en-US" sz="2800" dirty="0">
                          <a:solidFill>
                            <a:schemeClr val="bg1"/>
                          </a:solidFill>
                        </a:rPr>
                        <a:t> </a:t>
                      </a:r>
                      <a:r>
                        <a:rPr lang="en-US" sz="2800" dirty="0" err="1">
                          <a:solidFill>
                            <a:schemeClr val="bg1"/>
                          </a:solidFill>
                        </a:rPr>
                        <a:t>etkhora</a:t>
                      </a:r>
                      <a:r>
                        <a:rPr lang="en-US" sz="2800" dirty="0">
                          <a:solidFill>
                            <a:schemeClr val="bg1"/>
                          </a:solidFill>
                        </a:rPr>
                        <a:t> </a:t>
                      </a:r>
                      <a:r>
                        <a:rPr lang="en-US" sz="2800" dirty="0" err="1">
                          <a:solidFill>
                            <a:schemeClr val="bg1"/>
                          </a:solidFill>
                        </a:rPr>
                        <a:t>teers</a:t>
                      </a:r>
                      <a:r>
                        <a:rPr lang="en-US" sz="2800" dirty="0">
                          <a:solidFill>
                            <a:schemeClr val="bg1"/>
                          </a:solidFill>
                        </a:rPr>
                        <a:t>, </a:t>
                      </a:r>
                      <a:r>
                        <a:rPr lang="en-US" sz="2800" dirty="0" err="1">
                          <a:solidFill>
                            <a:schemeClr val="bg1"/>
                          </a:solidFill>
                        </a:rPr>
                        <a:t>enkimi</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etpolees</a:t>
                      </a:r>
                      <a:r>
                        <a:rPr lang="en-US" sz="2800" dirty="0">
                          <a:solidFill>
                            <a:schemeClr val="bg1"/>
                          </a:solidFill>
                        </a:rPr>
                        <a:t> </a:t>
                      </a:r>
                      <a:r>
                        <a:rPr lang="en-US" sz="2800" dirty="0" err="1">
                          <a:solidFill>
                            <a:schemeClr val="bg1"/>
                          </a:solidFill>
                        </a:rPr>
                        <a:t>em-Pennouti</a:t>
                      </a:r>
                      <a:r>
                        <a:rPr lang="en-US" sz="2800" dirty="0">
                          <a:solidFill>
                            <a:schemeClr val="bg1"/>
                          </a:solidFill>
                        </a:rPr>
                        <a:t> </a:t>
                      </a:r>
                      <a:r>
                        <a:rPr lang="en-US" sz="2800" dirty="0" err="1">
                          <a:solidFill>
                            <a:schemeClr val="bg1"/>
                          </a:solidFill>
                        </a:rPr>
                        <a:t>Yerosalem</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ti-ti</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vaki</a:t>
                      </a:r>
                      <a:r>
                        <a:rPr lang="en-US" sz="2800" dirty="0">
                          <a:solidFill>
                            <a:schemeClr val="bg1"/>
                          </a:solidFill>
                        </a:rPr>
                        <a:t> </a:t>
                      </a:r>
                      <a:r>
                        <a:rPr lang="en-US" sz="2800" dirty="0" err="1">
                          <a:solidFill>
                            <a:schemeClr val="bg1"/>
                          </a:solidFill>
                        </a:rPr>
                        <a:t>empi-ment</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ti-lebia</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Nobia</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ni-ethavsh</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Afrikia</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نيم إتخورا تيرس إنكيمي نيم إتبوليس إم بين نوتي يروساليم نيم تي تي إم فاكي إم بي مينت. نيم تي ليبيا نيم نوبيا نيم ايثافش نيم أفريكيا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وكل كورة مصر، ومدينة إلهنا أورشليم، والخمس مدن الغربية وليبيا والنوبة والحبشة وأفريقيا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806143870"/>
      </p:ext>
    </p:extLst>
  </p:cSld>
  <p:clrMapOvr>
    <a:masterClrMapping/>
  </p:clrMapOvr>
</p:sld>
</file>

<file path=ppt/slides/slide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4174107335"/>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xmlns="" val="20000"/>
                    </a:ext>
                  </a:extLst>
                </a:gridCol>
                <a:gridCol w="2107421">
                  <a:extLst>
                    <a:ext uri="{9D8B030D-6E8A-4147-A177-3AD203B41FA5}">
                      <a16:colId xmlns:a16="http://schemas.microsoft.com/office/drawing/2014/main" xmlns="" val="20001"/>
                    </a:ext>
                  </a:extLst>
                </a:gridCol>
                <a:gridCol w="2107421">
                  <a:extLst>
                    <a:ext uri="{9D8B030D-6E8A-4147-A177-3AD203B41FA5}">
                      <a16:colId xmlns:a16="http://schemas.microsoft.com/office/drawing/2014/main" xmlns="" val="20002"/>
                    </a:ext>
                  </a:extLst>
                </a:gridCol>
                <a:gridCol w="2107421">
                  <a:extLst>
                    <a:ext uri="{9D8B030D-6E8A-4147-A177-3AD203B41FA5}">
                      <a16:colId xmlns:a16="http://schemas.microsoft.com/office/drawing/2014/main" xmlns=""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And our holy, blessed, and most honored father, </a:t>
                      </a:r>
                      <a:r>
                        <a:rPr lang="en-US" sz="2900" b="1" i="0" kern="1200">
                          <a:solidFill>
                            <a:srgbClr val="FFFF99"/>
                          </a:solidFill>
                          <a:latin typeface="+mn-lt"/>
                          <a:ea typeface="+mn-ea"/>
                          <a:cs typeface="+mn-cs"/>
                        </a:rPr>
                        <a:t>Abba ..., </a:t>
                      </a:r>
                      <a:r>
                        <a:rPr lang="en-US" sz="2900" b="1" i="0" kern="1200" dirty="0">
                          <a:solidFill>
                            <a:srgbClr val="FFFF99"/>
                          </a:solidFill>
                          <a:latin typeface="+mn-lt"/>
                          <a:ea typeface="+mn-ea"/>
                          <a:cs typeface="+mn-cs"/>
                        </a:rPr>
                        <a:t>our orthodox bishop of this city and its surroundings.</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ke</a:t>
                      </a:r>
                      <a:r>
                        <a:rPr lang="en-US" sz="2800" dirty="0">
                          <a:solidFill>
                            <a:schemeClr val="bg1"/>
                          </a:solidFill>
                        </a:rPr>
                        <a:t> to </a:t>
                      </a:r>
                      <a:r>
                        <a:rPr lang="en-US" sz="2800" dirty="0" err="1">
                          <a:solidFill>
                            <a:schemeClr val="bg1"/>
                          </a:solidFill>
                        </a:rPr>
                        <a:t>agios</a:t>
                      </a:r>
                      <a:r>
                        <a:rPr lang="en-US" sz="2800" dirty="0">
                          <a:solidFill>
                            <a:schemeClr val="bg1"/>
                          </a:solidFill>
                        </a:rPr>
                        <a:t> </a:t>
                      </a:r>
                      <a:r>
                        <a:rPr lang="en-US" sz="2800" err="1">
                          <a:solidFill>
                            <a:schemeClr val="bg1"/>
                          </a:solidFill>
                        </a:rPr>
                        <a:t>ke</a:t>
                      </a:r>
                      <a:r>
                        <a:rPr lang="en-US" sz="2800">
                          <a:solidFill>
                            <a:schemeClr val="bg1"/>
                          </a:solidFill>
                        </a:rPr>
                        <a:t> makrio </a:t>
                      </a:r>
                      <a:r>
                        <a:rPr lang="en-US" sz="2800" dirty="0" err="1">
                          <a:solidFill>
                            <a:schemeClr val="bg1"/>
                          </a:solidFill>
                        </a:rPr>
                        <a:t>eze-semo</a:t>
                      </a:r>
                      <a:r>
                        <a:rPr lang="en-US" sz="2800" dirty="0">
                          <a:solidFill>
                            <a:schemeClr val="bg1"/>
                          </a:solidFill>
                        </a:rPr>
                        <a:t> </a:t>
                      </a:r>
                      <a:r>
                        <a:rPr lang="en-US" sz="2800" dirty="0" err="1">
                          <a:solidFill>
                            <a:schemeClr val="bg1"/>
                          </a:solidFill>
                        </a:rPr>
                        <a:t>tato</a:t>
                      </a:r>
                      <a:r>
                        <a:rPr lang="en-US" sz="2800" dirty="0">
                          <a:solidFill>
                            <a:schemeClr val="bg1"/>
                          </a:solidFill>
                        </a:rPr>
                        <a:t>, to </a:t>
                      </a:r>
                      <a:r>
                        <a:rPr lang="en-US" sz="2800" dirty="0" err="1">
                          <a:solidFill>
                            <a:schemeClr val="bg1"/>
                          </a:solidFill>
                        </a:rPr>
                        <a:t>patros</a:t>
                      </a:r>
                      <a:r>
                        <a:rPr lang="en-US" sz="2800" dirty="0">
                          <a:solidFill>
                            <a:schemeClr val="bg1"/>
                          </a:solidFill>
                        </a:rPr>
                        <a:t> </a:t>
                      </a:r>
                      <a:r>
                        <a:rPr lang="en-US" sz="2800" dirty="0" err="1">
                          <a:solidFill>
                            <a:schemeClr val="bg1"/>
                          </a:solidFill>
                        </a:rPr>
                        <a:t>eemon</a:t>
                      </a:r>
                      <a:r>
                        <a:rPr lang="en-US" sz="2800" dirty="0">
                          <a:solidFill>
                            <a:schemeClr val="bg1"/>
                          </a:solidFill>
                        </a:rPr>
                        <a:t> </a:t>
                      </a:r>
                      <a:r>
                        <a:rPr lang="en-US" sz="2800" err="1">
                          <a:solidFill>
                            <a:schemeClr val="bg1"/>
                          </a:solidFill>
                        </a:rPr>
                        <a:t>avva</a:t>
                      </a:r>
                      <a:r>
                        <a:rPr lang="en-US" sz="2800">
                          <a:solidFill>
                            <a:schemeClr val="bg1"/>
                          </a:solidFill>
                        </a:rPr>
                        <a:t> ..., </a:t>
                      </a:r>
                      <a:r>
                        <a:rPr lang="en-US" sz="2800" dirty="0" err="1">
                          <a:solidFill>
                            <a:schemeClr val="bg1"/>
                          </a:solidFill>
                        </a:rPr>
                        <a:t>orthodoxo</a:t>
                      </a:r>
                      <a:r>
                        <a:rPr lang="en-US" sz="2800" dirty="0">
                          <a:solidFill>
                            <a:schemeClr val="bg1"/>
                          </a:solidFill>
                        </a:rPr>
                        <a:t> </a:t>
                      </a:r>
                      <a:r>
                        <a:rPr lang="en-US" sz="2800" dirty="0" err="1">
                          <a:solidFill>
                            <a:schemeClr val="bg1"/>
                          </a:solidFill>
                        </a:rPr>
                        <a:t>eemon</a:t>
                      </a:r>
                      <a:r>
                        <a:rPr lang="en-US" sz="2800" dirty="0">
                          <a:solidFill>
                            <a:schemeClr val="bg1"/>
                          </a:solidFill>
                        </a:rPr>
                        <a:t> </a:t>
                      </a:r>
                      <a:r>
                        <a:rPr lang="en-US" sz="2800" dirty="0" err="1">
                          <a:solidFill>
                            <a:schemeClr val="bg1"/>
                          </a:solidFill>
                        </a:rPr>
                        <a:t>episkopo</a:t>
                      </a:r>
                      <a:r>
                        <a:rPr lang="en-US" sz="2800" dirty="0">
                          <a:solidFill>
                            <a:schemeClr val="bg1"/>
                          </a:solidFill>
                        </a:rPr>
                        <a:t>-tees, </a:t>
                      </a:r>
                      <a:r>
                        <a:rPr lang="en-US" sz="2800" dirty="0" err="1">
                          <a:solidFill>
                            <a:schemeClr val="bg1"/>
                          </a:solidFill>
                        </a:rPr>
                        <a:t>poleos</a:t>
                      </a:r>
                      <a:r>
                        <a:rPr lang="en-US" sz="2800" dirty="0">
                          <a:solidFill>
                            <a:schemeClr val="bg1"/>
                          </a:solidFill>
                        </a:rPr>
                        <a:t>, </a:t>
                      </a:r>
                      <a:r>
                        <a:rPr lang="en-US" sz="2800" dirty="0" err="1">
                          <a:solidFill>
                            <a:schemeClr val="bg1"/>
                          </a:solidFill>
                        </a:rPr>
                        <a:t>tavtees</a:t>
                      </a:r>
                      <a:r>
                        <a:rPr lang="en-US" sz="2800" dirty="0">
                          <a:solidFill>
                            <a:schemeClr val="bg1"/>
                          </a:solidFill>
                        </a:rPr>
                        <a:t>, </a:t>
                      </a:r>
                      <a:r>
                        <a:rPr lang="en-US" sz="2800" dirty="0" err="1">
                          <a:solidFill>
                            <a:schemeClr val="bg1"/>
                          </a:solidFill>
                        </a:rPr>
                        <a:t>ke</a:t>
                      </a:r>
                      <a:r>
                        <a:rPr lang="en-US" sz="2800" dirty="0">
                          <a:solidFill>
                            <a:schemeClr val="bg1"/>
                          </a:solidFill>
                        </a:rPr>
                        <a:t> ton </a:t>
                      </a:r>
                      <a:r>
                        <a:rPr lang="en-US" sz="2800" dirty="0" err="1">
                          <a:solidFill>
                            <a:schemeClr val="bg1"/>
                          </a:solidFill>
                        </a:rPr>
                        <a:t>oreio-navtees</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كى تو </a:t>
                      </a:r>
                      <a:r>
                        <a:rPr lang="ar-AE" sz="2800" b="1" dirty="0">
                          <a:solidFill>
                            <a:schemeClr val="bg1"/>
                          </a:solidFill>
                        </a:rPr>
                        <a:t>اجيوس </a:t>
                      </a:r>
                      <a:r>
                        <a:rPr lang="ar-AE" sz="2800" b="1">
                          <a:solidFill>
                            <a:schemeClr val="bg1"/>
                          </a:solidFill>
                        </a:rPr>
                        <a:t>كى مكاريو </a:t>
                      </a:r>
                      <a:r>
                        <a:rPr lang="ar-AE" sz="2800" b="1" dirty="0">
                          <a:solidFill>
                            <a:schemeClr val="bg1"/>
                          </a:solidFill>
                        </a:rPr>
                        <a:t>اى زى سيمو طاطو تو باتروس ايمون </a:t>
                      </a:r>
                      <a:r>
                        <a:rPr lang="ar-AE" sz="2800" b="1">
                          <a:solidFill>
                            <a:schemeClr val="bg1"/>
                          </a:solidFill>
                        </a:rPr>
                        <a:t>آفا ... </a:t>
                      </a:r>
                      <a:r>
                        <a:rPr lang="ar-AE" sz="2800" b="1" dirty="0">
                          <a:solidFill>
                            <a:schemeClr val="bg1"/>
                          </a:solidFill>
                        </a:rPr>
                        <a:t>أورثوذوكسو ايمون ابيسكوبوتيس بوليؤس تافتيس كى تون اوريو نافتيس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والقديس المغبوط الكلي الإكرام أبينا </a:t>
                      </a:r>
                      <a:r>
                        <a:rPr lang="ar-AE" sz="3300" b="1">
                          <a:solidFill>
                            <a:srgbClr val="FFFF99"/>
                          </a:solidFill>
                        </a:rPr>
                        <a:t>أنبا ... </a:t>
                      </a:r>
                      <a:r>
                        <a:rPr lang="ar-AE" sz="3300" b="1" dirty="0">
                          <a:solidFill>
                            <a:srgbClr val="FFFF99"/>
                          </a:solidFill>
                        </a:rPr>
                        <a:t>أسقفنا الأرثوذكسي الذي لهذه المدينة وتخومها.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398868963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6306</TotalTime>
  <Words>82918</Words>
  <Application>Microsoft Office PowerPoint</Application>
  <PresentationFormat>On-screen Show (4:3)</PresentationFormat>
  <Paragraphs>7849</Paragraphs>
  <Slides>1244</Slides>
  <Notes>46</Notes>
  <HiddenSlides>0</HiddenSlides>
  <MMClips>0</MMClips>
  <ScaleCrop>false</ScaleCrop>
  <HeadingPairs>
    <vt:vector size="4" baseType="variant">
      <vt:variant>
        <vt:lpstr>Theme</vt:lpstr>
      </vt:variant>
      <vt:variant>
        <vt:i4>1</vt:i4>
      </vt:variant>
      <vt:variant>
        <vt:lpstr>Slide Titles</vt:lpstr>
      </vt:variant>
      <vt:variant>
        <vt:i4>1244</vt:i4>
      </vt:variant>
    </vt:vector>
  </HeadingPairs>
  <TitlesOfParts>
    <vt:vector size="1245" baseType="lpstr">
      <vt:lpstr>Office Theme</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Slide 47</vt:lpstr>
      <vt:lpstr>Slide 48</vt:lpstr>
      <vt:lpstr>Slide 49</vt:lpstr>
      <vt:lpstr>Slide 50</vt:lpstr>
      <vt:lpstr>Slide 51</vt:lpstr>
      <vt:lpstr>Slide 52</vt:lpstr>
      <vt:lpstr>Slide 53</vt:lpstr>
      <vt:lpstr>Slide 54</vt:lpstr>
      <vt:lpstr>Slide 55</vt:lpstr>
      <vt:lpstr>Slide 56</vt:lpstr>
      <vt:lpstr>Slide 57</vt:lpstr>
      <vt:lpstr>Slide 58</vt:lpstr>
      <vt:lpstr>Slide 59</vt:lpstr>
      <vt:lpstr>Slide 60</vt:lpstr>
      <vt:lpstr>Slide 61</vt:lpstr>
      <vt:lpstr>Slide 62</vt:lpstr>
      <vt:lpstr>Slide 63</vt:lpstr>
      <vt:lpstr>Slide 64</vt:lpstr>
      <vt:lpstr>Slide 65</vt:lpstr>
      <vt:lpstr>Slide 66</vt:lpstr>
      <vt:lpstr>Slide 67</vt:lpstr>
      <vt:lpstr>Slide 68</vt:lpstr>
      <vt:lpstr>Slide 69</vt:lpstr>
      <vt:lpstr>Slide 70</vt:lpstr>
      <vt:lpstr>Slide 71</vt:lpstr>
      <vt:lpstr>Slide 72</vt:lpstr>
      <vt:lpstr>Slide 73</vt:lpstr>
      <vt:lpstr>Slide 74</vt:lpstr>
      <vt:lpstr>Slide 75</vt:lpstr>
      <vt:lpstr>Slide 76</vt:lpstr>
      <vt:lpstr>Slide 77</vt:lpstr>
      <vt:lpstr>Slide 78</vt:lpstr>
      <vt:lpstr>Slide 79</vt:lpstr>
      <vt:lpstr>Slide 80</vt:lpstr>
      <vt:lpstr>Slide 81</vt:lpstr>
      <vt:lpstr>Slide 82</vt:lpstr>
      <vt:lpstr>Slide 83</vt:lpstr>
      <vt:lpstr>Slide 84</vt:lpstr>
      <vt:lpstr>Slide 85</vt:lpstr>
      <vt:lpstr>Slide 86</vt:lpstr>
      <vt:lpstr>Slide 87</vt:lpstr>
      <vt:lpstr>Slide 88</vt:lpstr>
      <vt:lpstr>Slide 89</vt:lpstr>
      <vt:lpstr>Slide 90</vt:lpstr>
      <vt:lpstr>Slide 91</vt:lpstr>
      <vt:lpstr>Slide 92</vt:lpstr>
      <vt:lpstr>Slide 93</vt:lpstr>
      <vt:lpstr>Slide 94</vt:lpstr>
      <vt:lpstr>Slide 95</vt:lpstr>
      <vt:lpstr>Slide 96</vt:lpstr>
      <vt:lpstr>Slide 97</vt:lpstr>
      <vt:lpstr>Slide 98</vt:lpstr>
      <vt:lpstr>Slide 99</vt:lpstr>
      <vt:lpstr>Slide 100</vt:lpstr>
      <vt:lpstr>Slide 101</vt:lpstr>
      <vt:lpstr>Slide 102</vt:lpstr>
      <vt:lpstr>Slide 103</vt:lpstr>
      <vt:lpstr>Slide 104</vt:lpstr>
      <vt:lpstr>Slide 105</vt:lpstr>
      <vt:lpstr>Slide 106</vt:lpstr>
      <vt:lpstr>Slide 107</vt:lpstr>
      <vt:lpstr>Slide 108</vt:lpstr>
      <vt:lpstr>Slide 109</vt:lpstr>
      <vt:lpstr>Slide 110</vt:lpstr>
      <vt:lpstr>Slide 111</vt:lpstr>
      <vt:lpstr>Slide 112</vt:lpstr>
      <vt:lpstr>Slide 113</vt:lpstr>
      <vt:lpstr>Slide 114</vt:lpstr>
      <vt:lpstr>Slide 115</vt:lpstr>
      <vt:lpstr>Slide 116</vt:lpstr>
      <vt:lpstr>Slide 117</vt:lpstr>
      <vt:lpstr>Slide 118</vt:lpstr>
      <vt:lpstr>Slide 119</vt:lpstr>
      <vt:lpstr>Slide 120</vt:lpstr>
      <vt:lpstr>Slide 121</vt:lpstr>
      <vt:lpstr>Slide 122</vt:lpstr>
      <vt:lpstr>Slide 123</vt:lpstr>
      <vt:lpstr>Slide 124</vt:lpstr>
      <vt:lpstr>Slide 125</vt:lpstr>
      <vt:lpstr>Slide 126</vt:lpstr>
      <vt:lpstr>Slide 127</vt:lpstr>
      <vt:lpstr>Slide 128</vt:lpstr>
      <vt:lpstr>Slide 129</vt:lpstr>
      <vt:lpstr>Slide 130</vt:lpstr>
      <vt:lpstr>Slide 131</vt:lpstr>
      <vt:lpstr>Slide 132</vt:lpstr>
      <vt:lpstr>Slide 133</vt:lpstr>
      <vt:lpstr>Slide 134</vt:lpstr>
      <vt:lpstr>Slide 135</vt:lpstr>
      <vt:lpstr>Slide 136</vt:lpstr>
      <vt:lpstr>Slide 137</vt:lpstr>
      <vt:lpstr>Slide 138</vt:lpstr>
      <vt:lpstr>Slide 139</vt:lpstr>
      <vt:lpstr>Slide 140</vt:lpstr>
      <vt:lpstr>Slide 141</vt:lpstr>
      <vt:lpstr>Slide 142</vt:lpstr>
      <vt:lpstr>Slide 143</vt:lpstr>
      <vt:lpstr>Slide 144</vt:lpstr>
      <vt:lpstr>Slide 145</vt:lpstr>
      <vt:lpstr>Slide 146</vt:lpstr>
      <vt:lpstr>Slide 147</vt:lpstr>
      <vt:lpstr>Slide 148</vt:lpstr>
      <vt:lpstr>Slide 149</vt:lpstr>
      <vt:lpstr>Slide 150</vt:lpstr>
      <vt:lpstr>Slide 151</vt:lpstr>
      <vt:lpstr>Slide 152</vt:lpstr>
      <vt:lpstr>Slide 153</vt:lpstr>
      <vt:lpstr>Slide 154</vt:lpstr>
      <vt:lpstr>Slide 155</vt:lpstr>
      <vt:lpstr>Slide 156</vt:lpstr>
      <vt:lpstr>Slide 157</vt:lpstr>
      <vt:lpstr>Slide 158</vt:lpstr>
      <vt:lpstr>Slide 159</vt:lpstr>
      <vt:lpstr>Slide 160</vt:lpstr>
      <vt:lpstr>Slide 161</vt:lpstr>
      <vt:lpstr>Slide 162</vt:lpstr>
      <vt:lpstr>Slide 163</vt:lpstr>
      <vt:lpstr>Slide 164</vt:lpstr>
      <vt:lpstr>Slide 165</vt:lpstr>
      <vt:lpstr>Slide 166</vt:lpstr>
      <vt:lpstr>Slide 167</vt:lpstr>
      <vt:lpstr>Slide 168</vt:lpstr>
      <vt:lpstr>Slide 169</vt:lpstr>
      <vt:lpstr>Slide 170</vt:lpstr>
      <vt:lpstr>Slide 171</vt:lpstr>
      <vt:lpstr>Slide 172</vt:lpstr>
      <vt:lpstr>Slide 173</vt:lpstr>
      <vt:lpstr>Slide 174</vt:lpstr>
      <vt:lpstr>Slide 175</vt:lpstr>
      <vt:lpstr>Slide 176</vt:lpstr>
      <vt:lpstr>Slide 177</vt:lpstr>
      <vt:lpstr>Slide 178</vt:lpstr>
      <vt:lpstr>Slide 179</vt:lpstr>
      <vt:lpstr>Slide 180</vt:lpstr>
      <vt:lpstr>Slide 181</vt:lpstr>
      <vt:lpstr>Slide 182</vt:lpstr>
      <vt:lpstr>Slide 183</vt:lpstr>
      <vt:lpstr>Slide 184</vt:lpstr>
      <vt:lpstr>Slide 185</vt:lpstr>
      <vt:lpstr>Slide 186</vt:lpstr>
      <vt:lpstr>Slide 187</vt:lpstr>
      <vt:lpstr>Slide 188</vt:lpstr>
      <vt:lpstr>Slide 189</vt:lpstr>
      <vt:lpstr>Slide 190</vt:lpstr>
      <vt:lpstr>Slide 191</vt:lpstr>
      <vt:lpstr>Slide 192</vt:lpstr>
      <vt:lpstr>Slide 193</vt:lpstr>
      <vt:lpstr>Slide 194</vt:lpstr>
      <vt:lpstr>Slide 195</vt:lpstr>
      <vt:lpstr>Slide 196</vt:lpstr>
      <vt:lpstr>Slide 197</vt:lpstr>
      <vt:lpstr>Slide 198</vt:lpstr>
      <vt:lpstr>Slide 199</vt:lpstr>
      <vt:lpstr>Slide 200</vt:lpstr>
      <vt:lpstr>Slide 201</vt:lpstr>
      <vt:lpstr>Slide 202</vt:lpstr>
      <vt:lpstr>Slide 203</vt:lpstr>
      <vt:lpstr>Slide 204</vt:lpstr>
      <vt:lpstr>Slide 205</vt:lpstr>
      <vt:lpstr>Slide 206</vt:lpstr>
      <vt:lpstr>Slide 207</vt:lpstr>
      <vt:lpstr>Slide 208</vt:lpstr>
      <vt:lpstr>Slide 209</vt:lpstr>
      <vt:lpstr>Slide 210</vt:lpstr>
      <vt:lpstr>Slide 211</vt:lpstr>
      <vt:lpstr>Slide 212</vt:lpstr>
      <vt:lpstr>Slide 213</vt:lpstr>
      <vt:lpstr>Slide 214</vt:lpstr>
      <vt:lpstr>Slide 215</vt:lpstr>
      <vt:lpstr>Slide 216</vt:lpstr>
      <vt:lpstr>Slide 217</vt:lpstr>
      <vt:lpstr>Slide 218</vt:lpstr>
      <vt:lpstr>Slide 219</vt:lpstr>
      <vt:lpstr>Slide 220</vt:lpstr>
      <vt:lpstr>Slide 221</vt:lpstr>
      <vt:lpstr>Slide 222</vt:lpstr>
      <vt:lpstr>Slide 223</vt:lpstr>
      <vt:lpstr>Slide 224</vt:lpstr>
      <vt:lpstr>Slide 225</vt:lpstr>
      <vt:lpstr>Slide 226</vt:lpstr>
      <vt:lpstr>Slide 227</vt:lpstr>
      <vt:lpstr>Slide 228</vt:lpstr>
      <vt:lpstr>Slide 229</vt:lpstr>
      <vt:lpstr>Slide 230</vt:lpstr>
      <vt:lpstr>Slide 231</vt:lpstr>
      <vt:lpstr>Slide 232</vt:lpstr>
      <vt:lpstr>Slide 233</vt:lpstr>
      <vt:lpstr>Slide 234</vt:lpstr>
      <vt:lpstr>Slide 235</vt:lpstr>
      <vt:lpstr>Slide 236</vt:lpstr>
      <vt:lpstr>Slide 237</vt:lpstr>
      <vt:lpstr>Slide 238</vt:lpstr>
      <vt:lpstr>Slide 239</vt:lpstr>
      <vt:lpstr>Slide 240</vt:lpstr>
      <vt:lpstr>Slide 241</vt:lpstr>
      <vt:lpstr>Slide 242</vt:lpstr>
      <vt:lpstr>Slide 243</vt:lpstr>
      <vt:lpstr>Slide 244</vt:lpstr>
      <vt:lpstr>Slide 245</vt:lpstr>
      <vt:lpstr>Slide 246</vt:lpstr>
      <vt:lpstr>Slide 247</vt:lpstr>
      <vt:lpstr>Slide 248</vt:lpstr>
      <vt:lpstr>Slide 249</vt:lpstr>
      <vt:lpstr>Slide 250</vt:lpstr>
      <vt:lpstr>Slide 251</vt:lpstr>
      <vt:lpstr>Slide 252</vt:lpstr>
      <vt:lpstr>Slide 253</vt:lpstr>
      <vt:lpstr>Slide 254</vt:lpstr>
      <vt:lpstr>Slide 255</vt:lpstr>
      <vt:lpstr>Slide 256</vt:lpstr>
      <vt:lpstr>Slide 257</vt:lpstr>
      <vt:lpstr>Slide 258</vt:lpstr>
      <vt:lpstr>Slide 259</vt:lpstr>
      <vt:lpstr>Slide 260</vt:lpstr>
      <vt:lpstr>Slide 261</vt:lpstr>
      <vt:lpstr>Slide 262</vt:lpstr>
      <vt:lpstr>Slide 263</vt:lpstr>
      <vt:lpstr>Slide 264</vt:lpstr>
      <vt:lpstr>Slide 265</vt:lpstr>
      <vt:lpstr>Slide 266</vt:lpstr>
      <vt:lpstr>Slide 267</vt:lpstr>
      <vt:lpstr>Slide 268</vt:lpstr>
      <vt:lpstr>Slide 269</vt:lpstr>
      <vt:lpstr>Slide 270</vt:lpstr>
      <vt:lpstr>Slide 271</vt:lpstr>
      <vt:lpstr>Slide 272</vt:lpstr>
      <vt:lpstr>Slide 273</vt:lpstr>
      <vt:lpstr>Slide 274</vt:lpstr>
      <vt:lpstr>Slide 275</vt:lpstr>
      <vt:lpstr>Slide 276</vt:lpstr>
      <vt:lpstr>Slide 277</vt:lpstr>
      <vt:lpstr>Slide 278</vt:lpstr>
      <vt:lpstr>Slide 279</vt:lpstr>
      <vt:lpstr>Slide 280</vt:lpstr>
      <vt:lpstr>Slide 281</vt:lpstr>
      <vt:lpstr>Slide 282</vt:lpstr>
      <vt:lpstr>Slide 283</vt:lpstr>
      <vt:lpstr>Slide 284</vt:lpstr>
      <vt:lpstr>Slide 285</vt:lpstr>
      <vt:lpstr>Slide 286</vt:lpstr>
      <vt:lpstr>Slide 287</vt:lpstr>
      <vt:lpstr>Slide 288</vt:lpstr>
      <vt:lpstr>Slide 289</vt:lpstr>
      <vt:lpstr>Slide 290</vt:lpstr>
      <vt:lpstr>Slide 291</vt:lpstr>
      <vt:lpstr>Slide 292</vt:lpstr>
      <vt:lpstr>Slide 293</vt:lpstr>
      <vt:lpstr>Slide 294</vt:lpstr>
      <vt:lpstr>Slide 295</vt:lpstr>
      <vt:lpstr>Slide 296</vt:lpstr>
      <vt:lpstr>Slide 297</vt:lpstr>
      <vt:lpstr>Slide 298</vt:lpstr>
      <vt:lpstr>Slide 299</vt:lpstr>
      <vt:lpstr>Slide 300</vt:lpstr>
      <vt:lpstr>Slide 301</vt:lpstr>
      <vt:lpstr>Slide 302</vt:lpstr>
      <vt:lpstr>Slide 303</vt:lpstr>
      <vt:lpstr>Slide 304</vt:lpstr>
      <vt:lpstr>Slide 305</vt:lpstr>
      <vt:lpstr>Slide 306</vt:lpstr>
      <vt:lpstr>Slide 307</vt:lpstr>
      <vt:lpstr>Slide 308</vt:lpstr>
      <vt:lpstr>Slide 309</vt:lpstr>
      <vt:lpstr>Slide 310</vt:lpstr>
      <vt:lpstr>Slide 311</vt:lpstr>
      <vt:lpstr>Slide 312</vt:lpstr>
      <vt:lpstr>Slide 313</vt:lpstr>
      <vt:lpstr>Slide 314</vt:lpstr>
      <vt:lpstr>Slide 315</vt:lpstr>
      <vt:lpstr>Slide 316</vt:lpstr>
      <vt:lpstr>Slide 317</vt:lpstr>
      <vt:lpstr>Slide 318</vt:lpstr>
      <vt:lpstr>Slide 319</vt:lpstr>
      <vt:lpstr>Slide 320</vt:lpstr>
      <vt:lpstr>Slide 321</vt:lpstr>
      <vt:lpstr>Slide 322</vt:lpstr>
      <vt:lpstr>Slide 323</vt:lpstr>
      <vt:lpstr>Slide 324</vt:lpstr>
      <vt:lpstr>Slide 325</vt:lpstr>
      <vt:lpstr>Slide 326</vt:lpstr>
      <vt:lpstr>Slide 327</vt:lpstr>
      <vt:lpstr>Slide 328</vt:lpstr>
      <vt:lpstr>Slide 329</vt:lpstr>
      <vt:lpstr>Slide 330</vt:lpstr>
      <vt:lpstr>Slide 331</vt:lpstr>
      <vt:lpstr>Slide 332</vt:lpstr>
      <vt:lpstr>Slide 333</vt:lpstr>
      <vt:lpstr>Slide 334</vt:lpstr>
      <vt:lpstr>Slide 335</vt:lpstr>
      <vt:lpstr>Slide 336</vt:lpstr>
      <vt:lpstr>Slide 337</vt:lpstr>
      <vt:lpstr>Slide 338</vt:lpstr>
      <vt:lpstr>Slide 339</vt:lpstr>
      <vt:lpstr>Slide 340</vt:lpstr>
      <vt:lpstr>Slide 341</vt:lpstr>
      <vt:lpstr>Slide 342</vt:lpstr>
      <vt:lpstr>Slide 343</vt:lpstr>
      <vt:lpstr>Slide 344</vt:lpstr>
      <vt:lpstr>Slide 345</vt:lpstr>
      <vt:lpstr>Slide 346</vt:lpstr>
      <vt:lpstr>Slide 347</vt:lpstr>
      <vt:lpstr>Slide 348</vt:lpstr>
      <vt:lpstr>Slide 349</vt:lpstr>
      <vt:lpstr>Slide 350</vt:lpstr>
      <vt:lpstr>Slide 351</vt:lpstr>
      <vt:lpstr>Slide 352</vt:lpstr>
      <vt:lpstr>Slide 353</vt:lpstr>
      <vt:lpstr>Slide 354</vt:lpstr>
      <vt:lpstr>Slide 355</vt:lpstr>
      <vt:lpstr>Slide 356</vt:lpstr>
      <vt:lpstr>Slide 357</vt:lpstr>
      <vt:lpstr>Slide 358</vt:lpstr>
      <vt:lpstr>Slide 359</vt:lpstr>
      <vt:lpstr>Slide 360</vt:lpstr>
      <vt:lpstr>Slide 361</vt:lpstr>
      <vt:lpstr>Slide 362</vt:lpstr>
      <vt:lpstr>Slide 363</vt:lpstr>
      <vt:lpstr>Slide 364</vt:lpstr>
      <vt:lpstr>Slide 365</vt:lpstr>
      <vt:lpstr>Slide 366</vt:lpstr>
      <vt:lpstr>Slide 367</vt:lpstr>
      <vt:lpstr>Slide 368</vt:lpstr>
      <vt:lpstr>Slide 369</vt:lpstr>
      <vt:lpstr>Slide 370</vt:lpstr>
      <vt:lpstr>Slide 371</vt:lpstr>
      <vt:lpstr>Slide 372</vt:lpstr>
      <vt:lpstr>Slide 373</vt:lpstr>
      <vt:lpstr>Slide 374</vt:lpstr>
      <vt:lpstr>Slide 375</vt:lpstr>
      <vt:lpstr>Slide 376</vt:lpstr>
      <vt:lpstr>Slide 377</vt:lpstr>
      <vt:lpstr>Slide 378</vt:lpstr>
      <vt:lpstr>Slide 379</vt:lpstr>
      <vt:lpstr>Slide 380</vt:lpstr>
      <vt:lpstr>Slide 381</vt:lpstr>
      <vt:lpstr>Slide 382</vt:lpstr>
      <vt:lpstr>Slide 383</vt:lpstr>
      <vt:lpstr>Slide 384</vt:lpstr>
      <vt:lpstr>Slide 385</vt:lpstr>
      <vt:lpstr>Slide 386</vt:lpstr>
      <vt:lpstr>Slide 387</vt:lpstr>
      <vt:lpstr>Slide 388</vt:lpstr>
      <vt:lpstr>Slide 389</vt:lpstr>
      <vt:lpstr>Slide 390</vt:lpstr>
      <vt:lpstr>Slide 391</vt:lpstr>
      <vt:lpstr>Slide 392</vt:lpstr>
      <vt:lpstr>Slide 393</vt:lpstr>
      <vt:lpstr>Slide 394</vt:lpstr>
      <vt:lpstr>Slide 395</vt:lpstr>
      <vt:lpstr>Slide 396</vt:lpstr>
      <vt:lpstr>Slide 397</vt:lpstr>
      <vt:lpstr>Slide 398</vt:lpstr>
      <vt:lpstr>Slide 399</vt:lpstr>
      <vt:lpstr>Slide 400</vt:lpstr>
      <vt:lpstr>Slide 401</vt:lpstr>
      <vt:lpstr>Slide 402</vt:lpstr>
      <vt:lpstr>Slide 403</vt:lpstr>
      <vt:lpstr>Slide 404</vt:lpstr>
      <vt:lpstr>Slide 405</vt:lpstr>
      <vt:lpstr>Slide 406</vt:lpstr>
      <vt:lpstr>Slide 407</vt:lpstr>
      <vt:lpstr>Slide 408</vt:lpstr>
      <vt:lpstr>Slide 409</vt:lpstr>
      <vt:lpstr>Slide 410</vt:lpstr>
      <vt:lpstr>Slide 411</vt:lpstr>
      <vt:lpstr>Slide 412</vt:lpstr>
      <vt:lpstr>Slide 413</vt:lpstr>
      <vt:lpstr>Slide 414</vt:lpstr>
      <vt:lpstr>Slide 415</vt:lpstr>
      <vt:lpstr>Slide 416</vt:lpstr>
      <vt:lpstr>Slide 417</vt:lpstr>
      <vt:lpstr>Slide 418</vt:lpstr>
      <vt:lpstr>Slide 419</vt:lpstr>
      <vt:lpstr>Slide 420</vt:lpstr>
      <vt:lpstr>Slide 421</vt:lpstr>
      <vt:lpstr>Slide 422</vt:lpstr>
      <vt:lpstr>Slide 423</vt:lpstr>
      <vt:lpstr>Slide 424</vt:lpstr>
      <vt:lpstr>Slide 425</vt:lpstr>
      <vt:lpstr>Slide 426</vt:lpstr>
      <vt:lpstr>Slide 427</vt:lpstr>
      <vt:lpstr>Slide 428</vt:lpstr>
      <vt:lpstr>Slide 429</vt:lpstr>
      <vt:lpstr>Slide 430</vt:lpstr>
      <vt:lpstr>Slide 431</vt:lpstr>
      <vt:lpstr>Slide 432</vt:lpstr>
      <vt:lpstr>Slide 433</vt:lpstr>
      <vt:lpstr>Slide 434</vt:lpstr>
      <vt:lpstr>Slide 435</vt:lpstr>
      <vt:lpstr>Slide 436</vt:lpstr>
      <vt:lpstr>Slide 437</vt:lpstr>
      <vt:lpstr>Slide 438</vt:lpstr>
      <vt:lpstr>Slide 439</vt:lpstr>
      <vt:lpstr>Slide 440</vt:lpstr>
      <vt:lpstr>Slide 441</vt:lpstr>
      <vt:lpstr>Slide 442</vt:lpstr>
      <vt:lpstr>Slide 443</vt:lpstr>
      <vt:lpstr>Slide 444</vt:lpstr>
      <vt:lpstr>Slide 445</vt:lpstr>
      <vt:lpstr>Slide 446</vt:lpstr>
      <vt:lpstr>Slide 447</vt:lpstr>
      <vt:lpstr>Slide 448</vt:lpstr>
      <vt:lpstr>Slide 449</vt:lpstr>
      <vt:lpstr>Slide 450</vt:lpstr>
      <vt:lpstr>Slide 451</vt:lpstr>
      <vt:lpstr>Slide 452</vt:lpstr>
      <vt:lpstr>Slide 453</vt:lpstr>
      <vt:lpstr>Slide 454</vt:lpstr>
      <vt:lpstr>Slide 455</vt:lpstr>
      <vt:lpstr>Slide 456</vt:lpstr>
      <vt:lpstr>Slide 457</vt:lpstr>
      <vt:lpstr>Slide 458</vt:lpstr>
      <vt:lpstr>Slide 459</vt:lpstr>
      <vt:lpstr>Slide 460</vt:lpstr>
      <vt:lpstr>Slide 461</vt:lpstr>
      <vt:lpstr>Slide 462</vt:lpstr>
      <vt:lpstr>Slide 463</vt:lpstr>
      <vt:lpstr>Slide 464</vt:lpstr>
      <vt:lpstr>Slide 465</vt:lpstr>
      <vt:lpstr>Slide 466</vt:lpstr>
      <vt:lpstr>Slide 467</vt:lpstr>
      <vt:lpstr>Slide 468</vt:lpstr>
      <vt:lpstr>Slide 469</vt:lpstr>
      <vt:lpstr>Slide 470</vt:lpstr>
      <vt:lpstr>Slide 471</vt:lpstr>
      <vt:lpstr>Slide 472</vt:lpstr>
      <vt:lpstr>Slide 473</vt:lpstr>
      <vt:lpstr>Slide 474</vt:lpstr>
      <vt:lpstr>Slide 475</vt:lpstr>
      <vt:lpstr>Slide 476</vt:lpstr>
      <vt:lpstr>Slide 477</vt:lpstr>
      <vt:lpstr>Slide 478</vt:lpstr>
      <vt:lpstr>Slide 479</vt:lpstr>
      <vt:lpstr>Slide 480</vt:lpstr>
      <vt:lpstr>Slide 481</vt:lpstr>
      <vt:lpstr>Slide 482</vt:lpstr>
      <vt:lpstr>Slide 483</vt:lpstr>
      <vt:lpstr>Slide 484</vt:lpstr>
      <vt:lpstr>Slide 485</vt:lpstr>
      <vt:lpstr>Slide 486</vt:lpstr>
      <vt:lpstr>Slide 487</vt:lpstr>
      <vt:lpstr>Slide 488</vt:lpstr>
      <vt:lpstr>Slide 489</vt:lpstr>
      <vt:lpstr>Slide 490</vt:lpstr>
      <vt:lpstr>Slide 491</vt:lpstr>
      <vt:lpstr>Slide 492</vt:lpstr>
      <vt:lpstr>Slide 493</vt:lpstr>
      <vt:lpstr>Slide 494</vt:lpstr>
      <vt:lpstr>Slide 495</vt:lpstr>
      <vt:lpstr>Slide 496</vt:lpstr>
      <vt:lpstr>Slide 497</vt:lpstr>
      <vt:lpstr>Slide 498</vt:lpstr>
      <vt:lpstr>Slide 499</vt:lpstr>
      <vt:lpstr>Slide 500</vt:lpstr>
      <vt:lpstr>Slide 501</vt:lpstr>
      <vt:lpstr>Slide 502</vt:lpstr>
      <vt:lpstr>Slide 503</vt:lpstr>
      <vt:lpstr>Slide 504</vt:lpstr>
      <vt:lpstr>Slide 505</vt:lpstr>
      <vt:lpstr>Slide 506</vt:lpstr>
      <vt:lpstr>Slide 507</vt:lpstr>
      <vt:lpstr>Slide 508</vt:lpstr>
      <vt:lpstr>Slide 509</vt:lpstr>
      <vt:lpstr>Slide 510</vt:lpstr>
      <vt:lpstr>Slide 511</vt:lpstr>
      <vt:lpstr>Slide 512</vt:lpstr>
      <vt:lpstr>Slide 513</vt:lpstr>
      <vt:lpstr>Slide 514</vt:lpstr>
      <vt:lpstr>Slide 515</vt:lpstr>
      <vt:lpstr>Slide 516</vt:lpstr>
      <vt:lpstr>Slide 517</vt:lpstr>
      <vt:lpstr>Slide 518</vt:lpstr>
      <vt:lpstr>Slide 519</vt:lpstr>
      <vt:lpstr>Slide 520</vt:lpstr>
      <vt:lpstr>Slide 521</vt:lpstr>
      <vt:lpstr>Slide 522</vt:lpstr>
      <vt:lpstr>Slide 523</vt:lpstr>
      <vt:lpstr>Slide 524</vt:lpstr>
      <vt:lpstr>Slide 525</vt:lpstr>
      <vt:lpstr>Slide 526</vt:lpstr>
      <vt:lpstr>Slide 527</vt:lpstr>
      <vt:lpstr>Slide 528</vt:lpstr>
      <vt:lpstr>Slide 529</vt:lpstr>
      <vt:lpstr>Slide 530</vt:lpstr>
      <vt:lpstr>Slide 531</vt:lpstr>
      <vt:lpstr>Slide 532</vt:lpstr>
      <vt:lpstr>Slide 533</vt:lpstr>
      <vt:lpstr>Slide 534</vt:lpstr>
      <vt:lpstr>Slide 535</vt:lpstr>
      <vt:lpstr>Slide 536</vt:lpstr>
      <vt:lpstr>Slide 537</vt:lpstr>
      <vt:lpstr>Slide 538</vt:lpstr>
      <vt:lpstr>Slide 539</vt:lpstr>
      <vt:lpstr>Slide 540</vt:lpstr>
      <vt:lpstr>Slide 541</vt:lpstr>
      <vt:lpstr>Slide 542</vt:lpstr>
      <vt:lpstr>Slide 543</vt:lpstr>
      <vt:lpstr>Slide 544</vt:lpstr>
      <vt:lpstr>Slide 545</vt:lpstr>
      <vt:lpstr>Slide 546</vt:lpstr>
      <vt:lpstr>Slide 547</vt:lpstr>
      <vt:lpstr>Slide 548</vt:lpstr>
      <vt:lpstr>Slide 549</vt:lpstr>
      <vt:lpstr>Slide 550</vt:lpstr>
      <vt:lpstr>Slide 551</vt:lpstr>
      <vt:lpstr>Slide 552</vt:lpstr>
      <vt:lpstr>Slide 553</vt:lpstr>
      <vt:lpstr>Slide 554</vt:lpstr>
      <vt:lpstr>Slide 555</vt:lpstr>
      <vt:lpstr>Slide 556</vt:lpstr>
      <vt:lpstr>Slide 557</vt:lpstr>
      <vt:lpstr>Slide 558</vt:lpstr>
      <vt:lpstr>Slide 559</vt:lpstr>
      <vt:lpstr>Slide 560</vt:lpstr>
      <vt:lpstr>Slide 561</vt:lpstr>
      <vt:lpstr>Slide 562</vt:lpstr>
      <vt:lpstr>Slide 563</vt:lpstr>
      <vt:lpstr>Slide 564</vt:lpstr>
      <vt:lpstr>Slide 565</vt:lpstr>
      <vt:lpstr>Slide 566</vt:lpstr>
      <vt:lpstr>Slide 567</vt:lpstr>
      <vt:lpstr>Slide 568</vt:lpstr>
      <vt:lpstr>Slide 569</vt:lpstr>
      <vt:lpstr>Slide 570</vt:lpstr>
      <vt:lpstr>Slide 571</vt:lpstr>
      <vt:lpstr>Slide 572</vt:lpstr>
      <vt:lpstr>Slide 573</vt:lpstr>
      <vt:lpstr>Slide 574</vt:lpstr>
      <vt:lpstr>Slide 575</vt:lpstr>
      <vt:lpstr>Slide 576</vt:lpstr>
      <vt:lpstr>Slide 577</vt:lpstr>
      <vt:lpstr>Slide 578</vt:lpstr>
      <vt:lpstr>Slide 579</vt:lpstr>
      <vt:lpstr>Slide 580</vt:lpstr>
      <vt:lpstr>Slide 581</vt:lpstr>
      <vt:lpstr>Slide 582</vt:lpstr>
      <vt:lpstr>Slide 583</vt:lpstr>
      <vt:lpstr>Slide 584</vt:lpstr>
      <vt:lpstr>Slide 585</vt:lpstr>
      <vt:lpstr>Slide 586</vt:lpstr>
      <vt:lpstr>Slide 587</vt:lpstr>
      <vt:lpstr>Slide 588</vt:lpstr>
      <vt:lpstr>Slide 589</vt:lpstr>
      <vt:lpstr>Slide 590</vt:lpstr>
      <vt:lpstr>Slide 591</vt:lpstr>
      <vt:lpstr>Slide 592</vt:lpstr>
      <vt:lpstr>Slide 593</vt:lpstr>
      <vt:lpstr>Slide 594</vt:lpstr>
      <vt:lpstr>Slide 595</vt:lpstr>
      <vt:lpstr>Slide 596</vt:lpstr>
      <vt:lpstr>Slide 597</vt:lpstr>
      <vt:lpstr>Slide 598</vt:lpstr>
      <vt:lpstr>Slide 599</vt:lpstr>
      <vt:lpstr>Slide 600</vt:lpstr>
      <vt:lpstr>Slide 601</vt:lpstr>
      <vt:lpstr>Slide 602</vt:lpstr>
      <vt:lpstr>Slide 603</vt:lpstr>
      <vt:lpstr>Slide 604</vt:lpstr>
      <vt:lpstr>Slide 605</vt:lpstr>
      <vt:lpstr>Slide 606</vt:lpstr>
      <vt:lpstr>Slide 607</vt:lpstr>
      <vt:lpstr>Slide 608</vt:lpstr>
      <vt:lpstr>Slide 609</vt:lpstr>
      <vt:lpstr>Slide 610</vt:lpstr>
      <vt:lpstr>Slide 611</vt:lpstr>
      <vt:lpstr>Slide 612</vt:lpstr>
      <vt:lpstr>Slide 613</vt:lpstr>
      <vt:lpstr>Slide 614</vt:lpstr>
      <vt:lpstr>Slide 615</vt:lpstr>
      <vt:lpstr>Slide 616</vt:lpstr>
      <vt:lpstr>Slide 617</vt:lpstr>
      <vt:lpstr>Slide 618</vt:lpstr>
      <vt:lpstr>Slide 619</vt:lpstr>
      <vt:lpstr>Slide 620</vt:lpstr>
      <vt:lpstr>Slide 621</vt:lpstr>
      <vt:lpstr>Slide 622</vt:lpstr>
      <vt:lpstr>Slide 623</vt:lpstr>
      <vt:lpstr>Slide 624</vt:lpstr>
      <vt:lpstr>Slide 625</vt:lpstr>
      <vt:lpstr>Slide 626</vt:lpstr>
      <vt:lpstr>Slide 627</vt:lpstr>
      <vt:lpstr>Slide 628</vt:lpstr>
      <vt:lpstr>Slide 629</vt:lpstr>
      <vt:lpstr>Slide 630</vt:lpstr>
      <vt:lpstr>Slide 631</vt:lpstr>
      <vt:lpstr>Slide 632</vt:lpstr>
      <vt:lpstr>Slide 633</vt:lpstr>
      <vt:lpstr>Slide 634</vt:lpstr>
      <vt:lpstr>Slide 635</vt:lpstr>
      <vt:lpstr>Slide 636</vt:lpstr>
      <vt:lpstr>Slide 637</vt:lpstr>
      <vt:lpstr>Slide 638</vt:lpstr>
      <vt:lpstr>Slide 639</vt:lpstr>
      <vt:lpstr>Slide 640</vt:lpstr>
      <vt:lpstr>Slide 641</vt:lpstr>
      <vt:lpstr>Slide 642</vt:lpstr>
      <vt:lpstr>Slide 643</vt:lpstr>
      <vt:lpstr>Slide 644</vt:lpstr>
      <vt:lpstr>Slide 645</vt:lpstr>
      <vt:lpstr>Slide 646</vt:lpstr>
      <vt:lpstr>Slide 647</vt:lpstr>
      <vt:lpstr>Slide 648</vt:lpstr>
      <vt:lpstr>Slide 649</vt:lpstr>
      <vt:lpstr>Slide 650</vt:lpstr>
      <vt:lpstr>Slide 651</vt:lpstr>
      <vt:lpstr>Slide 652</vt:lpstr>
      <vt:lpstr>Slide 653</vt:lpstr>
      <vt:lpstr>Slide 654</vt:lpstr>
      <vt:lpstr>Slide 655</vt:lpstr>
      <vt:lpstr>Slide 656</vt:lpstr>
      <vt:lpstr>Slide 657</vt:lpstr>
      <vt:lpstr>Slide 658</vt:lpstr>
      <vt:lpstr>Slide 659</vt:lpstr>
      <vt:lpstr>Slide 660</vt:lpstr>
      <vt:lpstr>Slide 661</vt:lpstr>
      <vt:lpstr>Slide 662</vt:lpstr>
      <vt:lpstr>Slide 663</vt:lpstr>
      <vt:lpstr>Slide 664</vt:lpstr>
      <vt:lpstr>Slide 665</vt:lpstr>
      <vt:lpstr>Slide 666</vt:lpstr>
      <vt:lpstr>Slide 667</vt:lpstr>
      <vt:lpstr>Slide 668</vt:lpstr>
      <vt:lpstr>Slide 669</vt:lpstr>
      <vt:lpstr>Slide 670</vt:lpstr>
      <vt:lpstr>Slide 671</vt:lpstr>
      <vt:lpstr>Slide 672</vt:lpstr>
      <vt:lpstr>Slide 673</vt:lpstr>
      <vt:lpstr>Slide 674</vt:lpstr>
      <vt:lpstr>Slide 675</vt:lpstr>
      <vt:lpstr>Slide 676</vt:lpstr>
      <vt:lpstr>Slide 677</vt:lpstr>
      <vt:lpstr>Slide 678</vt:lpstr>
      <vt:lpstr>Slide 679</vt:lpstr>
      <vt:lpstr>Slide 680</vt:lpstr>
      <vt:lpstr>Slide 681</vt:lpstr>
      <vt:lpstr>Slide 682</vt:lpstr>
      <vt:lpstr>Slide 683</vt:lpstr>
      <vt:lpstr>Slide 684</vt:lpstr>
      <vt:lpstr>Slide 685</vt:lpstr>
      <vt:lpstr>Slide 686</vt:lpstr>
      <vt:lpstr>Slide 687</vt:lpstr>
      <vt:lpstr>Slide 688</vt:lpstr>
      <vt:lpstr>Slide 689</vt:lpstr>
      <vt:lpstr>Slide 690</vt:lpstr>
      <vt:lpstr>Slide 691</vt:lpstr>
      <vt:lpstr>Slide 692</vt:lpstr>
      <vt:lpstr>Slide 693</vt:lpstr>
      <vt:lpstr>Slide 694</vt:lpstr>
      <vt:lpstr>Slide 695</vt:lpstr>
      <vt:lpstr>Slide 696</vt:lpstr>
      <vt:lpstr>Slide 697</vt:lpstr>
      <vt:lpstr>Slide 698</vt:lpstr>
      <vt:lpstr>Slide 699</vt:lpstr>
      <vt:lpstr>Slide 700</vt:lpstr>
      <vt:lpstr>Slide 701</vt:lpstr>
      <vt:lpstr>Slide 702</vt:lpstr>
      <vt:lpstr>Slide 703</vt:lpstr>
      <vt:lpstr>Slide 704</vt:lpstr>
      <vt:lpstr>Slide 705</vt:lpstr>
      <vt:lpstr>Slide 706</vt:lpstr>
      <vt:lpstr>Slide 707</vt:lpstr>
      <vt:lpstr>Slide 708</vt:lpstr>
      <vt:lpstr>Slide 709</vt:lpstr>
      <vt:lpstr>Slide 710</vt:lpstr>
      <vt:lpstr>Slide 711</vt:lpstr>
      <vt:lpstr>Slide 712</vt:lpstr>
      <vt:lpstr>Slide 713</vt:lpstr>
      <vt:lpstr>Slide 714</vt:lpstr>
      <vt:lpstr>Slide 715</vt:lpstr>
      <vt:lpstr>Slide 716</vt:lpstr>
      <vt:lpstr>Slide 717</vt:lpstr>
      <vt:lpstr>Slide 718</vt:lpstr>
      <vt:lpstr>Slide 719</vt:lpstr>
      <vt:lpstr>Slide 720</vt:lpstr>
      <vt:lpstr>Slide 721</vt:lpstr>
      <vt:lpstr>Slide 722</vt:lpstr>
      <vt:lpstr>Slide 723</vt:lpstr>
      <vt:lpstr>Slide 724</vt:lpstr>
      <vt:lpstr>Slide 725</vt:lpstr>
      <vt:lpstr>Slide 726</vt:lpstr>
      <vt:lpstr>Slide 727</vt:lpstr>
      <vt:lpstr>Slide 728</vt:lpstr>
      <vt:lpstr>Slide 729</vt:lpstr>
      <vt:lpstr>Slide 730</vt:lpstr>
      <vt:lpstr>Slide 731</vt:lpstr>
      <vt:lpstr>Slide 732</vt:lpstr>
      <vt:lpstr>Slide 733</vt:lpstr>
      <vt:lpstr>Slide 734</vt:lpstr>
      <vt:lpstr>Slide 735</vt:lpstr>
      <vt:lpstr>Slide 736</vt:lpstr>
      <vt:lpstr>Slide 737</vt:lpstr>
      <vt:lpstr>Slide 738</vt:lpstr>
      <vt:lpstr>Slide 739</vt:lpstr>
      <vt:lpstr>Slide 740</vt:lpstr>
      <vt:lpstr>Slide 741</vt:lpstr>
      <vt:lpstr>Slide 742</vt:lpstr>
      <vt:lpstr>Slide 743</vt:lpstr>
      <vt:lpstr>Slide 744</vt:lpstr>
      <vt:lpstr>Slide 745</vt:lpstr>
      <vt:lpstr>Slide 746</vt:lpstr>
      <vt:lpstr>Slide 747</vt:lpstr>
      <vt:lpstr>Slide 748</vt:lpstr>
      <vt:lpstr>Slide 749</vt:lpstr>
      <vt:lpstr>Slide 750</vt:lpstr>
      <vt:lpstr>Slide 751</vt:lpstr>
      <vt:lpstr>Slide 752</vt:lpstr>
      <vt:lpstr>Slide 753</vt:lpstr>
      <vt:lpstr>Slide 754</vt:lpstr>
      <vt:lpstr>Slide 755</vt:lpstr>
      <vt:lpstr>Slide 756</vt:lpstr>
      <vt:lpstr>Slide 757</vt:lpstr>
      <vt:lpstr>Slide 758</vt:lpstr>
      <vt:lpstr>Slide 759</vt:lpstr>
      <vt:lpstr>Slide 760</vt:lpstr>
      <vt:lpstr>Slide 761</vt:lpstr>
      <vt:lpstr>Slide 762</vt:lpstr>
      <vt:lpstr>Slide 763</vt:lpstr>
      <vt:lpstr>Slide 764</vt:lpstr>
      <vt:lpstr>Slide 765</vt:lpstr>
      <vt:lpstr>Slide 766</vt:lpstr>
      <vt:lpstr>Slide 767</vt:lpstr>
      <vt:lpstr>Slide 768</vt:lpstr>
      <vt:lpstr>Slide 769</vt:lpstr>
      <vt:lpstr>Slide 770</vt:lpstr>
      <vt:lpstr>Slide 771</vt:lpstr>
      <vt:lpstr>Slide 772</vt:lpstr>
      <vt:lpstr>Slide 773</vt:lpstr>
      <vt:lpstr>Slide 774</vt:lpstr>
      <vt:lpstr>Slide 775</vt:lpstr>
      <vt:lpstr>Slide 776</vt:lpstr>
      <vt:lpstr>Slide 777</vt:lpstr>
      <vt:lpstr>Slide 778</vt:lpstr>
      <vt:lpstr>Slide 779</vt:lpstr>
      <vt:lpstr>Slide 780</vt:lpstr>
      <vt:lpstr>Slide 781</vt:lpstr>
      <vt:lpstr>Slide 782</vt:lpstr>
      <vt:lpstr>Slide 783</vt:lpstr>
      <vt:lpstr>Slide 784</vt:lpstr>
      <vt:lpstr>Slide 785</vt:lpstr>
      <vt:lpstr>Slide 786</vt:lpstr>
      <vt:lpstr>Slide 787</vt:lpstr>
      <vt:lpstr>Slide 788</vt:lpstr>
      <vt:lpstr>Slide 789</vt:lpstr>
      <vt:lpstr>Slide 790</vt:lpstr>
      <vt:lpstr>Slide 791</vt:lpstr>
      <vt:lpstr>Slide 792</vt:lpstr>
      <vt:lpstr>Slide 793</vt:lpstr>
      <vt:lpstr>Slide 794</vt:lpstr>
      <vt:lpstr>Slide 795</vt:lpstr>
      <vt:lpstr>Slide 796</vt:lpstr>
      <vt:lpstr>Slide 797</vt:lpstr>
      <vt:lpstr>Slide 798</vt:lpstr>
      <vt:lpstr>Slide 799</vt:lpstr>
      <vt:lpstr>Slide 800</vt:lpstr>
      <vt:lpstr>Slide 801</vt:lpstr>
      <vt:lpstr>Slide 802</vt:lpstr>
      <vt:lpstr>Slide 803</vt:lpstr>
      <vt:lpstr>Slide 804</vt:lpstr>
      <vt:lpstr>Slide 805</vt:lpstr>
      <vt:lpstr>Slide 806</vt:lpstr>
      <vt:lpstr>Slide 807</vt:lpstr>
      <vt:lpstr>Slide 808</vt:lpstr>
      <vt:lpstr>Slide 809</vt:lpstr>
      <vt:lpstr>Slide 810</vt:lpstr>
      <vt:lpstr>Slide 811</vt:lpstr>
      <vt:lpstr>Slide 812</vt:lpstr>
      <vt:lpstr>Slide 813</vt:lpstr>
      <vt:lpstr>Slide 814</vt:lpstr>
      <vt:lpstr>Slide 815</vt:lpstr>
      <vt:lpstr>Slide 816</vt:lpstr>
      <vt:lpstr>Slide 817</vt:lpstr>
      <vt:lpstr>Slide 818</vt:lpstr>
      <vt:lpstr>Slide 819</vt:lpstr>
      <vt:lpstr>Slide 820</vt:lpstr>
      <vt:lpstr>Slide 821</vt:lpstr>
      <vt:lpstr>Slide 822</vt:lpstr>
      <vt:lpstr>Slide 823</vt:lpstr>
      <vt:lpstr>Slide 824</vt:lpstr>
      <vt:lpstr>Slide 825</vt:lpstr>
      <vt:lpstr>Slide 826</vt:lpstr>
      <vt:lpstr>Slide 827</vt:lpstr>
      <vt:lpstr>Slide 828</vt:lpstr>
      <vt:lpstr>Slide 829</vt:lpstr>
      <vt:lpstr>Slide 830</vt:lpstr>
      <vt:lpstr>Slide 831</vt:lpstr>
      <vt:lpstr>Slide 832</vt:lpstr>
      <vt:lpstr>Slide 833</vt:lpstr>
      <vt:lpstr>Slide 834</vt:lpstr>
      <vt:lpstr>Slide 835</vt:lpstr>
      <vt:lpstr>Slide 836</vt:lpstr>
      <vt:lpstr>Slide 837</vt:lpstr>
      <vt:lpstr>Slide 838</vt:lpstr>
      <vt:lpstr>Slide 839</vt:lpstr>
      <vt:lpstr>Slide 840</vt:lpstr>
      <vt:lpstr>Slide 841</vt:lpstr>
      <vt:lpstr>Slide 842</vt:lpstr>
      <vt:lpstr>Slide 843</vt:lpstr>
      <vt:lpstr>Slide 844</vt:lpstr>
      <vt:lpstr>Slide 845</vt:lpstr>
      <vt:lpstr>Slide 846</vt:lpstr>
      <vt:lpstr>Slide 847</vt:lpstr>
      <vt:lpstr>Slide 848</vt:lpstr>
      <vt:lpstr>Slide 849</vt:lpstr>
      <vt:lpstr>Slide 850</vt:lpstr>
      <vt:lpstr>Slide 851</vt:lpstr>
      <vt:lpstr>Slide 852</vt:lpstr>
      <vt:lpstr>Slide 853</vt:lpstr>
      <vt:lpstr>Slide 854</vt:lpstr>
      <vt:lpstr>Slide 855</vt:lpstr>
      <vt:lpstr>Slide 856</vt:lpstr>
      <vt:lpstr>Slide 857</vt:lpstr>
      <vt:lpstr>Slide 858</vt:lpstr>
      <vt:lpstr>Slide 859</vt:lpstr>
      <vt:lpstr>Slide 860</vt:lpstr>
      <vt:lpstr>Slide 861</vt:lpstr>
      <vt:lpstr>Slide 862</vt:lpstr>
      <vt:lpstr>Slide 863</vt:lpstr>
      <vt:lpstr>Slide 864</vt:lpstr>
      <vt:lpstr>Slide 865</vt:lpstr>
      <vt:lpstr>Slide 866</vt:lpstr>
      <vt:lpstr>Slide 867</vt:lpstr>
      <vt:lpstr>Slide 868</vt:lpstr>
      <vt:lpstr>Slide 869</vt:lpstr>
      <vt:lpstr>Slide 870</vt:lpstr>
      <vt:lpstr>Slide 871</vt:lpstr>
      <vt:lpstr>Slide 872</vt:lpstr>
      <vt:lpstr>Slide 873</vt:lpstr>
      <vt:lpstr>Slide 874</vt:lpstr>
      <vt:lpstr>Slide 875</vt:lpstr>
      <vt:lpstr>Slide 876</vt:lpstr>
      <vt:lpstr>Slide 877</vt:lpstr>
      <vt:lpstr>Slide 878</vt:lpstr>
      <vt:lpstr>Slide 879</vt:lpstr>
      <vt:lpstr>Slide 880</vt:lpstr>
      <vt:lpstr>Slide 881</vt:lpstr>
      <vt:lpstr>Slide 882</vt:lpstr>
      <vt:lpstr>Slide 883</vt:lpstr>
      <vt:lpstr>Slide 884</vt:lpstr>
      <vt:lpstr>Slide 885</vt:lpstr>
      <vt:lpstr>Slide 886</vt:lpstr>
      <vt:lpstr>Slide 887</vt:lpstr>
      <vt:lpstr>Slide 888</vt:lpstr>
      <vt:lpstr>Slide 889</vt:lpstr>
      <vt:lpstr>Slide 890</vt:lpstr>
      <vt:lpstr>Slide 891</vt:lpstr>
      <vt:lpstr>Slide 892</vt:lpstr>
      <vt:lpstr>Slide 893</vt:lpstr>
      <vt:lpstr>Slide 894</vt:lpstr>
      <vt:lpstr>Slide 895</vt:lpstr>
      <vt:lpstr>Slide 896</vt:lpstr>
      <vt:lpstr>Slide 897</vt:lpstr>
      <vt:lpstr>Slide 898</vt:lpstr>
      <vt:lpstr>Slide 899</vt:lpstr>
      <vt:lpstr>Slide 900</vt:lpstr>
      <vt:lpstr>Slide 901</vt:lpstr>
      <vt:lpstr>Slide 902</vt:lpstr>
      <vt:lpstr>Slide 903</vt:lpstr>
      <vt:lpstr>Slide 904</vt:lpstr>
      <vt:lpstr>Slide 905</vt:lpstr>
      <vt:lpstr>Slide 906</vt:lpstr>
      <vt:lpstr>Slide 907</vt:lpstr>
      <vt:lpstr>Slide 908</vt:lpstr>
      <vt:lpstr>Slide 909</vt:lpstr>
      <vt:lpstr>Slide 910</vt:lpstr>
      <vt:lpstr>Slide 911</vt:lpstr>
      <vt:lpstr>Slide 912</vt:lpstr>
      <vt:lpstr>Slide 913</vt:lpstr>
      <vt:lpstr>Slide 914</vt:lpstr>
      <vt:lpstr>Slide 915</vt:lpstr>
      <vt:lpstr>Slide 916</vt:lpstr>
      <vt:lpstr>Slide 917</vt:lpstr>
      <vt:lpstr>Slide 918</vt:lpstr>
      <vt:lpstr>Slide 919</vt:lpstr>
      <vt:lpstr>Slide 920</vt:lpstr>
      <vt:lpstr>Slide 921</vt:lpstr>
      <vt:lpstr>Slide 922</vt:lpstr>
      <vt:lpstr>Slide 923</vt:lpstr>
      <vt:lpstr>Slide 924</vt:lpstr>
      <vt:lpstr>Slide 925</vt:lpstr>
      <vt:lpstr>Slide 926</vt:lpstr>
      <vt:lpstr>Slide 927</vt:lpstr>
      <vt:lpstr>Slide 928</vt:lpstr>
      <vt:lpstr>Slide 929</vt:lpstr>
      <vt:lpstr>Slide 930</vt:lpstr>
      <vt:lpstr>Slide 931</vt:lpstr>
      <vt:lpstr>Slide 932</vt:lpstr>
      <vt:lpstr>Slide 933</vt:lpstr>
      <vt:lpstr>Slide 934</vt:lpstr>
      <vt:lpstr>Slide 935</vt:lpstr>
      <vt:lpstr>Slide 936</vt:lpstr>
      <vt:lpstr>Slide 937</vt:lpstr>
      <vt:lpstr>Slide 938</vt:lpstr>
      <vt:lpstr>Slide 939</vt:lpstr>
      <vt:lpstr>Slide 940</vt:lpstr>
      <vt:lpstr>Slide 941</vt:lpstr>
      <vt:lpstr>Slide 942</vt:lpstr>
      <vt:lpstr>Slide 943</vt:lpstr>
      <vt:lpstr>Slide 944</vt:lpstr>
      <vt:lpstr>Slide 945</vt:lpstr>
      <vt:lpstr>Slide 946</vt:lpstr>
      <vt:lpstr>Slide 947</vt:lpstr>
      <vt:lpstr>Slide 948</vt:lpstr>
      <vt:lpstr>Slide 949</vt:lpstr>
      <vt:lpstr>Slide 950</vt:lpstr>
      <vt:lpstr>Slide 951</vt:lpstr>
      <vt:lpstr>Slide 952</vt:lpstr>
      <vt:lpstr>Slide 953</vt:lpstr>
      <vt:lpstr>Slide 954</vt:lpstr>
      <vt:lpstr>Slide 955</vt:lpstr>
      <vt:lpstr>Slide 956</vt:lpstr>
      <vt:lpstr>Slide 957</vt:lpstr>
      <vt:lpstr>Slide 958</vt:lpstr>
      <vt:lpstr>Slide 959</vt:lpstr>
      <vt:lpstr>Slide 960</vt:lpstr>
      <vt:lpstr>Slide 961</vt:lpstr>
      <vt:lpstr>Slide 962</vt:lpstr>
      <vt:lpstr>Slide 963</vt:lpstr>
      <vt:lpstr>Slide 964</vt:lpstr>
      <vt:lpstr>Slide 965</vt:lpstr>
      <vt:lpstr>Slide 966</vt:lpstr>
      <vt:lpstr>Slide 967</vt:lpstr>
      <vt:lpstr>Slide 968</vt:lpstr>
      <vt:lpstr>Slide 969</vt:lpstr>
      <vt:lpstr>Slide 970</vt:lpstr>
      <vt:lpstr>Slide 971</vt:lpstr>
      <vt:lpstr>Slide 972</vt:lpstr>
      <vt:lpstr>Slide 973</vt:lpstr>
      <vt:lpstr>Slide 974</vt:lpstr>
      <vt:lpstr>Slide 975</vt:lpstr>
      <vt:lpstr>Slide 976</vt:lpstr>
      <vt:lpstr>Slide 977</vt:lpstr>
      <vt:lpstr>Slide 978</vt:lpstr>
      <vt:lpstr>Slide 979</vt:lpstr>
      <vt:lpstr>Slide 980</vt:lpstr>
      <vt:lpstr>Slide 981</vt:lpstr>
      <vt:lpstr>Slide 982</vt:lpstr>
      <vt:lpstr>Slide 983</vt:lpstr>
      <vt:lpstr>Slide 984</vt:lpstr>
      <vt:lpstr>Slide 985</vt:lpstr>
      <vt:lpstr>Slide 986</vt:lpstr>
      <vt:lpstr>Slide 987</vt:lpstr>
      <vt:lpstr>Slide 988</vt:lpstr>
      <vt:lpstr>Slide 989</vt:lpstr>
      <vt:lpstr>Slide 990</vt:lpstr>
      <vt:lpstr>Slide 991</vt:lpstr>
      <vt:lpstr>Slide 992</vt:lpstr>
      <vt:lpstr>Slide 993</vt:lpstr>
      <vt:lpstr>Slide 994</vt:lpstr>
      <vt:lpstr>Slide 995</vt:lpstr>
      <vt:lpstr>Slide 996</vt:lpstr>
      <vt:lpstr>Slide 997</vt:lpstr>
      <vt:lpstr>Slide 998</vt:lpstr>
      <vt:lpstr>Slide 999</vt:lpstr>
      <vt:lpstr>Slide 1000</vt:lpstr>
      <vt:lpstr>Slide 1001</vt:lpstr>
      <vt:lpstr>Slide 1002</vt:lpstr>
      <vt:lpstr>Slide 1003</vt:lpstr>
      <vt:lpstr>Slide 1004</vt:lpstr>
      <vt:lpstr>Slide 1005</vt:lpstr>
      <vt:lpstr>Slide 1006</vt:lpstr>
      <vt:lpstr>Slide 1007</vt:lpstr>
      <vt:lpstr>Slide 1008</vt:lpstr>
      <vt:lpstr>Slide 1009</vt:lpstr>
      <vt:lpstr>Slide 1010</vt:lpstr>
      <vt:lpstr>Slide 1011</vt:lpstr>
      <vt:lpstr>Slide 1012</vt:lpstr>
      <vt:lpstr>Slide 1013</vt:lpstr>
      <vt:lpstr>Slide 1014</vt:lpstr>
      <vt:lpstr>Slide 1015</vt:lpstr>
      <vt:lpstr>Slide 1016</vt:lpstr>
      <vt:lpstr>Slide 1017</vt:lpstr>
      <vt:lpstr>Slide 1018</vt:lpstr>
      <vt:lpstr>Slide 1019</vt:lpstr>
      <vt:lpstr>Slide 1020</vt:lpstr>
      <vt:lpstr>Slide 1021</vt:lpstr>
      <vt:lpstr>Slide 1022</vt:lpstr>
      <vt:lpstr>Slide 1023</vt:lpstr>
      <vt:lpstr>Slide 1024</vt:lpstr>
      <vt:lpstr>Slide 1025</vt:lpstr>
      <vt:lpstr>Slide 1026</vt:lpstr>
      <vt:lpstr>Slide 1027</vt:lpstr>
      <vt:lpstr>Slide 1028</vt:lpstr>
      <vt:lpstr>Slide 1029</vt:lpstr>
      <vt:lpstr>Slide 1030</vt:lpstr>
      <vt:lpstr>Slide 1031</vt:lpstr>
      <vt:lpstr>Slide 1032</vt:lpstr>
      <vt:lpstr>Slide 1033</vt:lpstr>
      <vt:lpstr>Slide 1034</vt:lpstr>
      <vt:lpstr>Slide 1035</vt:lpstr>
      <vt:lpstr>Slide 1036</vt:lpstr>
      <vt:lpstr>Slide 1037</vt:lpstr>
      <vt:lpstr>Slide 1038</vt:lpstr>
      <vt:lpstr>Slide 1039</vt:lpstr>
      <vt:lpstr>Slide 1040</vt:lpstr>
      <vt:lpstr>Slide 1041</vt:lpstr>
      <vt:lpstr>Slide 1042</vt:lpstr>
      <vt:lpstr>Slide 1043</vt:lpstr>
      <vt:lpstr>Slide 1044</vt:lpstr>
      <vt:lpstr>Slide 1045</vt:lpstr>
      <vt:lpstr>Slide 1046</vt:lpstr>
      <vt:lpstr>Slide 1047</vt:lpstr>
      <vt:lpstr>Slide 1048</vt:lpstr>
      <vt:lpstr>Slide 1049</vt:lpstr>
      <vt:lpstr>Slide 1050</vt:lpstr>
      <vt:lpstr>Slide 1051</vt:lpstr>
      <vt:lpstr>Slide 1052</vt:lpstr>
      <vt:lpstr>Slide 1053</vt:lpstr>
      <vt:lpstr>Slide 1054</vt:lpstr>
      <vt:lpstr>Slide 1055</vt:lpstr>
      <vt:lpstr>Slide 1056</vt:lpstr>
      <vt:lpstr>Slide 1057</vt:lpstr>
      <vt:lpstr>Slide 1058</vt:lpstr>
      <vt:lpstr>Slide 1059</vt:lpstr>
      <vt:lpstr>Slide 1060</vt:lpstr>
      <vt:lpstr>Slide 1061</vt:lpstr>
      <vt:lpstr>Slide 1062</vt:lpstr>
      <vt:lpstr>Slide 1063</vt:lpstr>
      <vt:lpstr>Slide 1064</vt:lpstr>
      <vt:lpstr>Slide 1065</vt:lpstr>
      <vt:lpstr>Slide 1066</vt:lpstr>
      <vt:lpstr>Slide 1067</vt:lpstr>
      <vt:lpstr>Slide 1068</vt:lpstr>
      <vt:lpstr>Slide 1069</vt:lpstr>
      <vt:lpstr>Slide 1070</vt:lpstr>
      <vt:lpstr>Slide 1071</vt:lpstr>
      <vt:lpstr>Slide 1072</vt:lpstr>
      <vt:lpstr>Slide 1073</vt:lpstr>
      <vt:lpstr>Slide 1074</vt:lpstr>
      <vt:lpstr>Slide 1075</vt:lpstr>
      <vt:lpstr>Slide 1076</vt:lpstr>
      <vt:lpstr>Slide 1077</vt:lpstr>
      <vt:lpstr>Slide 1078</vt:lpstr>
      <vt:lpstr>Slide 1079</vt:lpstr>
      <vt:lpstr>Slide 1080</vt:lpstr>
      <vt:lpstr>Slide 1081</vt:lpstr>
      <vt:lpstr>Slide 1082</vt:lpstr>
      <vt:lpstr>Slide 1083</vt:lpstr>
      <vt:lpstr>Slide 1084</vt:lpstr>
      <vt:lpstr>Slide 1085</vt:lpstr>
      <vt:lpstr>Slide 1086</vt:lpstr>
      <vt:lpstr>Slide 1087</vt:lpstr>
      <vt:lpstr>Slide 1088</vt:lpstr>
      <vt:lpstr>Slide 1089</vt:lpstr>
      <vt:lpstr>Slide 1090</vt:lpstr>
      <vt:lpstr>Slide 1091</vt:lpstr>
      <vt:lpstr>Slide 1092</vt:lpstr>
      <vt:lpstr>Slide 1093</vt:lpstr>
      <vt:lpstr>Slide 1094</vt:lpstr>
      <vt:lpstr>Slide 1095</vt:lpstr>
      <vt:lpstr>Slide 1096</vt:lpstr>
      <vt:lpstr>Slide 1097</vt:lpstr>
      <vt:lpstr>Slide 1098</vt:lpstr>
      <vt:lpstr>Slide 1099</vt:lpstr>
      <vt:lpstr>Slide 1100</vt:lpstr>
      <vt:lpstr>Slide 1101</vt:lpstr>
      <vt:lpstr>Slide 1102</vt:lpstr>
      <vt:lpstr>Slide 1103</vt:lpstr>
      <vt:lpstr>Slide 1104</vt:lpstr>
      <vt:lpstr>Slide 1105</vt:lpstr>
      <vt:lpstr>Slide 1106</vt:lpstr>
      <vt:lpstr>Slide 1107</vt:lpstr>
      <vt:lpstr>Slide 1108</vt:lpstr>
      <vt:lpstr>Slide 1109</vt:lpstr>
      <vt:lpstr>Slide 1110</vt:lpstr>
      <vt:lpstr>Slide 1111</vt:lpstr>
      <vt:lpstr>Slide 1112</vt:lpstr>
      <vt:lpstr>Slide 1113</vt:lpstr>
      <vt:lpstr>Slide 1114</vt:lpstr>
      <vt:lpstr>Slide 1115</vt:lpstr>
      <vt:lpstr>Slide 1116</vt:lpstr>
      <vt:lpstr>Slide 1117</vt:lpstr>
      <vt:lpstr>Slide 1118</vt:lpstr>
      <vt:lpstr>Slide 1119</vt:lpstr>
      <vt:lpstr>Slide 1120</vt:lpstr>
      <vt:lpstr>Slide 1121</vt:lpstr>
      <vt:lpstr>Slide 1122</vt:lpstr>
      <vt:lpstr>Slide 1123</vt:lpstr>
      <vt:lpstr>Slide 1124</vt:lpstr>
      <vt:lpstr>Slide 1125</vt:lpstr>
      <vt:lpstr>Slide 1126</vt:lpstr>
      <vt:lpstr>Slide 1127</vt:lpstr>
      <vt:lpstr>Slide 1128</vt:lpstr>
      <vt:lpstr>Slide 1129</vt:lpstr>
      <vt:lpstr>Slide 1130</vt:lpstr>
      <vt:lpstr>Slide 1131</vt:lpstr>
      <vt:lpstr>Slide 1132</vt:lpstr>
      <vt:lpstr>Slide 1133</vt:lpstr>
      <vt:lpstr>Slide 1134</vt:lpstr>
      <vt:lpstr>Slide 1135</vt:lpstr>
      <vt:lpstr>Slide 1136</vt:lpstr>
      <vt:lpstr>Slide 1137</vt:lpstr>
      <vt:lpstr>Slide 1138</vt:lpstr>
      <vt:lpstr>Slide 1139</vt:lpstr>
      <vt:lpstr>Slide 1140</vt:lpstr>
      <vt:lpstr>Slide 1141</vt:lpstr>
      <vt:lpstr>Slide 1142</vt:lpstr>
      <vt:lpstr>Slide 1143</vt:lpstr>
      <vt:lpstr>Slide 1144</vt:lpstr>
      <vt:lpstr>Slide 1145</vt:lpstr>
      <vt:lpstr>Slide 1146</vt:lpstr>
      <vt:lpstr>Slide 1147</vt:lpstr>
      <vt:lpstr>Slide 1148</vt:lpstr>
      <vt:lpstr>Slide 1149</vt:lpstr>
      <vt:lpstr>Slide 1150</vt:lpstr>
      <vt:lpstr>Slide 1151</vt:lpstr>
      <vt:lpstr>Slide 1152</vt:lpstr>
      <vt:lpstr>Slide 1153</vt:lpstr>
      <vt:lpstr>Slide 1154</vt:lpstr>
      <vt:lpstr>Slide 1155</vt:lpstr>
      <vt:lpstr>Slide 1156</vt:lpstr>
      <vt:lpstr>Slide 1157</vt:lpstr>
      <vt:lpstr>Slide 1158</vt:lpstr>
      <vt:lpstr>Slide 1159</vt:lpstr>
      <vt:lpstr>Slide 1160</vt:lpstr>
      <vt:lpstr>Slide 1161</vt:lpstr>
      <vt:lpstr>Slide 1162</vt:lpstr>
      <vt:lpstr>Slide 1163</vt:lpstr>
      <vt:lpstr>Slide 1164</vt:lpstr>
      <vt:lpstr>Slide 1165</vt:lpstr>
      <vt:lpstr>Slide 1166</vt:lpstr>
      <vt:lpstr>Slide 1167</vt:lpstr>
      <vt:lpstr>Slide 1168</vt:lpstr>
      <vt:lpstr>Slide 1169</vt:lpstr>
      <vt:lpstr>Slide 1170</vt:lpstr>
      <vt:lpstr>Slide 1171</vt:lpstr>
      <vt:lpstr>Slide 1172</vt:lpstr>
      <vt:lpstr>Slide 1173</vt:lpstr>
      <vt:lpstr>Slide 1174</vt:lpstr>
      <vt:lpstr>Slide 1175</vt:lpstr>
      <vt:lpstr>Slide 1176</vt:lpstr>
      <vt:lpstr>Slide 1177</vt:lpstr>
      <vt:lpstr>Slide 1178</vt:lpstr>
      <vt:lpstr>Slide 1179</vt:lpstr>
      <vt:lpstr>Slide 1180</vt:lpstr>
      <vt:lpstr>Slide 1181</vt:lpstr>
      <vt:lpstr>Slide 1182</vt:lpstr>
      <vt:lpstr>Slide 1183</vt:lpstr>
      <vt:lpstr>Slide 1184</vt:lpstr>
      <vt:lpstr>Slide 1185</vt:lpstr>
      <vt:lpstr>Slide 1186</vt:lpstr>
      <vt:lpstr>Slide 1187</vt:lpstr>
      <vt:lpstr>Slide 1188</vt:lpstr>
      <vt:lpstr>Slide 1189</vt:lpstr>
      <vt:lpstr>Slide 1190</vt:lpstr>
      <vt:lpstr>Slide 1191</vt:lpstr>
      <vt:lpstr>Slide 1192</vt:lpstr>
      <vt:lpstr>Slide 1193</vt:lpstr>
      <vt:lpstr>Slide 1194</vt:lpstr>
      <vt:lpstr>Slide 1195</vt:lpstr>
      <vt:lpstr>Slide 1196</vt:lpstr>
      <vt:lpstr>Slide 1197</vt:lpstr>
      <vt:lpstr>Slide 1198</vt:lpstr>
      <vt:lpstr>Slide 1199</vt:lpstr>
      <vt:lpstr>Slide 1200</vt:lpstr>
      <vt:lpstr>Slide 1201</vt:lpstr>
      <vt:lpstr>Slide 1202</vt:lpstr>
      <vt:lpstr>Slide 1203</vt:lpstr>
      <vt:lpstr>Slide 1204</vt:lpstr>
      <vt:lpstr>Slide 1205</vt:lpstr>
      <vt:lpstr>Slide 1206</vt:lpstr>
      <vt:lpstr>Slide 1207</vt:lpstr>
      <vt:lpstr>Slide 1208</vt:lpstr>
      <vt:lpstr>Slide 1209</vt:lpstr>
      <vt:lpstr>Slide 1210</vt:lpstr>
      <vt:lpstr>Slide 1211</vt:lpstr>
      <vt:lpstr>Slide 1212</vt:lpstr>
      <vt:lpstr>Slide 1213</vt:lpstr>
      <vt:lpstr>Slide 1214</vt:lpstr>
      <vt:lpstr>Slide 1215</vt:lpstr>
      <vt:lpstr>Slide 1216</vt:lpstr>
      <vt:lpstr>Slide 1217</vt:lpstr>
      <vt:lpstr>Slide 1218</vt:lpstr>
      <vt:lpstr>Slide 1219</vt:lpstr>
      <vt:lpstr>Slide 1220</vt:lpstr>
      <vt:lpstr>Slide 1221</vt:lpstr>
      <vt:lpstr>Slide 1222</vt:lpstr>
      <vt:lpstr>Slide 1223</vt:lpstr>
      <vt:lpstr>Slide 1224</vt:lpstr>
      <vt:lpstr>Slide 1225</vt:lpstr>
      <vt:lpstr>Slide 1226</vt:lpstr>
      <vt:lpstr>Slide 1227</vt:lpstr>
      <vt:lpstr>Slide 1228</vt:lpstr>
      <vt:lpstr>Slide 1229</vt:lpstr>
      <vt:lpstr>Slide 1230</vt:lpstr>
      <vt:lpstr>Slide 1231</vt:lpstr>
      <vt:lpstr>Slide 1232</vt:lpstr>
      <vt:lpstr>Slide 1233</vt:lpstr>
      <vt:lpstr>Slide 1234</vt:lpstr>
      <vt:lpstr>Slide 1235</vt:lpstr>
      <vt:lpstr>Slide 1236</vt:lpstr>
      <vt:lpstr>Slide 1237</vt:lpstr>
      <vt:lpstr>Slide 1238</vt:lpstr>
      <vt:lpstr>Slide 1239</vt:lpstr>
      <vt:lpstr>Slide 1240</vt:lpstr>
      <vt:lpstr>Slide 1241</vt:lpstr>
      <vt:lpstr>Slide 1242</vt:lpstr>
      <vt:lpstr>Slide 1243</vt:lpstr>
      <vt:lpstr>Slide 1244</vt:lpstr>
    </vt:vector>
  </TitlesOfParts>
  <Company>Hewlett-Packard</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Church-Presentations-St.John-Barrie</dc:title>
  <dc:creator>Bishoy Labib</dc:creator>
  <cp:lastModifiedBy>Father John</cp:lastModifiedBy>
  <cp:revision>499</cp:revision>
  <dcterms:created xsi:type="dcterms:W3CDTF">2013-01-06T03:47:03Z</dcterms:created>
  <dcterms:modified xsi:type="dcterms:W3CDTF">2020-03-27T17:48:02Z</dcterms:modified>
</cp:coreProperties>
</file>